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76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9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74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453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64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17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739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7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9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6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66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0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2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5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7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57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935F6-40FE-4B11-8A37-9F67ECC666D8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0672BF-36D1-4D8B-A99C-7F84F0385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7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82385"/>
            <a:ext cx="7766936" cy="1712422"/>
          </a:xfrm>
        </p:spPr>
        <p:txBody>
          <a:bodyPr/>
          <a:lstStyle/>
          <a:p>
            <a:pPr algn="ctr"/>
            <a:r>
              <a:rPr lang="es-ES" sz="4800" dirty="0" smtClean="0">
                <a:latin typeface="Algerian" panose="04020705040A02060702" pitchFamily="82" charset="0"/>
              </a:rPr>
              <a:t>Defensa examen h3 </a:t>
            </a:r>
            <a:r>
              <a:rPr lang="es-ES" sz="4800" dirty="0" err="1" smtClean="0">
                <a:latin typeface="Algerian" panose="04020705040A02060702" pitchFamily="82" charset="0"/>
              </a:rPr>
              <a:t>prograiii</a:t>
            </a:r>
            <a:endParaRPr lang="es-ES" sz="4800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413000"/>
            <a:ext cx="9432482" cy="3946236"/>
          </a:xfrm>
        </p:spPr>
        <p:txBody>
          <a:bodyPr/>
          <a:lstStyle/>
          <a:p>
            <a:pPr algn="l"/>
            <a:endParaRPr lang="es-ES" dirty="0" smtClean="0"/>
          </a:p>
          <a:p>
            <a:pPr algn="l"/>
            <a:endParaRPr lang="es-ES" dirty="0"/>
          </a:p>
          <a:p>
            <a:pPr algn="l"/>
            <a:endParaRPr lang="es-ES" dirty="0" smtClean="0"/>
          </a:p>
          <a:p>
            <a:pPr algn="l"/>
            <a:endParaRPr lang="es-ES" sz="2400" dirty="0"/>
          </a:p>
          <a:p>
            <a:pPr algn="l"/>
            <a:r>
              <a:rPr lang="es-ES" sz="4000" b="1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NOMBRE: ROGER CAMACHO VALLEJOS</a:t>
            </a:r>
          </a:p>
          <a:p>
            <a:pPr algn="l"/>
            <a:r>
              <a:rPr lang="es-ES" sz="4000" b="1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MATERIA: PROGRAMACION III</a:t>
            </a:r>
          </a:p>
          <a:p>
            <a:pPr algn="l"/>
            <a:endParaRPr lang="es-ES" dirty="0" smtClean="0"/>
          </a:p>
          <a:p>
            <a:pPr algn="l"/>
            <a:endParaRPr lang="es-E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2743200" y="2413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413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4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6.-CREAR UN SERVICIO REST-DELETE QUE ELIMINA TODOS LOS REGISTROS DE LA BASE DE DATOS.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28" y="2402378"/>
            <a:ext cx="9634451" cy="3308466"/>
          </a:xfrm>
        </p:spPr>
      </p:pic>
    </p:spTree>
    <p:extLst>
      <p:ext uri="{BB962C8B-B14F-4D97-AF65-F5344CB8AC3E}">
        <p14:creationId xmlns:p14="http://schemas.microsoft.com/office/powerpoint/2010/main" val="123413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246909"/>
            <a:ext cx="10685635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7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lgerian" panose="04020705040A02060702" pitchFamily="82" charset="0"/>
              </a:rPr>
              <a:t>1.- CREAR EL ENTITY PARA EL MODELO CORONAVIRUSPACIENTE.</a:t>
            </a:r>
            <a:br>
              <a:rPr lang="es-ES" dirty="0">
                <a:latin typeface="Algerian" panose="04020705040A02060702" pitchFamily="82" charset="0"/>
              </a:rPr>
            </a:br>
            <a:r>
              <a:rPr lang="es-ES" dirty="0" smtClean="0">
                <a:latin typeface="Algerian" panose="04020705040A02060702" pitchFamily="82" charset="0"/>
              </a:rPr>
              <a:t>MODEL: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252663"/>
            <a:ext cx="7464310" cy="37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0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935"/>
          </a:xfrm>
        </p:spPr>
        <p:txBody>
          <a:bodyPr/>
          <a:lstStyle/>
          <a:p>
            <a:pPr algn="ctr"/>
            <a:r>
              <a:rPr lang="es-ES" dirty="0" smtClean="0">
                <a:latin typeface="Algerian" panose="04020705040A02060702" pitchFamily="82" charset="0"/>
              </a:rPr>
              <a:t>SETTERS AND GETTERS</a:t>
            </a:r>
            <a:endParaRPr lang="es-ES" dirty="0">
              <a:latin typeface="Algerian" panose="04020705040A02060702" pitchFamily="8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47" y="1479550"/>
            <a:ext cx="6640424" cy="4962814"/>
          </a:xfrm>
        </p:spPr>
      </p:pic>
    </p:spTree>
    <p:extLst>
      <p:ext uri="{BB962C8B-B14F-4D97-AF65-F5344CB8AC3E}">
        <p14:creationId xmlns:p14="http://schemas.microsoft.com/office/powerpoint/2010/main" val="13359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9507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2.-GENERAR EL SERVICIO REST-POST PARA PODER CREAR UN NUEVO CASO</a:t>
            </a:r>
            <a:br>
              <a:rPr lang="es-ES" dirty="0">
                <a:latin typeface="Algerian" panose="04020705040A02060702" pitchFamily="82" charset="0"/>
              </a:rPr>
            </a:br>
            <a:r>
              <a:rPr lang="es-ES" dirty="0">
                <a:latin typeface="Algerian" panose="04020705040A02060702" pitchFamily="82" charset="0"/>
              </a:rPr>
              <a:t>INCLUIDOS CATEGORIA </a:t>
            </a:r>
            <a:r>
              <a:rPr lang="es-ES" dirty="0" smtClean="0">
                <a:latin typeface="Algerian" panose="04020705040A02060702" pitchFamily="82" charset="0"/>
              </a:rPr>
              <a:t>FULLNAME.</a:t>
            </a:r>
            <a:br>
              <a:rPr lang="es-ES" dirty="0" smtClean="0">
                <a:latin typeface="Algerian" panose="04020705040A02060702" pitchFamily="82" charset="0"/>
              </a:rPr>
            </a:br>
            <a:r>
              <a:rPr lang="es-ES" u="sng" dirty="0" smtClean="0">
                <a:latin typeface="Algerian" panose="04020705040A02060702" pitchFamily="82" charset="0"/>
              </a:rPr>
              <a:t>REST-POST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3" y="3117273"/>
            <a:ext cx="7533568" cy="2178760"/>
          </a:xfrm>
        </p:spPr>
      </p:pic>
    </p:spTree>
    <p:extLst>
      <p:ext uri="{BB962C8B-B14F-4D97-AF65-F5344CB8AC3E}">
        <p14:creationId xmlns:p14="http://schemas.microsoft.com/office/powerpoint/2010/main" val="126632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>
                <a:latin typeface="Algerian" panose="04020705040A02060702" pitchFamily="82" charset="0"/>
              </a:rPr>
              <a:t>CATEGORIA Y FULLNAME: definidos en el SERVICE (</a:t>
            </a:r>
            <a:r>
              <a:rPr lang="es-ES" dirty="0" err="1" smtClean="0">
                <a:latin typeface="Algerian" panose="04020705040A02060702" pitchFamily="82" charset="0"/>
              </a:rPr>
              <a:t>save</a:t>
            </a:r>
            <a:r>
              <a:rPr lang="es-ES" dirty="0" smtClean="0">
                <a:latin typeface="Algerian" panose="04020705040A02060702" pitchFamily="82" charset="0"/>
              </a:rPr>
              <a:t>)</a:t>
            </a:r>
            <a:endParaRPr lang="es-ES" dirty="0">
              <a:latin typeface="Algerian" panose="04020705040A02060702" pitchFamily="8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40" y="2319252"/>
            <a:ext cx="8284596" cy="3491344"/>
          </a:xfrm>
        </p:spPr>
      </p:pic>
    </p:spTree>
    <p:extLst>
      <p:ext uri="{BB962C8B-B14F-4D97-AF65-F5344CB8AC3E}">
        <p14:creationId xmlns:p14="http://schemas.microsoft.com/office/powerpoint/2010/main" val="58617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644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100" dirty="0">
                <a:latin typeface="Algerian" panose="04020705040A02060702" pitchFamily="82" charset="0"/>
              </a:rPr>
              <a:t>3.-CREAR LOS SERVICIOS PARA PODER LISTAR TODOS LOS PACIENTES Y EN SU CASO UNO SOLO. REST-GET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24" y="1828800"/>
            <a:ext cx="9086195" cy="3757353"/>
          </a:xfrm>
        </p:spPr>
      </p:pic>
    </p:spTree>
    <p:extLst>
      <p:ext uri="{BB962C8B-B14F-4D97-AF65-F5344CB8AC3E}">
        <p14:creationId xmlns:p14="http://schemas.microsoft.com/office/powerpoint/2010/main" val="411728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955964"/>
            <a:ext cx="10635759" cy="4535505"/>
          </a:xfrm>
        </p:spPr>
      </p:pic>
    </p:spTree>
    <p:extLst>
      <p:ext uri="{BB962C8B-B14F-4D97-AF65-F5344CB8AC3E}">
        <p14:creationId xmlns:p14="http://schemas.microsoft.com/office/powerpoint/2010/main" val="373697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4.-CREAR UN SERVICIO REST-PUT QUE PERMITA MODIFICAR UN REGISTRO CVP</a:t>
            </a:r>
            <a:br>
              <a:rPr lang="es-ES" dirty="0">
                <a:latin typeface="Algerian" panose="04020705040A02060702" pitchFamily="82" charset="0"/>
              </a:rPr>
            </a:br>
            <a:r>
              <a:rPr lang="es-ES" dirty="0" err="1" smtClean="0">
                <a:latin typeface="Algerian" panose="04020705040A02060702" pitchFamily="82" charset="0"/>
              </a:rPr>
              <a:t>Rest</a:t>
            </a:r>
            <a:r>
              <a:rPr lang="es-ES" dirty="0" smtClean="0">
                <a:latin typeface="Algerian" panose="04020705040A02060702" pitchFamily="82" charset="0"/>
              </a:rPr>
              <a:t>-PUT</a:t>
            </a:r>
            <a:endParaRPr lang="es-ES" dirty="0">
              <a:latin typeface="Algerian" panose="04020705040A02060702" pitchFamily="8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27811"/>
            <a:ext cx="8596312" cy="3433156"/>
          </a:xfrm>
        </p:spPr>
      </p:pic>
    </p:spTree>
    <p:extLst>
      <p:ext uri="{BB962C8B-B14F-4D97-AF65-F5344CB8AC3E}">
        <p14:creationId xmlns:p14="http://schemas.microsoft.com/office/powerpoint/2010/main" val="234552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3100" dirty="0">
                <a:latin typeface="Algerian" panose="04020705040A02060702" pitchFamily="82" charset="0"/>
              </a:rPr>
              <a:t>5.-EVITAR INSERTAR EN LA BASE DE DATOS NUEVOS CASOS CVP SI LA EDAD DE EL PACIENTE ES MAYOR 70. (DEBE DE CREAR OTRO SERVICIO REST POST)</a:t>
            </a:r>
            <a:r>
              <a:rPr lang="es-ES" dirty="0">
                <a:latin typeface="Algerian" panose="04020705040A02060702" pitchFamily="82" charset="0"/>
              </a:rPr>
              <a:t/>
            </a:r>
            <a:br>
              <a:rPr lang="es-ES" dirty="0">
                <a:latin typeface="Algerian" panose="04020705040A02060702" pitchFamily="82" charset="0"/>
              </a:rPr>
            </a:br>
            <a:endParaRPr lang="es-ES" dirty="0">
              <a:latin typeface="Algerian" panose="04020705040A02060702" pitchFamily="8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81" y="2327564"/>
            <a:ext cx="9384459" cy="3715789"/>
          </a:xfrm>
        </p:spPr>
      </p:pic>
    </p:spTree>
    <p:extLst>
      <p:ext uri="{BB962C8B-B14F-4D97-AF65-F5344CB8AC3E}">
        <p14:creationId xmlns:p14="http://schemas.microsoft.com/office/powerpoint/2010/main" val="382230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128</Words>
  <Application>Microsoft Office PowerPoint</Application>
  <PresentationFormat>Panorámica</PresentationFormat>
  <Paragraphs>15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Algerian</vt:lpstr>
      <vt:lpstr>Arial</vt:lpstr>
      <vt:lpstr>Trebuchet MS</vt:lpstr>
      <vt:lpstr>Wingdings 3</vt:lpstr>
      <vt:lpstr>Faceta</vt:lpstr>
      <vt:lpstr>Equation</vt:lpstr>
      <vt:lpstr>Defensa examen h3 prograiii</vt:lpstr>
      <vt:lpstr>1.- CREAR EL ENTITY PARA EL MODELO CORONAVIRUSPACIENTE. MODEL:</vt:lpstr>
      <vt:lpstr>SETTERS AND GETTERS</vt:lpstr>
      <vt:lpstr>2.-GENERAR EL SERVICIO REST-POST PARA PODER CREAR UN NUEVO CASO INCLUIDOS CATEGORIA FULLNAME. REST-POST </vt:lpstr>
      <vt:lpstr>CATEGORIA Y FULLNAME: definidos en el SERVICE (save)</vt:lpstr>
      <vt:lpstr>3.-CREAR LOS SERVICIOS PARA PODER LISTAR TODOS LOS PACIENTES Y EN SU CASO UNO SOLO. REST-GET </vt:lpstr>
      <vt:lpstr>Presentación de PowerPoint</vt:lpstr>
      <vt:lpstr>4.-CREAR UN SERVICIO REST-PUT QUE PERMITA MODIFICAR UN REGISTRO CVP Rest-PUT</vt:lpstr>
      <vt:lpstr>5.-EVITAR INSERTAR EN LA BASE DE DATOS NUEVOS CASOS CVP SI LA EDAD DE EL PACIENTE ES MAYOR 70. (DEBE DE CREAR OTRO SERVICIO REST POST) </vt:lpstr>
      <vt:lpstr>6.-CREAR UN SERVICIO REST-DELETE QUE ELIMINA TODOS LOS REGISTROS DE LA BASE DE DATOS.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1.- CREAR EL ENTITY PARA EL MODELO CORONAVIRUSPACIENTE. ddl:</dc:title>
  <dc:creator>Usuario de Windows</dc:creator>
  <cp:lastModifiedBy>Usuario de Windows</cp:lastModifiedBy>
  <cp:revision>11</cp:revision>
  <dcterms:created xsi:type="dcterms:W3CDTF">2020-05-16T13:46:38Z</dcterms:created>
  <dcterms:modified xsi:type="dcterms:W3CDTF">2020-05-17T16:49:28Z</dcterms:modified>
</cp:coreProperties>
</file>