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80" y="1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FF2AAE-A10B-4DFF-6D64-2DE7203F4C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F3CA0B8-95B2-F64B-262C-135A1E288B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933ED1-0C09-68F9-DF8B-C892A85AB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24F87-6370-48B7-8BBE-7291C19C08A4}" type="datetimeFigureOut">
              <a:rPr lang="zh-CN" altLang="en-US" smtClean="0"/>
              <a:t>2025/6/11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F5A5D5-AF75-E45C-C4C7-17B4D7C02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633094-945C-B601-60B0-CAF567792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4C4C6-259F-491F-AAF4-2D1F45899D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3683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46BBE0-2DC3-C2A2-C632-39C3089C5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9EE76F5-AB54-0020-9F8D-3B67C08A8B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57F234-7ED1-8BAF-5C47-44AA8C5BA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24F87-6370-48B7-8BBE-7291C19C08A4}" type="datetimeFigureOut">
              <a:rPr lang="zh-CN" altLang="en-US" smtClean="0"/>
              <a:t>2025/6/11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7C01D8-0C62-CE6B-04CC-603BE3F24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88F743-121E-D048-B932-7F818C6F8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4C4C6-259F-491F-AAF4-2D1F45899D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5253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9A8FEF4-D87B-DAA4-6B6B-2404DEA9D2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B52E17A-1C67-195E-27DB-9C807B5FE3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AA3E23-3048-4D45-BE31-B664B818A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24F87-6370-48B7-8BBE-7291C19C08A4}" type="datetimeFigureOut">
              <a:rPr lang="zh-CN" altLang="en-US" smtClean="0"/>
              <a:t>2025/6/11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30F133-3779-DFE8-CAE8-4D1FB1834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3F607B-97CF-505A-966C-BA65313C4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4C4C6-259F-491F-AAF4-2D1F45899D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3748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F0ED6D-984C-F85C-3F1B-E255F8A69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00DDD8-86B1-BB20-77BE-08CFC72BAE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A7A0E4-3EC2-0098-92AB-31E93C280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24F87-6370-48B7-8BBE-7291C19C08A4}" type="datetimeFigureOut">
              <a:rPr lang="zh-CN" altLang="en-US" smtClean="0"/>
              <a:t>2025/6/11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2D50D4-8588-7F43-5327-3BB9649F2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2AD3CA-27DC-EEAA-F2BE-7CC82061F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4C4C6-259F-491F-AAF4-2D1F45899D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7691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01C3FA-8AAD-6E9B-9739-689901FA4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CA9F5AA-B7F1-90AF-88A7-0B3B930337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DCDF1C-C4B7-037C-B582-676BEC102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24F87-6370-48B7-8BBE-7291C19C08A4}" type="datetimeFigureOut">
              <a:rPr lang="zh-CN" altLang="en-US" smtClean="0"/>
              <a:t>2025/6/11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0CE590-655E-DC7F-0E87-0CAE0C988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809586-FB79-9FD4-5C83-F5A9E027A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4C4C6-259F-491F-AAF4-2D1F45899D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184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CAB393-2E54-8A7A-B06C-20BDCAF0D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284F0C-9451-DB54-FF5A-83BFC8DAC8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12CD858-DD8E-B05B-B40A-6160BE57CE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CDB2581-C872-6EF2-485B-98A10CCFD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24F87-6370-48B7-8BBE-7291C19C08A4}" type="datetimeFigureOut">
              <a:rPr lang="zh-CN" altLang="en-US" smtClean="0"/>
              <a:t>2025/6/11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4B060AC-2B9D-33C4-1BB7-72BE45CA2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E0A339B-4F57-E3F0-8882-35747583F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4C4C6-259F-491F-AAF4-2D1F45899D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7389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EB523B-BA05-974E-E906-2C226A5C9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8774797-86AC-0D0E-4D5F-11D4CB6D3D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3406CD7-AF2E-0134-A42C-0C1AC6644A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44CA540-35D9-9785-976E-379870458E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8C3D5B8-35EA-B251-1745-3B6841B27B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36C398F-6867-99B2-7C27-949CEF255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24F87-6370-48B7-8BBE-7291C19C08A4}" type="datetimeFigureOut">
              <a:rPr lang="zh-CN" altLang="en-US" smtClean="0"/>
              <a:t>2025/6/11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EF7799F-74E8-3EC1-BA06-60721DF88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BE77A8A-2207-CB6C-F06B-C806EC36D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4C4C6-259F-491F-AAF4-2D1F45899D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2088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017038-57E1-4B68-034D-6C04EA387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BAF99A4-5C98-42BA-F06E-66E4EE6ED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24F87-6370-48B7-8BBE-7291C19C08A4}" type="datetimeFigureOut">
              <a:rPr lang="zh-CN" altLang="en-US" smtClean="0"/>
              <a:t>2025/6/11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4943FE8-09CC-0878-CCF8-DC843735E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996C004-BC26-1312-3933-BFFCA8758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4C4C6-259F-491F-AAF4-2D1F45899D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8085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DFEE7F1-732E-F855-B958-41EC54F77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24F87-6370-48B7-8BBE-7291C19C08A4}" type="datetimeFigureOut">
              <a:rPr lang="zh-CN" altLang="en-US" smtClean="0"/>
              <a:t>2025/6/11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E71ABC8-879A-0881-10C5-CEED819C3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F8D1CB4-CFFF-F458-B60E-DF1EB5ADF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4C4C6-259F-491F-AAF4-2D1F45899D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9287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23B539-967C-139C-D764-EDC0B0454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7522CF-40EC-B615-D748-8E26027C3A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C4FFA80-69A4-7BD3-5241-DEAD1ECB7D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1DF40B0-098C-4173-074E-A818157AA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24F87-6370-48B7-8BBE-7291C19C08A4}" type="datetimeFigureOut">
              <a:rPr lang="zh-CN" altLang="en-US" smtClean="0"/>
              <a:t>2025/6/11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8C411F8-3A91-94E3-B83F-23F9E6815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89CB4B3-EAD6-FC9D-E73C-6933FBBEF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4C4C6-259F-491F-AAF4-2D1F45899D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929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2A4ABE-5B0B-6A4D-7B1D-0B9318C8A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910BAC6-5FE9-D311-C988-190F116D2F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98C2BBC-0F51-401B-C92B-E8381099A8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7CAB70B-A678-B72F-D7FF-BBDEDE2AD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24F87-6370-48B7-8BBE-7291C19C08A4}" type="datetimeFigureOut">
              <a:rPr lang="zh-CN" altLang="en-US" smtClean="0"/>
              <a:t>2025/6/11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D5B0C89-21C3-7EE3-C4AD-912C58733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CC14818-8F32-2DB9-CC3D-06509AAF6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4C4C6-259F-491F-AAF4-2D1F45899D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2891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5D90A2D-8448-BE2A-1B46-0F92655F1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66A8EAB-6733-2272-6122-DEDD179743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463D7A-8912-EB45-82C8-B14B3C1245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1F24F87-6370-48B7-8BBE-7291C19C08A4}" type="datetimeFigureOut">
              <a:rPr lang="zh-CN" altLang="en-US" smtClean="0"/>
              <a:t>2025/6/11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0DC67C-1021-00CE-7995-8312FB8CE0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0F2634-8BB9-3062-FCC5-88392AF6E3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294C4C6-259F-491F-AAF4-2D1F45899D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8550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EA338A9-B1F7-53EA-BC4D-768CC4DC904F}"/>
              </a:ext>
            </a:extLst>
          </p:cNvPr>
          <p:cNvSpPr txBox="1"/>
          <p:nvPr/>
        </p:nvSpPr>
        <p:spPr>
          <a:xfrm>
            <a:off x="1539025" y="4837349"/>
            <a:ext cx="18293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rgbClr val="FF0000"/>
                </a:solidFill>
              </a:rPr>
              <a:t>Outcome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47E7C83-6E83-3467-E8E4-28E06B5A6BFC}"/>
              </a:ext>
            </a:extLst>
          </p:cNvPr>
          <p:cNvSpPr txBox="1"/>
          <p:nvPr/>
        </p:nvSpPr>
        <p:spPr>
          <a:xfrm>
            <a:off x="5445555" y="1700010"/>
            <a:ext cx="18293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accent1">
                    <a:lumMod val="75000"/>
                  </a:schemeClr>
                </a:solidFill>
              </a:rPr>
              <a:t>Outcome</a:t>
            </a:r>
            <a:endParaRPr lang="zh-CN" altLang="en-US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1F63FC0-C120-6CC2-E046-87E13E01693C}"/>
              </a:ext>
            </a:extLst>
          </p:cNvPr>
          <p:cNvSpPr txBox="1"/>
          <p:nvPr/>
        </p:nvSpPr>
        <p:spPr>
          <a:xfrm>
            <a:off x="9732645" y="1700011"/>
            <a:ext cx="10727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accent1">
                    <a:lumMod val="75000"/>
                  </a:schemeClr>
                </a:solidFill>
              </a:rPr>
              <a:t>State</a:t>
            </a:r>
            <a:endParaRPr lang="zh-CN" altLang="en-US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3FEA8DD-FD51-490F-6CD2-AAD67E501192}"/>
              </a:ext>
            </a:extLst>
          </p:cNvPr>
          <p:cNvSpPr txBox="1"/>
          <p:nvPr/>
        </p:nvSpPr>
        <p:spPr>
          <a:xfrm>
            <a:off x="1917333" y="1700010"/>
            <a:ext cx="10727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accent1">
                    <a:lumMod val="75000"/>
                  </a:schemeClr>
                </a:solidFill>
              </a:rPr>
              <a:t>State</a:t>
            </a:r>
            <a:endParaRPr lang="zh-CN" altLang="en-US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76FD0A3-748D-7EB4-6D2C-7B1807B9811E}"/>
              </a:ext>
            </a:extLst>
          </p:cNvPr>
          <p:cNvSpPr txBox="1"/>
          <p:nvPr/>
        </p:nvSpPr>
        <p:spPr>
          <a:xfrm>
            <a:off x="5559635" y="4837348"/>
            <a:ext cx="10727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rgbClr val="FF0000"/>
                </a:solidFill>
              </a:rPr>
              <a:t>State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545EE7D-E96F-BDDA-12B0-F4AB39F1CC4F}"/>
              </a:ext>
            </a:extLst>
          </p:cNvPr>
          <p:cNvSpPr txBox="1"/>
          <p:nvPr/>
        </p:nvSpPr>
        <p:spPr>
          <a:xfrm>
            <a:off x="9732645" y="4837347"/>
            <a:ext cx="18293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rgbClr val="FF0000"/>
                </a:solidFill>
              </a:rPr>
              <a:t>Outcome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13" name="箭头: 右 12">
            <a:extLst>
              <a:ext uri="{FF2B5EF4-FFF2-40B4-BE49-F238E27FC236}">
                <a16:creationId xmlns:a16="http://schemas.microsoft.com/office/drawing/2014/main" id="{1E23DDED-9074-01A8-ED59-D616D7906485}"/>
              </a:ext>
            </a:extLst>
          </p:cNvPr>
          <p:cNvSpPr/>
          <p:nvPr/>
        </p:nvSpPr>
        <p:spPr>
          <a:xfrm>
            <a:off x="3623310" y="3429000"/>
            <a:ext cx="1563546" cy="52026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箭头: 右 13">
            <a:extLst>
              <a:ext uri="{FF2B5EF4-FFF2-40B4-BE49-F238E27FC236}">
                <a16:creationId xmlns:a16="http://schemas.microsoft.com/office/drawing/2014/main" id="{B9D188A0-4A47-579F-0D0D-16B708897863}"/>
              </a:ext>
            </a:extLst>
          </p:cNvPr>
          <p:cNvSpPr/>
          <p:nvPr/>
        </p:nvSpPr>
        <p:spPr>
          <a:xfrm>
            <a:off x="7533602" y="3429000"/>
            <a:ext cx="1829347" cy="52026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pic>
        <p:nvPicPr>
          <p:cNvPr id="16" name="图片 15" descr="图片包含 形状&#10;&#10;AI 生成的内容可能不正确。">
            <a:extLst>
              <a:ext uri="{FF2B5EF4-FFF2-40B4-BE49-F238E27FC236}">
                <a16:creationId xmlns:a16="http://schemas.microsoft.com/office/drawing/2014/main" id="{823EEEEE-12D1-0F42-6DFD-464AC91F99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0" t="2692" r="1978" b="2618"/>
          <a:stretch>
            <a:fillRect/>
          </a:stretch>
        </p:blipFill>
        <p:spPr>
          <a:xfrm>
            <a:off x="1421184" y="2549722"/>
            <a:ext cx="2057506" cy="2038455"/>
          </a:xfrm>
          <a:prstGeom prst="rect">
            <a:avLst/>
          </a:prstGeom>
        </p:spPr>
      </p:pic>
      <p:pic>
        <p:nvPicPr>
          <p:cNvPr id="18" name="图片 17" descr="图片包含 形状&#10;&#10;AI 生成的内容可能不正确。">
            <a:extLst>
              <a:ext uri="{FF2B5EF4-FFF2-40B4-BE49-F238E27FC236}">
                <a16:creationId xmlns:a16="http://schemas.microsoft.com/office/drawing/2014/main" id="{2D23961B-D799-40F3-3895-E49DA9B87C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1476" y="2549722"/>
            <a:ext cx="2057506" cy="2038455"/>
          </a:xfrm>
          <a:prstGeom prst="rect">
            <a:avLst/>
          </a:prstGeom>
        </p:spPr>
      </p:pic>
      <p:pic>
        <p:nvPicPr>
          <p:cNvPr id="20" name="图片 19" descr="图片包含 图标&#10;&#10;AI 生成的内容可能不正确。">
            <a:extLst>
              <a:ext uri="{FF2B5EF4-FFF2-40B4-BE49-F238E27FC236}">
                <a16:creationId xmlns:a16="http://schemas.microsoft.com/office/drawing/2014/main" id="{51DD9943-691C-3B42-AA85-D34CAF1076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9003" y="2542587"/>
            <a:ext cx="2063856" cy="2101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621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B9CAE1-2F8D-9F10-C917-00E302A07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about AlphaGo?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ABFF19-330C-0D57-5351-940E121DC2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3377"/>
            <a:ext cx="10515600" cy="4351338"/>
          </a:xfrm>
        </p:spPr>
        <p:txBody>
          <a:bodyPr/>
          <a:lstStyle/>
          <a:p>
            <a:r>
              <a:rPr lang="en-US" altLang="zh-CN" dirty="0"/>
              <a:t>Tic-Tac-Toe’s state space= 3^9</a:t>
            </a:r>
            <a:r>
              <a:rPr lang="zh-CN" altLang="en-US" dirty="0"/>
              <a:t> ≈ </a:t>
            </a:r>
            <a:r>
              <a:rPr lang="en-US" altLang="zh-CN" dirty="0"/>
              <a:t>20000</a:t>
            </a:r>
          </a:p>
          <a:p>
            <a:endParaRPr lang="en-US" altLang="zh-CN" dirty="0"/>
          </a:p>
          <a:p>
            <a:r>
              <a:rPr lang="en-US" altLang="zh-CN" dirty="0"/>
              <a:t>Go’s state space= 3^(19x19)</a:t>
            </a:r>
            <a:r>
              <a:rPr lang="zh-CN" altLang="en-US" dirty="0"/>
              <a:t> ≈</a:t>
            </a:r>
            <a:r>
              <a:rPr lang="en-US" altLang="zh-CN" dirty="0"/>
              <a:t>10^170 </a:t>
            </a:r>
            <a:br>
              <a:rPr lang="en-US" altLang="zh-CN" dirty="0"/>
            </a:br>
            <a:r>
              <a:rPr lang="en-US" altLang="zh-CN" dirty="0"/>
              <a:t>The number of atoms in the universe= 10^70</a:t>
            </a:r>
            <a:br>
              <a:rPr lang="en-US" altLang="zh-CN" dirty="0"/>
            </a:br>
            <a:r>
              <a:rPr lang="en-US" altLang="zh-CN" dirty="0"/>
              <a:t>It’s not possible to use matrix to saving all states,,,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2410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2E0C2A-44EF-746B-199F-EFBE2DD50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Learning patterns, not ALL states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26B6C9-85D8-CDCB-37C7-F4B6E80BEB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If we use Deep Learning, it will be: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/>
              <a:t>Encoding the board as a tensor of shape 19×19×3(Input and Output)</a:t>
            </a:r>
          </a:p>
          <a:p>
            <a:r>
              <a:rPr lang="en-US" altLang="zh-CN" dirty="0"/>
              <a:t>The </a:t>
            </a:r>
            <a:r>
              <a:rPr lang="en-US" altLang="zh-CN" b="1" dirty="0"/>
              <a:t>Policy Network</a:t>
            </a:r>
            <a:r>
              <a:rPr lang="en-US" altLang="zh-CN" dirty="0"/>
              <a:t> predicts which move to play next (a probability over all 361 points), while the </a:t>
            </a:r>
            <a:r>
              <a:rPr lang="en-US" altLang="zh-CN" b="1" dirty="0"/>
              <a:t>Value Network</a:t>
            </a:r>
            <a:r>
              <a:rPr lang="en-US" altLang="zh-CN" dirty="0"/>
              <a:t> estimates the overall win probability of the current board.</a:t>
            </a:r>
          </a:p>
          <a:p>
            <a:endParaRPr lang="en-US" altLang="zh-CN" dirty="0"/>
          </a:p>
          <a:p>
            <a:r>
              <a:rPr lang="en-US" altLang="zh-CN" dirty="0"/>
              <a:t>Lastly, using RL.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33390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117</Words>
  <Application>Microsoft Office PowerPoint</Application>
  <PresentationFormat>宽屏</PresentationFormat>
  <Paragraphs>15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How about AlphaGo?</vt:lpstr>
      <vt:lpstr>Learning patterns, not ALL states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ZHE HU</dc:creator>
  <cp:lastModifiedBy>ZHE HU</cp:lastModifiedBy>
  <cp:revision>2</cp:revision>
  <dcterms:created xsi:type="dcterms:W3CDTF">2025-06-11T14:47:40Z</dcterms:created>
  <dcterms:modified xsi:type="dcterms:W3CDTF">2025-06-11T15:35:18Z</dcterms:modified>
</cp:coreProperties>
</file>