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59" r:id="rId5"/>
    <p:sldId id="258" r:id="rId6"/>
    <p:sldId id="260" r:id="rId7"/>
    <p:sldId id="261" r:id="rId8"/>
    <p:sldId id="262" r:id="rId9"/>
    <p:sldId id="263" r:id="rId10"/>
    <p:sldId id="264" r:id="rId11"/>
    <p:sldId id="266" r:id="rId12"/>
    <p:sldId id="267" r:id="rId13"/>
    <p:sldId id="268" r:id="rId14"/>
    <p:sldId id="269" r:id="rId15"/>
    <p:sldId id="265" r:id="rId16"/>
    <p:sldId id="270" r:id="rId17"/>
    <p:sldId id="271" r:id="rId18"/>
    <p:sldId id="278" r:id="rId19"/>
    <p:sldId id="276" r:id="rId20"/>
    <p:sldId id="279" r:id="rId21"/>
    <p:sldId id="280" r:id="rId22"/>
    <p:sldId id="274" r:id="rId23"/>
    <p:sldId id="281" r:id="rId24"/>
    <p:sldId id="285" r:id="rId25"/>
    <p:sldId id="282" r:id="rId26"/>
    <p:sldId id="283" r:id="rId27"/>
    <p:sldId id="284" r:id="rId28"/>
    <p:sldId id="287" r:id="rId29"/>
    <p:sldId id="28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63E06-8050-4E14-BF7E-6C5FB9455DEB}" v="135" dt="2024-07-05T14:50:05.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039" autoAdjust="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Bonfanti" userId="9510521127270a7f" providerId="LiveId" clId="{14A63E06-8050-4E14-BF7E-6C5FB9455DEB}"/>
    <pc:docChg chg="undo redo custSel addSld delSld modSld sldOrd">
      <pc:chgData name="Matteo Bonfanti" userId="9510521127270a7f" providerId="LiveId" clId="{14A63E06-8050-4E14-BF7E-6C5FB9455DEB}" dt="2024-07-10T22:00:49.707" v="9918"/>
      <pc:docMkLst>
        <pc:docMk/>
      </pc:docMkLst>
      <pc:sldChg chg="addSp modSp new mod">
        <pc:chgData name="Matteo Bonfanti" userId="9510521127270a7f" providerId="LiveId" clId="{14A63E06-8050-4E14-BF7E-6C5FB9455DEB}" dt="2024-06-18T21:57:58.211" v="8392" actId="1076"/>
        <pc:sldMkLst>
          <pc:docMk/>
          <pc:sldMk cId="3157154210" sldId="256"/>
        </pc:sldMkLst>
        <pc:spChg chg="mod">
          <ac:chgData name="Matteo Bonfanti" userId="9510521127270a7f" providerId="LiveId" clId="{14A63E06-8050-4E14-BF7E-6C5FB9455DEB}" dt="2024-06-13T13:54:32.954" v="33" actId="20577"/>
          <ac:spMkLst>
            <pc:docMk/>
            <pc:sldMk cId="3157154210" sldId="256"/>
            <ac:spMk id="2" creationId="{F569F8A7-D509-48BC-7C33-F389B40CB4E6}"/>
          </ac:spMkLst>
        </pc:spChg>
        <pc:spChg chg="mod">
          <ac:chgData name="Matteo Bonfanti" userId="9510521127270a7f" providerId="LiveId" clId="{14A63E06-8050-4E14-BF7E-6C5FB9455DEB}" dt="2024-06-18T21:57:33.187" v="8365"/>
          <ac:spMkLst>
            <pc:docMk/>
            <pc:sldMk cId="3157154210" sldId="256"/>
            <ac:spMk id="3" creationId="{CF8FEF17-CB8F-D2BC-1282-E9B2BCB23E22}"/>
          </ac:spMkLst>
        </pc:spChg>
        <pc:spChg chg="add mod">
          <ac:chgData name="Matteo Bonfanti" userId="9510521127270a7f" providerId="LiveId" clId="{14A63E06-8050-4E14-BF7E-6C5FB9455DEB}" dt="2024-06-18T21:57:58.211" v="8392" actId="1076"/>
          <ac:spMkLst>
            <pc:docMk/>
            <pc:sldMk cId="3157154210" sldId="256"/>
            <ac:spMk id="4" creationId="{31B0F9E8-9AB1-7369-B597-BA0B9135D5B1}"/>
          </ac:spMkLst>
        </pc:spChg>
      </pc:sldChg>
      <pc:sldChg chg="modSp new mod">
        <pc:chgData name="Matteo Bonfanti" userId="9510521127270a7f" providerId="LiveId" clId="{14A63E06-8050-4E14-BF7E-6C5FB9455DEB}" dt="2024-06-15T16:27:45.171" v="7580" actId="20577"/>
        <pc:sldMkLst>
          <pc:docMk/>
          <pc:sldMk cId="2415843106" sldId="257"/>
        </pc:sldMkLst>
        <pc:spChg chg="mod">
          <ac:chgData name="Matteo Bonfanti" userId="9510521127270a7f" providerId="LiveId" clId="{14A63E06-8050-4E14-BF7E-6C5FB9455DEB}" dt="2024-06-13T13:56:03.034" v="71" actId="1076"/>
          <ac:spMkLst>
            <pc:docMk/>
            <pc:sldMk cId="2415843106" sldId="257"/>
            <ac:spMk id="2" creationId="{414C0C83-333B-C362-6C55-BC69EBD4D134}"/>
          </ac:spMkLst>
        </pc:spChg>
        <pc:spChg chg="mod">
          <ac:chgData name="Matteo Bonfanti" userId="9510521127270a7f" providerId="LiveId" clId="{14A63E06-8050-4E14-BF7E-6C5FB9455DEB}" dt="2024-06-15T16:27:45.171" v="7580" actId="20577"/>
          <ac:spMkLst>
            <pc:docMk/>
            <pc:sldMk cId="2415843106" sldId="257"/>
            <ac:spMk id="3" creationId="{3133E711-0457-DADC-6574-CD553581B71F}"/>
          </ac:spMkLst>
        </pc:spChg>
      </pc:sldChg>
      <pc:sldChg chg="addSp delSp modSp new mod">
        <pc:chgData name="Matteo Bonfanti" userId="9510521127270a7f" providerId="LiveId" clId="{14A63E06-8050-4E14-BF7E-6C5FB9455DEB}" dt="2024-07-05T13:35:24.231" v="8785" actId="14100"/>
        <pc:sldMkLst>
          <pc:docMk/>
          <pc:sldMk cId="1548132869" sldId="258"/>
        </pc:sldMkLst>
        <pc:spChg chg="mod">
          <ac:chgData name="Matteo Bonfanti" userId="9510521127270a7f" providerId="LiveId" clId="{14A63E06-8050-4E14-BF7E-6C5FB9455DEB}" dt="2024-06-13T14:57:02.704" v="662" actId="27636"/>
          <ac:spMkLst>
            <pc:docMk/>
            <pc:sldMk cId="1548132869" sldId="258"/>
            <ac:spMk id="2" creationId="{4B5DA848-FF32-5A6D-ECF1-859A6ECEC3A0}"/>
          </ac:spMkLst>
        </pc:spChg>
        <pc:spChg chg="del mod">
          <ac:chgData name="Matteo Bonfanti" userId="9510521127270a7f" providerId="LiveId" clId="{14A63E06-8050-4E14-BF7E-6C5FB9455DEB}" dt="2024-06-13T14:46:38.061" v="581" actId="478"/>
          <ac:spMkLst>
            <pc:docMk/>
            <pc:sldMk cId="1548132869" sldId="258"/>
            <ac:spMk id="3" creationId="{83F521BC-F890-85CD-A502-01031A2A32F0}"/>
          </ac:spMkLst>
        </pc:spChg>
        <pc:spChg chg="add mod">
          <ac:chgData name="Matteo Bonfanti" userId="9510521127270a7f" providerId="LiveId" clId="{14A63E06-8050-4E14-BF7E-6C5FB9455DEB}" dt="2024-06-13T14:46:50.046" v="582" actId="1076"/>
          <ac:spMkLst>
            <pc:docMk/>
            <pc:sldMk cId="1548132869" sldId="258"/>
            <ac:spMk id="4" creationId="{FF060319-1DE3-5A7E-126F-C80C6C2DCC88}"/>
          </ac:spMkLst>
        </pc:spChg>
        <pc:spChg chg="add mod">
          <ac:chgData name="Matteo Bonfanti" userId="9510521127270a7f" providerId="LiveId" clId="{14A63E06-8050-4E14-BF7E-6C5FB9455DEB}" dt="2024-06-13T14:46:50.046" v="582" actId="1076"/>
          <ac:spMkLst>
            <pc:docMk/>
            <pc:sldMk cId="1548132869" sldId="258"/>
            <ac:spMk id="5" creationId="{AC25ECFD-5DDD-DCA3-CE25-3374EAC7FA67}"/>
          </ac:spMkLst>
        </pc:spChg>
        <pc:spChg chg="add mod">
          <ac:chgData name="Matteo Bonfanti" userId="9510521127270a7f" providerId="LiveId" clId="{14A63E06-8050-4E14-BF7E-6C5FB9455DEB}" dt="2024-06-13T14:46:50.046" v="582" actId="1076"/>
          <ac:spMkLst>
            <pc:docMk/>
            <pc:sldMk cId="1548132869" sldId="258"/>
            <ac:spMk id="6" creationId="{0547A419-4B83-352C-BE59-6B12C2321766}"/>
          </ac:spMkLst>
        </pc:spChg>
        <pc:spChg chg="add mod">
          <ac:chgData name="Matteo Bonfanti" userId="9510521127270a7f" providerId="LiveId" clId="{14A63E06-8050-4E14-BF7E-6C5FB9455DEB}" dt="2024-07-05T13:35:11.800" v="8781" actId="113"/>
          <ac:spMkLst>
            <pc:docMk/>
            <pc:sldMk cId="1548132869" sldId="258"/>
            <ac:spMk id="9" creationId="{81290DEF-D8AF-4374-58F9-86C49F8564A9}"/>
          </ac:spMkLst>
        </pc:spChg>
        <pc:spChg chg="add mod">
          <ac:chgData name="Matteo Bonfanti" userId="9510521127270a7f" providerId="LiveId" clId="{14A63E06-8050-4E14-BF7E-6C5FB9455DEB}" dt="2024-07-05T13:35:19.408" v="8783" actId="14100"/>
          <ac:spMkLst>
            <pc:docMk/>
            <pc:sldMk cId="1548132869" sldId="258"/>
            <ac:spMk id="10" creationId="{B891F92D-DAF6-0E99-C5C8-4705064A29AF}"/>
          </ac:spMkLst>
        </pc:spChg>
        <pc:spChg chg="add mod">
          <ac:chgData name="Matteo Bonfanti" userId="9510521127270a7f" providerId="LiveId" clId="{14A63E06-8050-4E14-BF7E-6C5FB9455DEB}" dt="2024-06-13T14:46:50.046" v="582" actId="1076"/>
          <ac:spMkLst>
            <pc:docMk/>
            <pc:sldMk cId="1548132869" sldId="258"/>
            <ac:spMk id="11" creationId="{D1BDEA78-986B-0BDE-310D-B1D6A1289B2E}"/>
          </ac:spMkLst>
        </pc:spChg>
        <pc:spChg chg="add mod">
          <ac:chgData name="Matteo Bonfanti" userId="9510521127270a7f" providerId="LiveId" clId="{14A63E06-8050-4E14-BF7E-6C5FB9455DEB}" dt="2024-06-13T14:46:50.046" v="582" actId="1076"/>
          <ac:spMkLst>
            <pc:docMk/>
            <pc:sldMk cId="1548132869" sldId="258"/>
            <ac:spMk id="12" creationId="{5276DECC-6071-5083-8D92-F28C3A4DABB4}"/>
          </ac:spMkLst>
        </pc:spChg>
        <pc:spChg chg="add mod">
          <ac:chgData name="Matteo Bonfanti" userId="9510521127270a7f" providerId="LiveId" clId="{14A63E06-8050-4E14-BF7E-6C5FB9455DEB}" dt="2024-06-13T14:46:50.046" v="582" actId="1076"/>
          <ac:spMkLst>
            <pc:docMk/>
            <pc:sldMk cId="1548132869" sldId="258"/>
            <ac:spMk id="13" creationId="{5E274205-2AE7-1361-B250-87003AF09353}"/>
          </ac:spMkLst>
        </pc:spChg>
        <pc:spChg chg="add mod">
          <ac:chgData name="Matteo Bonfanti" userId="9510521127270a7f" providerId="LiveId" clId="{14A63E06-8050-4E14-BF7E-6C5FB9455DEB}" dt="2024-06-13T14:46:50.046" v="582" actId="1076"/>
          <ac:spMkLst>
            <pc:docMk/>
            <pc:sldMk cId="1548132869" sldId="258"/>
            <ac:spMk id="16" creationId="{FAC4DAEB-39BD-EDA1-2FC5-D39C9313301E}"/>
          </ac:spMkLst>
        </pc:spChg>
        <pc:spChg chg="add mod">
          <ac:chgData name="Matteo Bonfanti" userId="9510521127270a7f" providerId="LiveId" clId="{14A63E06-8050-4E14-BF7E-6C5FB9455DEB}" dt="2024-06-13T14:46:50.046" v="582" actId="1076"/>
          <ac:spMkLst>
            <pc:docMk/>
            <pc:sldMk cId="1548132869" sldId="258"/>
            <ac:spMk id="17" creationId="{1441CF4C-EF0C-7A35-3923-A60F436875F9}"/>
          </ac:spMkLst>
        </pc:spChg>
        <pc:spChg chg="add mod">
          <ac:chgData name="Matteo Bonfanti" userId="9510521127270a7f" providerId="LiveId" clId="{14A63E06-8050-4E14-BF7E-6C5FB9455DEB}" dt="2024-06-13T14:46:50.046" v="582" actId="1076"/>
          <ac:spMkLst>
            <pc:docMk/>
            <pc:sldMk cId="1548132869" sldId="258"/>
            <ac:spMk id="19" creationId="{5F8DA4BD-1669-A79A-5C37-88B31E87075E}"/>
          </ac:spMkLst>
        </pc:spChg>
        <pc:spChg chg="add mod">
          <ac:chgData name="Matteo Bonfanti" userId="9510521127270a7f" providerId="LiveId" clId="{14A63E06-8050-4E14-BF7E-6C5FB9455DEB}" dt="2024-06-13T14:46:50.046" v="582" actId="1076"/>
          <ac:spMkLst>
            <pc:docMk/>
            <pc:sldMk cId="1548132869" sldId="258"/>
            <ac:spMk id="22" creationId="{24240426-7EEE-0390-497B-2164706C4A69}"/>
          </ac:spMkLst>
        </pc:spChg>
        <pc:spChg chg="add mod">
          <ac:chgData name="Matteo Bonfanti" userId="9510521127270a7f" providerId="LiveId" clId="{14A63E06-8050-4E14-BF7E-6C5FB9455DEB}" dt="2024-06-13T14:46:50.046" v="582" actId="1076"/>
          <ac:spMkLst>
            <pc:docMk/>
            <pc:sldMk cId="1548132869" sldId="258"/>
            <ac:spMk id="23" creationId="{8E38D4E6-F850-F9A4-D611-69AC9F299C41}"/>
          </ac:spMkLst>
        </pc:spChg>
        <pc:spChg chg="add mod">
          <ac:chgData name="Matteo Bonfanti" userId="9510521127270a7f" providerId="LiveId" clId="{14A63E06-8050-4E14-BF7E-6C5FB9455DEB}" dt="2024-06-13T14:46:50.046" v="582" actId="1076"/>
          <ac:spMkLst>
            <pc:docMk/>
            <pc:sldMk cId="1548132869" sldId="258"/>
            <ac:spMk id="25" creationId="{DB249757-F8E6-E159-CD65-A15CAAF01BCF}"/>
          </ac:spMkLst>
        </pc:spChg>
        <pc:spChg chg="add del mod">
          <ac:chgData name="Matteo Bonfanti" userId="9510521127270a7f" providerId="LiveId" clId="{14A63E06-8050-4E14-BF7E-6C5FB9455DEB}" dt="2024-06-24T15:59:35.763" v="8551" actId="478"/>
          <ac:spMkLst>
            <pc:docMk/>
            <pc:sldMk cId="1548132869" sldId="258"/>
            <ac:spMk id="56" creationId="{915A810A-1690-A9AA-B4EB-E94AE99A9264}"/>
          </ac:spMkLst>
        </pc:spChg>
        <pc:spChg chg="add del mod">
          <ac:chgData name="Matteo Bonfanti" userId="9510521127270a7f" providerId="LiveId" clId="{14A63E06-8050-4E14-BF7E-6C5FB9455DEB}" dt="2024-06-24T15:59:34.712" v="8550" actId="478"/>
          <ac:spMkLst>
            <pc:docMk/>
            <pc:sldMk cId="1548132869" sldId="258"/>
            <ac:spMk id="59" creationId="{AFADBF1F-6613-B210-2D71-2D2E2B959430}"/>
          </ac:spMkLst>
        </pc:spChg>
        <pc:spChg chg="add del mod">
          <ac:chgData name="Matteo Bonfanti" userId="9510521127270a7f" providerId="LiveId" clId="{14A63E06-8050-4E14-BF7E-6C5FB9455DEB}" dt="2024-06-24T15:59:40.091" v="8553" actId="478"/>
          <ac:spMkLst>
            <pc:docMk/>
            <pc:sldMk cId="1548132869" sldId="258"/>
            <ac:spMk id="60" creationId="{CC13F197-E661-ED99-9CAD-32EC36160954}"/>
          </ac:spMkLst>
        </pc:spChg>
        <pc:spChg chg="add del mod">
          <ac:chgData name="Matteo Bonfanti" userId="9510521127270a7f" providerId="LiveId" clId="{14A63E06-8050-4E14-BF7E-6C5FB9455DEB}" dt="2024-06-24T15:59:39.109" v="8552" actId="478"/>
          <ac:spMkLst>
            <pc:docMk/>
            <pc:sldMk cId="1548132869" sldId="258"/>
            <ac:spMk id="76" creationId="{37CB6035-9016-ECA3-10C6-E66D6B971B55}"/>
          </ac:spMkLst>
        </pc:spChg>
        <pc:spChg chg="add del mod">
          <ac:chgData name="Matteo Bonfanti" userId="9510521127270a7f" providerId="LiveId" clId="{14A63E06-8050-4E14-BF7E-6C5FB9455DEB}" dt="2024-06-24T15:59:40.783" v="8554" actId="478"/>
          <ac:spMkLst>
            <pc:docMk/>
            <pc:sldMk cId="1548132869" sldId="258"/>
            <ac:spMk id="77" creationId="{A17DD2AF-F409-F0E6-257F-A72FF98FA684}"/>
          </ac:spMkLst>
        </pc:spChg>
        <pc:spChg chg="add mod">
          <ac:chgData name="Matteo Bonfanti" userId="9510521127270a7f" providerId="LiveId" clId="{14A63E06-8050-4E14-BF7E-6C5FB9455DEB}" dt="2024-07-05T13:35:24.231" v="8785" actId="14100"/>
          <ac:spMkLst>
            <pc:docMk/>
            <pc:sldMk cId="1548132869" sldId="258"/>
            <ac:spMk id="79" creationId="{F2716784-B978-C91A-B815-BEA0B5BF58C2}"/>
          </ac:spMkLst>
        </pc:spChg>
        <pc:cxnChg chg="add mod">
          <ac:chgData name="Matteo Bonfanti" userId="9510521127270a7f" providerId="LiveId" clId="{14A63E06-8050-4E14-BF7E-6C5FB9455DEB}" dt="2024-06-13T14:46:50.046" v="582" actId="1076"/>
          <ac:cxnSpMkLst>
            <pc:docMk/>
            <pc:sldMk cId="1548132869" sldId="258"/>
            <ac:cxnSpMk id="7" creationId="{8228166E-001D-AD92-3165-0CE71CC26EAC}"/>
          </ac:cxnSpMkLst>
        </pc:cxnChg>
        <pc:cxnChg chg="add mod">
          <ac:chgData name="Matteo Bonfanti" userId="9510521127270a7f" providerId="LiveId" clId="{14A63E06-8050-4E14-BF7E-6C5FB9455DEB}" dt="2024-06-13T14:46:50.046" v="582" actId="1076"/>
          <ac:cxnSpMkLst>
            <pc:docMk/>
            <pc:sldMk cId="1548132869" sldId="258"/>
            <ac:cxnSpMk id="8" creationId="{2E9CD93C-00F9-4B24-66F8-43C629D2B969}"/>
          </ac:cxnSpMkLst>
        </pc:cxnChg>
        <pc:cxnChg chg="add mod">
          <ac:chgData name="Matteo Bonfanti" userId="9510521127270a7f" providerId="LiveId" clId="{14A63E06-8050-4E14-BF7E-6C5FB9455DEB}" dt="2024-06-13T14:46:50.046" v="582" actId="1076"/>
          <ac:cxnSpMkLst>
            <pc:docMk/>
            <pc:sldMk cId="1548132869" sldId="258"/>
            <ac:cxnSpMk id="14" creationId="{9C347284-B9D2-79BF-3856-5F01E0DB6D49}"/>
          </ac:cxnSpMkLst>
        </pc:cxnChg>
        <pc:cxnChg chg="add mod">
          <ac:chgData name="Matteo Bonfanti" userId="9510521127270a7f" providerId="LiveId" clId="{14A63E06-8050-4E14-BF7E-6C5FB9455DEB}" dt="2024-06-13T14:46:50.046" v="582" actId="1076"/>
          <ac:cxnSpMkLst>
            <pc:docMk/>
            <pc:sldMk cId="1548132869" sldId="258"/>
            <ac:cxnSpMk id="15" creationId="{CDC80BE2-1BDD-F481-3788-9D2D1163F4A2}"/>
          </ac:cxnSpMkLst>
        </pc:cxnChg>
        <pc:cxnChg chg="add mod">
          <ac:chgData name="Matteo Bonfanti" userId="9510521127270a7f" providerId="LiveId" clId="{14A63E06-8050-4E14-BF7E-6C5FB9455DEB}" dt="2024-06-13T14:46:50.046" v="582" actId="1076"/>
          <ac:cxnSpMkLst>
            <pc:docMk/>
            <pc:sldMk cId="1548132869" sldId="258"/>
            <ac:cxnSpMk id="20" creationId="{5A665C2B-8225-067F-2FD3-2536B139C9EC}"/>
          </ac:cxnSpMkLst>
        </pc:cxnChg>
        <pc:cxnChg chg="add mod">
          <ac:chgData name="Matteo Bonfanti" userId="9510521127270a7f" providerId="LiveId" clId="{14A63E06-8050-4E14-BF7E-6C5FB9455DEB}" dt="2024-06-13T14:46:50.046" v="582" actId="1076"/>
          <ac:cxnSpMkLst>
            <pc:docMk/>
            <pc:sldMk cId="1548132869" sldId="258"/>
            <ac:cxnSpMk id="21" creationId="{F7DF174B-7DC3-F700-5DB6-67FA09114ECF}"/>
          </ac:cxnSpMkLst>
        </pc:cxnChg>
        <pc:cxnChg chg="add del mod">
          <ac:chgData name="Matteo Bonfanti" userId="9510521127270a7f" providerId="LiveId" clId="{14A63E06-8050-4E14-BF7E-6C5FB9455DEB}" dt="2024-06-13T14:38:18.679" v="447" actId="478"/>
          <ac:cxnSpMkLst>
            <pc:docMk/>
            <pc:sldMk cId="1548132869" sldId="258"/>
            <ac:cxnSpMk id="57" creationId="{23D24B5C-5484-F116-B10A-E65F32C79D6A}"/>
          </ac:cxnSpMkLst>
        </pc:cxnChg>
        <pc:cxnChg chg="add del mod">
          <ac:chgData name="Matteo Bonfanti" userId="9510521127270a7f" providerId="LiveId" clId="{14A63E06-8050-4E14-BF7E-6C5FB9455DEB}" dt="2024-06-13T14:38:08.547" v="444" actId="478"/>
          <ac:cxnSpMkLst>
            <pc:docMk/>
            <pc:sldMk cId="1548132869" sldId="258"/>
            <ac:cxnSpMk id="58" creationId="{1D169A31-BE47-CAD1-5996-F3AC18A4082E}"/>
          </ac:cxnSpMkLst>
        </pc:cxnChg>
        <pc:cxnChg chg="add del mod">
          <ac:chgData name="Matteo Bonfanti" userId="9510521127270a7f" providerId="LiveId" clId="{14A63E06-8050-4E14-BF7E-6C5FB9455DEB}" dt="2024-06-24T15:59:41.597" v="8555" actId="478"/>
          <ac:cxnSpMkLst>
            <pc:docMk/>
            <pc:sldMk cId="1548132869" sldId="258"/>
            <ac:cxnSpMk id="70" creationId="{25283881-4A08-EA50-064B-BFF53993753D}"/>
          </ac:cxnSpMkLst>
        </pc:cxnChg>
        <pc:cxnChg chg="add del mod">
          <ac:chgData name="Matteo Bonfanti" userId="9510521127270a7f" providerId="LiveId" clId="{14A63E06-8050-4E14-BF7E-6C5FB9455DEB}" dt="2024-06-24T15:59:32.983" v="8549" actId="478"/>
          <ac:cxnSpMkLst>
            <pc:docMk/>
            <pc:sldMk cId="1548132869" sldId="258"/>
            <ac:cxnSpMk id="71" creationId="{0C2F1351-1BB9-A8AB-D474-9EB6D9AEF0C3}"/>
          </ac:cxnSpMkLst>
        </pc:cxnChg>
      </pc:sldChg>
      <pc:sldChg chg="addSp modSp add mod">
        <pc:chgData name="Matteo Bonfanti" userId="9510521127270a7f" providerId="LiveId" clId="{14A63E06-8050-4E14-BF7E-6C5FB9455DEB}" dt="2024-06-26T20:56:09.991" v="8701" actId="20577"/>
        <pc:sldMkLst>
          <pc:docMk/>
          <pc:sldMk cId="154616676" sldId="259"/>
        </pc:sldMkLst>
        <pc:spChg chg="mod">
          <ac:chgData name="Matteo Bonfanti" userId="9510521127270a7f" providerId="LiveId" clId="{14A63E06-8050-4E14-BF7E-6C5FB9455DEB}" dt="2024-06-13T14:16:11.903" v="168" actId="14100"/>
          <ac:spMkLst>
            <pc:docMk/>
            <pc:sldMk cId="154616676" sldId="259"/>
            <ac:spMk id="2" creationId="{414C0C83-333B-C362-6C55-BC69EBD4D134}"/>
          </ac:spMkLst>
        </pc:spChg>
        <pc:spChg chg="mod">
          <ac:chgData name="Matteo Bonfanti" userId="9510521127270a7f" providerId="LiveId" clId="{14A63E06-8050-4E14-BF7E-6C5FB9455DEB}" dt="2024-06-26T20:56:09.991" v="8701" actId="20577"/>
          <ac:spMkLst>
            <pc:docMk/>
            <pc:sldMk cId="154616676" sldId="259"/>
            <ac:spMk id="3" creationId="{3133E711-0457-DADC-6574-CD553581B71F}"/>
          </ac:spMkLst>
        </pc:spChg>
        <pc:spChg chg="add mod">
          <ac:chgData name="Matteo Bonfanti" userId="9510521127270a7f" providerId="LiveId" clId="{14A63E06-8050-4E14-BF7E-6C5FB9455DEB}" dt="2024-06-14T15:40:34.548" v="3593" actId="13822"/>
          <ac:spMkLst>
            <pc:docMk/>
            <pc:sldMk cId="154616676" sldId="259"/>
            <ac:spMk id="5" creationId="{68EC2E02-690D-45A4-B73E-F7FAF3905747}"/>
          </ac:spMkLst>
        </pc:spChg>
        <pc:spChg chg="add mod">
          <ac:chgData name="Matteo Bonfanti" userId="9510521127270a7f" providerId="LiveId" clId="{14A63E06-8050-4E14-BF7E-6C5FB9455DEB}" dt="2024-06-13T14:39:51.025" v="470" actId="255"/>
          <ac:spMkLst>
            <pc:docMk/>
            <pc:sldMk cId="154616676" sldId="259"/>
            <ac:spMk id="6" creationId="{1349958C-221D-2900-98A4-41BA8EF9AB29}"/>
          </ac:spMkLst>
        </pc:spChg>
      </pc:sldChg>
      <pc:sldChg chg="addSp delSp modSp new mod">
        <pc:chgData name="Matteo Bonfanti" userId="9510521127270a7f" providerId="LiveId" clId="{14A63E06-8050-4E14-BF7E-6C5FB9455DEB}" dt="2024-07-06T12:13:55.046" v="9792" actId="1076"/>
        <pc:sldMkLst>
          <pc:docMk/>
          <pc:sldMk cId="2894009149" sldId="260"/>
        </pc:sldMkLst>
        <pc:spChg chg="mod">
          <ac:chgData name="Matteo Bonfanti" userId="9510521127270a7f" providerId="LiveId" clId="{14A63E06-8050-4E14-BF7E-6C5FB9455DEB}" dt="2024-06-13T14:55:52.312" v="605" actId="1076"/>
          <ac:spMkLst>
            <pc:docMk/>
            <pc:sldMk cId="2894009149" sldId="260"/>
            <ac:spMk id="2" creationId="{532EB86E-1345-6B77-A624-779AF8104CAD}"/>
          </ac:spMkLst>
        </pc:spChg>
        <pc:spChg chg="del mod">
          <ac:chgData name="Matteo Bonfanti" userId="9510521127270a7f" providerId="LiveId" clId="{14A63E06-8050-4E14-BF7E-6C5FB9455DEB}" dt="2024-06-13T14:45:08.711" v="569" actId="478"/>
          <ac:spMkLst>
            <pc:docMk/>
            <pc:sldMk cId="2894009149" sldId="260"/>
            <ac:spMk id="3" creationId="{39DEDFFC-008B-09EF-C2B6-7B1548E8F1A4}"/>
          </ac:spMkLst>
        </pc:spChg>
        <pc:spChg chg="add del mod">
          <ac:chgData name="Matteo Bonfanti" userId="9510521127270a7f" providerId="LiveId" clId="{14A63E06-8050-4E14-BF7E-6C5FB9455DEB}" dt="2024-06-13T14:54:07.974" v="585"/>
          <ac:spMkLst>
            <pc:docMk/>
            <pc:sldMk cId="2894009149" sldId="260"/>
            <ac:spMk id="4" creationId="{0D0C0E62-756D-2BC8-29F9-92CC6B2ACBC6}"/>
          </ac:spMkLst>
        </pc:spChg>
        <pc:spChg chg="add mod">
          <ac:chgData name="Matteo Bonfanti" userId="9510521127270a7f" providerId="LiveId" clId="{14A63E06-8050-4E14-BF7E-6C5FB9455DEB}" dt="2024-07-06T12:13:51.641" v="9791" actId="1076"/>
          <ac:spMkLst>
            <pc:docMk/>
            <pc:sldMk cId="2894009149" sldId="260"/>
            <ac:spMk id="5" creationId="{C75BA05A-48A6-D40B-16A9-E03F7D6D3067}"/>
          </ac:spMkLst>
        </pc:spChg>
        <pc:spChg chg="add mod">
          <ac:chgData name="Matteo Bonfanti" userId="9510521127270a7f" providerId="LiveId" clId="{14A63E06-8050-4E14-BF7E-6C5FB9455DEB}" dt="2024-07-06T12:13:55.046" v="9792" actId="1076"/>
          <ac:spMkLst>
            <pc:docMk/>
            <pc:sldMk cId="2894009149" sldId="260"/>
            <ac:spMk id="7" creationId="{7950CF70-97A4-730B-9FDB-EE5072A79777}"/>
          </ac:spMkLst>
        </pc:spChg>
        <pc:spChg chg="add del mod">
          <ac:chgData name="Matteo Bonfanti" userId="9510521127270a7f" providerId="LiveId" clId="{14A63E06-8050-4E14-BF7E-6C5FB9455DEB}" dt="2024-07-05T13:44:43.792" v="8788" actId="478"/>
          <ac:spMkLst>
            <pc:docMk/>
            <pc:sldMk cId="2894009149" sldId="260"/>
            <ac:spMk id="9" creationId="{550E5C46-ECED-6C01-1D69-0BE092927657}"/>
          </ac:spMkLst>
        </pc:spChg>
        <pc:spChg chg="add del mod">
          <ac:chgData name="Matteo Bonfanti" userId="9510521127270a7f" providerId="LiveId" clId="{14A63E06-8050-4E14-BF7E-6C5FB9455DEB}" dt="2024-06-13T15:35:36.194" v="942" actId="21"/>
          <ac:spMkLst>
            <pc:docMk/>
            <pc:sldMk cId="2894009149" sldId="260"/>
            <ac:spMk id="11" creationId="{D61589C8-9414-5698-ECCF-07141B9FB012}"/>
          </ac:spMkLst>
        </pc:spChg>
      </pc:sldChg>
      <pc:sldChg chg="addSp delSp modSp new mod">
        <pc:chgData name="Matteo Bonfanti" userId="9510521127270a7f" providerId="LiveId" clId="{14A63E06-8050-4E14-BF7E-6C5FB9455DEB}" dt="2024-07-06T12:14:01.350" v="9794" actId="1076"/>
        <pc:sldMkLst>
          <pc:docMk/>
          <pc:sldMk cId="3281291424" sldId="261"/>
        </pc:sldMkLst>
        <pc:spChg chg="del">
          <ac:chgData name="Matteo Bonfanti" userId="9510521127270a7f" providerId="LiveId" clId="{14A63E06-8050-4E14-BF7E-6C5FB9455DEB}" dt="2024-06-13T15:35:42.478" v="945" actId="478"/>
          <ac:spMkLst>
            <pc:docMk/>
            <pc:sldMk cId="3281291424" sldId="261"/>
            <ac:spMk id="2" creationId="{E639DE65-BF2D-DD27-5667-CE938A3DA536}"/>
          </ac:spMkLst>
        </pc:spChg>
        <pc:spChg chg="del">
          <ac:chgData name="Matteo Bonfanti" userId="9510521127270a7f" providerId="LiveId" clId="{14A63E06-8050-4E14-BF7E-6C5FB9455DEB}" dt="2024-06-13T15:35:41.130" v="944" actId="478"/>
          <ac:spMkLst>
            <pc:docMk/>
            <pc:sldMk cId="3281291424" sldId="261"/>
            <ac:spMk id="3" creationId="{FEAED91B-E024-647B-BEEB-C68E5E2883C6}"/>
          </ac:spMkLst>
        </pc:spChg>
        <pc:spChg chg="add mod">
          <ac:chgData name="Matteo Bonfanti" userId="9510521127270a7f" providerId="LiveId" clId="{14A63E06-8050-4E14-BF7E-6C5FB9455DEB}" dt="2024-07-06T12:14:01.350" v="9794" actId="1076"/>
          <ac:spMkLst>
            <pc:docMk/>
            <pc:sldMk cId="3281291424" sldId="261"/>
            <ac:spMk id="11" creationId="{D61589C8-9414-5698-ECCF-07141B9FB012}"/>
          </ac:spMkLst>
        </pc:spChg>
      </pc:sldChg>
      <pc:sldChg chg="addSp delSp modSp new mod">
        <pc:chgData name="Matteo Bonfanti" userId="9510521127270a7f" providerId="LiveId" clId="{14A63E06-8050-4E14-BF7E-6C5FB9455DEB}" dt="2024-07-10T20:05:52.423" v="9810" actId="108"/>
        <pc:sldMkLst>
          <pc:docMk/>
          <pc:sldMk cId="4207566205" sldId="262"/>
        </pc:sldMkLst>
        <pc:spChg chg="mod">
          <ac:chgData name="Matteo Bonfanti" userId="9510521127270a7f" providerId="LiveId" clId="{14A63E06-8050-4E14-BF7E-6C5FB9455DEB}" dt="2024-06-13T15:45:25.139" v="1024" actId="1076"/>
          <ac:spMkLst>
            <pc:docMk/>
            <pc:sldMk cId="4207566205" sldId="262"/>
            <ac:spMk id="2" creationId="{146ABA95-D827-B5A2-1F5B-923F9DA9E18A}"/>
          </ac:spMkLst>
        </pc:spChg>
        <pc:spChg chg="del mod">
          <ac:chgData name="Matteo Bonfanti" userId="9510521127270a7f" providerId="LiveId" clId="{14A63E06-8050-4E14-BF7E-6C5FB9455DEB}" dt="2024-06-13T15:45:08.605" v="1019" actId="478"/>
          <ac:spMkLst>
            <pc:docMk/>
            <pc:sldMk cId="4207566205" sldId="262"/>
            <ac:spMk id="3" creationId="{B08AE692-7EC5-5FA1-14AD-1D044C6CD1DF}"/>
          </ac:spMkLst>
        </pc:spChg>
        <pc:spChg chg="add mod">
          <ac:chgData name="Matteo Bonfanti" userId="9510521127270a7f" providerId="LiveId" clId="{14A63E06-8050-4E14-BF7E-6C5FB9455DEB}" dt="2024-07-10T20:05:52.423" v="9810" actId="108"/>
          <ac:spMkLst>
            <pc:docMk/>
            <pc:sldMk cId="4207566205" sldId="262"/>
            <ac:spMk id="5" creationId="{3601A666-B055-A279-B312-556176BF07A3}"/>
          </ac:spMkLst>
        </pc:spChg>
        <pc:spChg chg="add mod">
          <ac:chgData name="Matteo Bonfanti" userId="9510521127270a7f" providerId="LiveId" clId="{14A63E06-8050-4E14-BF7E-6C5FB9455DEB}" dt="2024-06-14T15:40:24.131" v="3592" actId="13822"/>
          <ac:spMkLst>
            <pc:docMk/>
            <pc:sldMk cId="4207566205" sldId="262"/>
            <ac:spMk id="7" creationId="{0598F141-2C1B-64B3-28B4-3DFBB65062E4}"/>
          </ac:spMkLst>
        </pc:spChg>
        <pc:spChg chg="add mod">
          <ac:chgData name="Matteo Bonfanti" userId="9510521127270a7f" providerId="LiveId" clId="{14A63E06-8050-4E14-BF7E-6C5FB9455DEB}" dt="2024-07-06T12:14:19.101" v="9796" actId="790"/>
          <ac:spMkLst>
            <pc:docMk/>
            <pc:sldMk cId="4207566205" sldId="262"/>
            <ac:spMk id="9" creationId="{6ACE0441-D437-CC2A-DE45-AADAA0B94D9B}"/>
          </ac:spMkLst>
        </pc:spChg>
        <pc:spChg chg="add mod">
          <ac:chgData name="Matteo Bonfanti" userId="9510521127270a7f" providerId="LiveId" clId="{14A63E06-8050-4E14-BF7E-6C5FB9455DEB}" dt="2024-07-06T12:14:13.427" v="9795" actId="790"/>
          <ac:spMkLst>
            <pc:docMk/>
            <pc:sldMk cId="4207566205" sldId="262"/>
            <ac:spMk id="10" creationId="{0C04379F-A341-3798-C8DC-E277BF96F63B}"/>
          </ac:spMkLst>
        </pc:spChg>
      </pc:sldChg>
      <pc:sldChg chg="modSp new mod ord">
        <pc:chgData name="Matteo Bonfanti" userId="9510521127270a7f" providerId="LiveId" clId="{14A63E06-8050-4E14-BF7E-6C5FB9455DEB}" dt="2024-07-06T12:14:55" v="9801" actId="27636"/>
        <pc:sldMkLst>
          <pc:docMk/>
          <pc:sldMk cId="1090383671" sldId="263"/>
        </pc:sldMkLst>
        <pc:spChg chg="mod">
          <ac:chgData name="Matteo Bonfanti" userId="9510521127270a7f" providerId="LiveId" clId="{14A63E06-8050-4E14-BF7E-6C5FB9455DEB}" dt="2024-06-18T20:49:49.154" v="8208" actId="1076"/>
          <ac:spMkLst>
            <pc:docMk/>
            <pc:sldMk cId="1090383671" sldId="263"/>
            <ac:spMk id="2" creationId="{5B3EC3C7-5766-F93E-8866-8B5226D0D6EE}"/>
          </ac:spMkLst>
        </pc:spChg>
        <pc:spChg chg="mod">
          <ac:chgData name="Matteo Bonfanti" userId="9510521127270a7f" providerId="LiveId" clId="{14A63E06-8050-4E14-BF7E-6C5FB9455DEB}" dt="2024-07-06T12:14:55" v="9801" actId="27636"/>
          <ac:spMkLst>
            <pc:docMk/>
            <pc:sldMk cId="1090383671" sldId="263"/>
            <ac:spMk id="3" creationId="{B36FD6D0-45FC-323C-257F-86DD40E023A5}"/>
          </ac:spMkLst>
        </pc:spChg>
      </pc:sldChg>
      <pc:sldChg chg="addSp delSp modSp new mod">
        <pc:chgData name="Matteo Bonfanti" userId="9510521127270a7f" providerId="LiveId" clId="{14A63E06-8050-4E14-BF7E-6C5FB9455DEB}" dt="2024-07-10T22:00:49.707" v="9918"/>
        <pc:sldMkLst>
          <pc:docMk/>
          <pc:sldMk cId="544751276" sldId="264"/>
        </pc:sldMkLst>
        <pc:spChg chg="mod">
          <ac:chgData name="Matteo Bonfanti" userId="9510521127270a7f" providerId="LiveId" clId="{14A63E06-8050-4E14-BF7E-6C5FB9455DEB}" dt="2024-06-13T20:09:22.940" v="2395" actId="14100"/>
          <ac:spMkLst>
            <pc:docMk/>
            <pc:sldMk cId="544751276" sldId="264"/>
            <ac:spMk id="2" creationId="{5D6F5311-538B-1E7A-EE6B-338728A8881D}"/>
          </ac:spMkLst>
        </pc:spChg>
        <pc:spChg chg="add mod">
          <ac:chgData name="Matteo Bonfanti" userId="9510521127270a7f" providerId="LiveId" clId="{14A63E06-8050-4E14-BF7E-6C5FB9455DEB}" dt="2024-06-20T16:36:03.080" v="8470" actId="1076"/>
          <ac:spMkLst>
            <pc:docMk/>
            <pc:sldMk cId="544751276" sldId="264"/>
            <ac:spMk id="3" creationId="{61F1E0AA-BD5A-0075-68B1-7FDF7A5A7277}"/>
          </ac:spMkLst>
        </pc:spChg>
        <pc:spChg chg="del mod">
          <ac:chgData name="Matteo Bonfanti" userId="9510521127270a7f" providerId="LiveId" clId="{14A63E06-8050-4E14-BF7E-6C5FB9455DEB}" dt="2024-06-13T16:45:26.008" v="1931" actId="478"/>
          <ac:spMkLst>
            <pc:docMk/>
            <pc:sldMk cId="544751276" sldId="264"/>
            <ac:spMk id="3" creationId="{A9011C0B-1BD1-6DF6-B796-D9718E41AD60}"/>
          </ac:spMkLst>
        </pc:spChg>
        <pc:spChg chg="add del mod">
          <ac:chgData name="Matteo Bonfanti" userId="9510521127270a7f" providerId="LiveId" clId="{14A63E06-8050-4E14-BF7E-6C5FB9455DEB}" dt="2024-06-13T16:45:26.008" v="1931" actId="478"/>
          <ac:spMkLst>
            <pc:docMk/>
            <pc:sldMk cId="544751276" sldId="264"/>
            <ac:spMk id="4" creationId="{3621A5E6-56D0-B612-AFB9-BF395C1C4E4F}"/>
          </ac:spMkLst>
        </pc:spChg>
        <pc:spChg chg="add del mod">
          <ac:chgData name="Matteo Bonfanti" userId="9510521127270a7f" providerId="LiveId" clId="{14A63E06-8050-4E14-BF7E-6C5FB9455DEB}" dt="2024-06-13T16:45:26.008" v="1931" actId="478"/>
          <ac:spMkLst>
            <pc:docMk/>
            <pc:sldMk cId="544751276" sldId="264"/>
            <ac:spMk id="5" creationId="{3AE8EFFF-C37F-8408-8433-7FF467DBF58F}"/>
          </ac:spMkLst>
        </pc:spChg>
        <pc:spChg chg="add del mod">
          <ac:chgData name="Matteo Bonfanti" userId="9510521127270a7f" providerId="LiveId" clId="{14A63E06-8050-4E14-BF7E-6C5FB9455DEB}" dt="2024-06-13T16:45:26.008" v="1931" actId="478"/>
          <ac:spMkLst>
            <pc:docMk/>
            <pc:sldMk cId="544751276" sldId="264"/>
            <ac:spMk id="6" creationId="{DC023049-E4FD-A85F-B745-4E4FE50F4D08}"/>
          </ac:spMkLst>
        </pc:spChg>
        <pc:spChg chg="add del mod">
          <ac:chgData name="Matteo Bonfanti" userId="9510521127270a7f" providerId="LiveId" clId="{14A63E06-8050-4E14-BF7E-6C5FB9455DEB}" dt="2024-06-13T16:45:26.008" v="1931" actId="478"/>
          <ac:spMkLst>
            <pc:docMk/>
            <pc:sldMk cId="544751276" sldId="264"/>
            <ac:spMk id="7" creationId="{A6DB7FEC-3F73-20F3-20BC-67E2AB1E77AD}"/>
          </ac:spMkLst>
        </pc:spChg>
        <pc:spChg chg="add del mod">
          <ac:chgData name="Matteo Bonfanti" userId="9510521127270a7f" providerId="LiveId" clId="{14A63E06-8050-4E14-BF7E-6C5FB9455DEB}" dt="2024-06-13T16:45:26.008" v="1931" actId="478"/>
          <ac:spMkLst>
            <pc:docMk/>
            <pc:sldMk cId="544751276" sldId="264"/>
            <ac:spMk id="9" creationId="{A4524D5B-8BFE-9D10-6903-79EAFB39C509}"/>
          </ac:spMkLst>
        </pc:spChg>
        <pc:spChg chg="add del mod">
          <ac:chgData name="Matteo Bonfanti" userId="9510521127270a7f" providerId="LiveId" clId="{14A63E06-8050-4E14-BF7E-6C5FB9455DEB}" dt="2024-06-13T16:45:26.008" v="1931" actId="478"/>
          <ac:spMkLst>
            <pc:docMk/>
            <pc:sldMk cId="544751276" sldId="264"/>
            <ac:spMk id="11" creationId="{4443BA64-D2BF-BB2C-7829-2DEFA703F3F8}"/>
          </ac:spMkLst>
        </pc:spChg>
        <pc:spChg chg="add del mod">
          <ac:chgData name="Matteo Bonfanti" userId="9510521127270a7f" providerId="LiveId" clId="{14A63E06-8050-4E14-BF7E-6C5FB9455DEB}" dt="2024-06-13T16:45:26.008" v="1931" actId="478"/>
          <ac:spMkLst>
            <pc:docMk/>
            <pc:sldMk cId="544751276" sldId="264"/>
            <ac:spMk id="12" creationId="{1EF062B3-95EB-DB31-4641-03AD3036F276}"/>
          </ac:spMkLst>
        </pc:spChg>
        <pc:spChg chg="add del mod">
          <ac:chgData name="Matteo Bonfanti" userId="9510521127270a7f" providerId="LiveId" clId="{14A63E06-8050-4E14-BF7E-6C5FB9455DEB}" dt="2024-06-13T16:45:26.008" v="1931" actId="478"/>
          <ac:spMkLst>
            <pc:docMk/>
            <pc:sldMk cId="544751276" sldId="264"/>
            <ac:spMk id="14" creationId="{BC381F6D-3527-D05D-8096-422C1B42F27F}"/>
          </ac:spMkLst>
        </pc:spChg>
        <pc:spChg chg="add del mod">
          <ac:chgData name="Matteo Bonfanti" userId="9510521127270a7f" providerId="LiveId" clId="{14A63E06-8050-4E14-BF7E-6C5FB9455DEB}" dt="2024-06-13T16:45:26.008" v="1931" actId="478"/>
          <ac:spMkLst>
            <pc:docMk/>
            <pc:sldMk cId="544751276" sldId="264"/>
            <ac:spMk id="16" creationId="{B791E485-BBC9-D1A4-B526-DE3BD7B547D4}"/>
          </ac:spMkLst>
        </pc:spChg>
        <pc:spChg chg="add del mod">
          <ac:chgData name="Matteo Bonfanti" userId="9510521127270a7f" providerId="LiveId" clId="{14A63E06-8050-4E14-BF7E-6C5FB9455DEB}" dt="2024-06-13T16:45:26.008" v="1931" actId="478"/>
          <ac:spMkLst>
            <pc:docMk/>
            <pc:sldMk cId="544751276" sldId="264"/>
            <ac:spMk id="17" creationId="{87FF7F85-5D50-9A62-A769-9D5B88FBF0E3}"/>
          </ac:spMkLst>
        </pc:spChg>
        <pc:spChg chg="add del mod">
          <ac:chgData name="Matteo Bonfanti" userId="9510521127270a7f" providerId="LiveId" clId="{14A63E06-8050-4E14-BF7E-6C5FB9455DEB}" dt="2024-06-13T16:45:26.008" v="1931" actId="478"/>
          <ac:spMkLst>
            <pc:docMk/>
            <pc:sldMk cId="544751276" sldId="264"/>
            <ac:spMk id="18" creationId="{5D7A37A2-C0C3-1C2D-9580-A98A5E557130}"/>
          </ac:spMkLst>
        </pc:spChg>
        <pc:spChg chg="add del mod">
          <ac:chgData name="Matteo Bonfanti" userId="9510521127270a7f" providerId="LiveId" clId="{14A63E06-8050-4E14-BF7E-6C5FB9455DEB}" dt="2024-06-13T16:45:26.008" v="1931" actId="478"/>
          <ac:spMkLst>
            <pc:docMk/>
            <pc:sldMk cId="544751276" sldId="264"/>
            <ac:spMk id="20" creationId="{B3EE32CA-4749-C02F-F4FA-7FE2158B23FB}"/>
          </ac:spMkLst>
        </pc:spChg>
        <pc:spChg chg="add del mod">
          <ac:chgData name="Matteo Bonfanti" userId="9510521127270a7f" providerId="LiveId" clId="{14A63E06-8050-4E14-BF7E-6C5FB9455DEB}" dt="2024-06-13T16:45:26.008" v="1931" actId="478"/>
          <ac:spMkLst>
            <pc:docMk/>
            <pc:sldMk cId="544751276" sldId="264"/>
            <ac:spMk id="21" creationId="{66C70E4E-A8FA-5F84-DA57-89947F90E0A4}"/>
          </ac:spMkLst>
        </pc:spChg>
        <pc:spChg chg="add del mod">
          <ac:chgData name="Matteo Bonfanti" userId="9510521127270a7f" providerId="LiveId" clId="{14A63E06-8050-4E14-BF7E-6C5FB9455DEB}" dt="2024-06-13T16:45:26.008" v="1931" actId="478"/>
          <ac:spMkLst>
            <pc:docMk/>
            <pc:sldMk cId="544751276" sldId="264"/>
            <ac:spMk id="22" creationId="{7D175FC9-F670-99EB-34BD-644493C0B556}"/>
          </ac:spMkLst>
        </pc:spChg>
        <pc:spChg chg="add del mod">
          <ac:chgData name="Matteo Bonfanti" userId="9510521127270a7f" providerId="LiveId" clId="{14A63E06-8050-4E14-BF7E-6C5FB9455DEB}" dt="2024-06-13T16:45:26.008" v="1931" actId="478"/>
          <ac:spMkLst>
            <pc:docMk/>
            <pc:sldMk cId="544751276" sldId="264"/>
            <ac:spMk id="24" creationId="{670BF0BC-D5FE-CD4F-FB90-CA869FE6FB4B}"/>
          </ac:spMkLst>
        </pc:spChg>
        <pc:spChg chg="add del mod">
          <ac:chgData name="Matteo Bonfanti" userId="9510521127270a7f" providerId="LiveId" clId="{14A63E06-8050-4E14-BF7E-6C5FB9455DEB}" dt="2024-06-13T16:45:26.008" v="1931" actId="478"/>
          <ac:spMkLst>
            <pc:docMk/>
            <pc:sldMk cId="544751276" sldId="264"/>
            <ac:spMk id="25" creationId="{89D8002A-0962-2EF7-8A54-A4C9C96E245B}"/>
          </ac:spMkLst>
        </pc:spChg>
        <pc:spChg chg="add del mod">
          <ac:chgData name="Matteo Bonfanti" userId="9510521127270a7f" providerId="LiveId" clId="{14A63E06-8050-4E14-BF7E-6C5FB9455DEB}" dt="2024-06-13T16:45:26.008" v="1931" actId="478"/>
          <ac:spMkLst>
            <pc:docMk/>
            <pc:sldMk cId="544751276" sldId="264"/>
            <ac:spMk id="26" creationId="{CBA302B5-6CEC-AD82-8B14-D1BCD696828F}"/>
          </ac:spMkLst>
        </pc:spChg>
        <pc:spChg chg="add del mod">
          <ac:chgData name="Matteo Bonfanti" userId="9510521127270a7f" providerId="LiveId" clId="{14A63E06-8050-4E14-BF7E-6C5FB9455DEB}" dt="2024-06-13T16:45:26.008" v="1931" actId="478"/>
          <ac:spMkLst>
            <pc:docMk/>
            <pc:sldMk cId="544751276" sldId="264"/>
            <ac:spMk id="27" creationId="{010268C7-DC27-EDF2-42B8-2E47A7E70342}"/>
          </ac:spMkLst>
        </pc:spChg>
        <pc:spChg chg="add del mod">
          <ac:chgData name="Matteo Bonfanti" userId="9510521127270a7f" providerId="LiveId" clId="{14A63E06-8050-4E14-BF7E-6C5FB9455DEB}" dt="2024-06-13T16:45:26.008" v="1931" actId="478"/>
          <ac:spMkLst>
            <pc:docMk/>
            <pc:sldMk cId="544751276" sldId="264"/>
            <ac:spMk id="28" creationId="{D7661AC8-A631-89E5-6E6A-846339B8933E}"/>
          </ac:spMkLst>
        </pc:spChg>
        <pc:spChg chg="add del mod">
          <ac:chgData name="Matteo Bonfanti" userId="9510521127270a7f" providerId="LiveId" clId="{14A63E06-8050-4E14-BF7E-6C5FB9455DEB}" dt="2024-06-13T16:45:26.008" v="1931" actId="478"/>
          <ac:spMkLst>
            <pc:docMk/>
            <pc:sldMk cId="544751276" sldId="264"/>
            <ac:spMk id="30" creationId="{CC94A056-CEDF-6FF9-3C49-A64D14CD63FF}"/>
          </ac:spMkLst>
        </pc:spChg>
        <pc:spChg chg="add del mod">
          <ac:chgData name="Matteo Bonfanti" userId="9510521127270a7f" providerId="LiveId" clId="{14A63E06-8050-4E14-BF7E-6C5FB9455DEB}" dt="2024-06-13T16:45:26.008" v="1931" actId="478"/>
          <ac:spMkLst>
            <pc:docMk/>
            <pc:sldMk cId="544751276" sldId="264"/>
            <ac:spMk id="32" creationId="{74999D40-0804-B9DF-0384-0C9EEFD25AAA}"/>
          </ac:spMkLst>
        </pc:spChg>
        <pc:spChg chg="add del mod">
          <ac:chgData name="Matteo Bonfanti" userId="9510521127270a7f" providerId="LiveId" clId="{14A63E06-8050-4E14-BF7E-6C5FB9455DEB}" dt="2024-06-13T16:45:26.008" v="1931" actId="478"/>
          <ac:spMkLst>
            <pc:docMk/>
            <pc:sldMk cId="544751276" sldId="264"/>
            <ac:spMk id="33" creationId="{7A314093-88E3-3238-C8DB-A1B4FE486867}"/>
          </ac:spMkLst>
        </pc:spChg>
        <pc:spChg chg="add del mod">
          <ac:chgData name="Matteo Bonfanti" userId="9510521127270a7f" providerId="LiveId" clId="{14A63E06-8050-4E14-BF7E-6C5FB9455DEB}" dt="2024-06-13T16:45:26.008" v="1931" actId="478"/>
          <ac:spMkLst>
            <pc:docMk/>
            <pc:sldMk cId="544751276" sldId="264"/>
            <ac:spMk id="35" creationId="{832E4A63-ABA8-8CC3-9CF8-DA68CCFC9DAC}"/>
          </ac:spMkLst>
        </pc:spChg>
        <pc:spChg chg="add del mod">
          <ac:chgData name="Matteo Bonfanti" userId="9510521127270a7f" providerId="LiveId" clId="{14A63E06-8050-4E14-BF7E-6C5FB9455DEB}" dt="2024-06-13T16:45:26.008" v="1931" actId="478"/>
          <ac:spMkLst>
            <pc:docMk/>
            <pc:sldMk cId="544751276" sldId="264"/>
            <ac:spMk id="37" creationId="{D9A3B611-C7B8-EE37-29C7-A5EE049B6826}"/>
          </ac:spMkLst>
        </pc:spChg>
        <pc:spChg chg="add del mod">
          <ac:chgData name="Matteo Bonfanti" userId="9510521127270a7f" providerId="LiveId" clId="{14A63E06-8050-4E14-BF7E-6C5FB9455DEB}" dt="2024-06-13T16:45:26.008" v="1931" actId="478"/>
          <ac:spMkLst>
            <pc:docMk/>
            <pc:sldMk cId="544751276" sldId="264"/>
            <ac:spMk id="38" creationId="{DB5BAF05-6753-4D7E-8103-135F74835B62}"/>
          </ac:spMkLst>
        </pc:spChg>
        <pc:spChg chg="add del mod">
          <ac:chgData name="Matteo Bonfanti" userId="9510521127270a7f" providerId="LiveId" clId="{14A63E06-8050-4E14-BF7E-6C5FB9455DEB}" dt="2024-06-13T16:45:26.008" v="1931" actId="478"/>
          <ac:spMkLst>
            <pc:docMk/>
            <pc:sldMk cId="544751276" sldId="264"/>
            <ac:spMk id="39" creationId="{B276D0DD-250F-F6FF-276B-A9F880D98297}"/>
          </ac:spMkLst>
        </pc:spChg>
        <pc:spChg chg="add del mod">
          <ac:chgData name="Matteo Bonfanti" userId="9510521127270a7f" providerId="LiveId" clId="{14A63E06-8050-4E14-BF7E-6C5FB9455DEB}" dt="2024-06-13T16:45:26.008" v="1931" actId="478"/>
          <ac:spMkLst>
            <pc:docMk/>
            <pc:sldMk cId="544751276" sldId="264"/>
            <ac:spMk id="41" creationId="{DAB9DF12-5EB8-CCC9-496D-9F220B0F4F4A}"/>
          </ac:spMkLst>
        </pc:spChg>
        <pc:spChg chg="add del mod">
          <ac:chgData name="Matteo Bonfanti" userId="9510521127270a7f" providerId="LiveId" clId="{14A63E06-8050-4E14-BF7E-6C5FB9455DEB}" dt="2024-06-13T16:45:26.008" v="1931" actId="478"/>
          <ac:spMkLst>
            <pc:docMk/>
            <pc:sldMk cId="544751276" sldId="264"/>
            <ac:spMk id="42" creationId="{788861A9-9E5B-57D9-C4F9-65711992A836}"/>
          </ac:spMkLst>
        </pc:spChg>
        <pc:spChg chg="add del mod">
          <ac:chgData name="Matteo Bonfanti" userId="9510521127270a7f" providerId="LiveId" clId="{14A63E06-8050-4E14-BF7E-6C5FB9455DEB}" dt="2024-06-13T16:45:26.008" v="1931" actId="478"/>
          <ac:spMkLst>
            <pc:docMk/>
            <pc:sldMk cId="544751276" sldId="264"/>
            <ac:spMk id="43" creationId="{527C0E44-9505-B8E3-A31E-70BC19939AEB}"/>
          </ac:spMkLst>
        </pc:spChg>
        <pc:spChg chg="add del mod">
          <ac:chgData name="Matteo Bonfanti" userId="9510521127270a7f" providerId="LiveId" clId="{14A63E06-8050-4E14-BF7E-6C5FB9455DEB}" dt="2024-06-13T16:45:26.008" v="1931" actId="478"/>
          <ac:spMkLst>
            <pc:docMk/>
            <pc:sldMk cId="544751276" sldId="264"/>
            <ac:spMk id="45" creationId="{C2A29E7D-3854-DAA3-AF5B-4DE0E0DEC9F9}"/>
          </ac:spMkLst>
        </pc:spChg>
        <pc:spChg chg="add del mod">
          <ac:chgData name="Matteo Bonfanti" userId="9510521127270a7f" providerId="LiveId" clId="{14A63E06-8050-4E14-BF7E-6C5FB9455DEB}" dt="2024-06-13T16:45:29.338" v="1933" actId="478"/>
          <ac:spMkLst>
            <pc:docMk/>
            <pc:sldMk cId="544751276" sldId="264"/>
            <ac:spMk id="47" creationId="{D882EC65-9D5E-D504-D73B-B7D1BDA25D4B}"/>
          </ac:spMkLst>
        </pc:spChg>
        <pc:spChg chg="add mod">
          <ac:chgData name="Matteo Bonfanti" userId="9510521127270a7f" providerId="LiveId" clId="{14A63E06-8050-4E14-BF7E-6C5FB9455DEB}" dt="2024-06-13T16:52:50.621" v="2024" actId="14100"/>
          <ac:spMkLst>
            <pc:docMk/>
            <pc:sldMk cId="544751276" sldId="264"/>
            <ac:spMk id="48" creationId="{7D036724-D324-DAD3-8B33-AA6BA91147F5}"/>
          </ac:spMkLst>
        </pc:spChg>
        <pc:spChg chg="add mod">
          <ac:chgData name="Matteo Bonfanti" userId="9510521127270a7f" providerId="LiveId" clId="{14A63E06-8050-4E14-BF7E-6C5FB9455DEB}" dt="2024-06-13T16:49:45.491" v="1942" actId="1076"/>
          <ac:spMkLst>
            <pc:docMk/>
            <pc:sldMk cId="544751276" sldId="264"/>
            <ac:spMk id="49" creationId="{E50A6B64-EB41-7F35-1014-17987A015CDE}"/>
          </ac:spMkLst>
        </pc:spChg>
        <pc:spChg chg="add mod">
          <ac:chgData name="Matteo Bonfanti" userId="9510521127270a7f" providerId="LiveId" clId="{14A63E06-8050-4E14-BF7E-6C5FB9455DEB}" dt="2024-06-13T16:55:29.590" v="2104" actId="1037"/>
          <ac:spMkLst>
            <pc:docMk/>
            <pc:sldMk cId="544751276" sldId="264"/>
            <ac:spMk id="50" creationId="{A4B88D03-B8A9-30D5-F2D9-8FB055A445EC}"/>
          </ac:spMkLst>
        </pc:spChg>
        <pc:spChg chg="add mod">
          <ac:chgData name="Matteo Bonfanti" userId="9510521127270a7f" providerId="LiveId" clId="{14A63E06-8050-4E14-BF7E-6C5FB9455DEB}" dt="2024-06-13T16:53:34.102" v="2074" actId="1076"/>
          <ac:spMkLst>
            <pc:docMk/>
            <pc:sldMk cId="544751276" sldId="264"/>
            <ac:spMk id="51" creationId="{3F8C11A8-2DED-2DF6-906C-3704156FC414}"/>
          </ac:spMkLst>
        </pc:spChg>
        <pc:spChg chg="add mod">
          <ac:chgData name="Matteo Bonfanti" userId="9510521127270a7f" providerId="LiveId" clId="{14A63E06-8050-4E14-BF7E-6C5FB9455DEB}" dt="2024-06-13T16:53:57.295" v="2079" actId="1076"/>
          <ac:spMkLst>
            <pc:docMk/>
            <pc:sldMk cId="544751276" sldId="264"/>
            <ac:spMk id="53" creationId="{FBFC3EC2-1A94-17D6-D4A2-0EC7497D0C49}"/>
          </ac:spMkLst>
        </pc:spChg>
        <pc:spChg chg="add mod">
          <ac:chgData name="Matteo Bonfanti" userId="9510521127270a7f" providerId="LiveId" clId="{14A63E06-8050-4E14-BF7E-6C5FB9455DEB}" dt="2024-06-13T19:58:48.585" v="2144" actId="1076"/>
          <ac:spMkLst>
            <pc:docMk/>
            <pc:sldMk cId="544751276" sldId="264"/>
            <ac:spMk id="55" creationId="{EAAE1B05-8370-B58C-95FE-14006802AD9B}"/>
          </ac:spMkLst>
        </pc:spChg>
        <pc:spChg chg="add mod">
          <ac:chgData name="Matteo Bonfanti" userId="9510521127270a7f" providerId="LiveId" clId="{14A63E06-8050-4E14-BF7E-6C5FB9455DEB}" dt="2024-06-13T16:53:41.388" v="2075" actId="1076"/>
          <ac:spMkLst>
            <pc:docMk/>
            <pc:sldMk cId="544751276" sldId="264"/>
            <ac:spMk id="56" creationId="{5C0F37C6-053B-01C3-1C45-7BD51B007D3D}"/>
          </ac:spMkLst>
        </pc:spChg>
        <pc:spChg chg="add mod">
          <ac:chgData name="Matteo Bonfanti" userId="9510521127270a7f" providerId="LiveId" clId="{14A63E06-8050-4E14-BF7E-6C5FB9455DEB}" dt="2024-06-13T16:53:50.373" v="2078" actId="1076"/>
          <ac:spMkLst>
            <pc:docMk/>
            <pc:sldMk cId="544751276" sldId="264"/>
            <ac:spMk id="58" creationId="{2680BBE7-05B9-5EB3-1EC8-8A050FD3DF13}"/>
          </ac:spMkLst>
        </pc:spChg>
        <pc:spChg chg="add mod">
          <ac:chgData name="Matteo Bonfanti" userId="9510521127270a7f" providerId="LiveId" clId="{14A63E06-8050-4E14-BF7E-6C5FB9455DEB}" dt="2024-06-13T16:54:40.932" v="2085" actId="1076"/>
          <ac:spMkLst>
            <pc:docMk/>
            <pc:sldMk cId="544751276" sldId="264"/>
            <ac:spMk id="60" creationId="{7778AF94-F3FB-8652-99BF-2DF10287DAAA}"/>
          </ac:spMkLst>
        </pc:spChg>
        <pc:spChg chg="add mod">
          <ac:chgData name="Matteo Bonfanti" userId="9510521127270a7f" providerId="LiveId" clId="{14A63E06-8050-4E14-BF7E-6C5FB9455DEB}" dt="2024-06-13T16:54:12.329" v="2081" actId="1076"/>
          <ac:spMkLst>
            <pc:docMk/>
            <pc:sldMk cId="544751276" sldId="264"/>
            <ac:spMk id="61" creationId="{4FF54641-100E-BEA2-DE1D-2500370DFF8B}"/>
          </ac:spMkLst>
        </pc:spChg>
        <pc:spChg chg="add mod">
          <ac:chgData name="Matteo Bonfanti" userId="9510521127270a7f" providerId="LiveId" clId="{14A63E06-8050-4E14-BF7E-6C5FB9455DEB}" dt="2024-06-13T16:54:31.948" v="2084" actId="1076"/>
          <ac:spMkLst>
            <pc:docMk/>
            <pc:sldMk cId="544751276" sldId="264"/>
            <ac:spMk id="62" creationId="{E7791D20-D030-8231-F2C6-05F3F7A4398E}"/>
          </ac:spMkLst>
        </pc:spChg>
        <pc:spChg chg="add mod">
          <ac:chgData name="Matteo Bonfanti" userId="9510521127270a7f" providerId="LiveId" clId="{14A63E06-8050-4E14-BF7E-6C5FB9455DEB}" dt="2024-06-13T20:08:14.535" v="2354" actId="1035"/>
          <ac:spMkLst>
            <pc:docMk/>
            <pc:sldMk cId="544751276" sldId="264"/>
            <ac:spMk id="64" creationId="{4BE3989B-75DE-6759-77E0-A7F803FD564F}"/>
          </ac:spMkLst>
        </pc:spChg>
        <pc:spChg chg="add mod">
          <ac:chgData name="Matteo Bonfanti" userId="9510521127270a7f" providerId="LiveId" clId="{14A63E06-8050-4E14-BF7E-6C5FB9455DEB}" dt="2024-06-13T20:08:27.722" v="2367" actId="14100"/>
          <ac:spMkLst>
            <pc:docMk/>
            <pc:sldMk cId="544751276" sldId="264"/>
            <ac:spMk id="65" creationId="{52AF76D6-7A90-D968-6F39-DF8A7703A557}"/>
          </ac:spMkLst>
        </pc:spChg>
        <pc:spChg chg="add mod">
          <ac:chgData name="Matteo Bonfanti" userId="9510521127270a7f" providerId="LiveId" clId="{14A63E06-8050-4E14-BF7E-6C5FB9455DEB}" dt="2024-06-13T16:55:38.369" v="2106" actId="1076"/>
          <ac:spMkLst>
            <pc:docMk/>
            <pc:sldMk cId="544751276" sldId="264"/>
            <ac:spMk id="66" creationId="{7F4A3DCB-7CFA-61A2-8B69-262BC14D62C2}"/>
          </ac:spMkLst>
        </pc:spChg>
        <pc:spChg chg="add mod">
          <ac:chgData name="Matteo Bonfanti" userId="9510521127270a7f" providerId="LiveId" clId="{14A63E06-8050-4E14-BF7E-6C5FB9455DEB}" dt="2024-06-13T20:02:27.249" v="2192" actId="1076"/>
          <ac:spMkLst>
            <pc:docMk/>
            <pc:sldMk cId="544751276" sldId="264"/>
            <ac:spMk id="68" creationId="{CCCE3208-B33E-BAE7-3BF0-75C507196873}"/>
          </ac:spMkLst>
        </pc:spChg>
        <pc:spChg chg="add mod">
          <ac:chgData name="Matteo Bonfanti" userId="9510521127270a7f" providerId="LiveId" clId="{14A63E06-8050-4E14-BF7E-6C5FB9455DEB}" dt="2024-06-13T16:56:18.128" v="2115" actId="1076"/>
          <ac:spMkLst>
            <pc:docMk/>
            <pc:sldMk cId="544751276" sldId="264"/>
            <ac:spMk id="75" creationId="{5D13B9E1-0860-C8E1-0163-80AA9C6FBB2C}"/>
          </ac:spMkLst>
        </pc:spChg>
        <pc:spChg chg="add mod">
          <ac:chgData name="Matteo Bonfanti" userId="9510521127270a7f" providerId="LiveId" clId="{14A63E06-8050-4E14-BF7E-6C5FB9455DEB}" dt="2024-06-13T19:59:20.260" v="2162" actId="1076"/>
          <ac:spMkLst>
            <pc:docMk/>
            <pc:sldMk cId="544751276" sldId="264"/>
            <ac:spMk id="96" creationId="{5C8B2E3E-6712-0172-6321-239EBDFFF7BB}"/>
          </ac:spMkLst>
        </pc:spChg>
        <pc:spChg chg="add mod">
          <ac:chgData name="Matteo Bonfanti" userId="9510521127270a7f" providerId="LiveId" clId="{14A63E06-8050-4E14-BF7E-6C5FB9455DEB}" dt="2024-06-13T19:59:10.009" v="2147" actId="1076"/>
          <ac:spMkLst>
            <pc:docMk/>
            <pc:sldMk cId="544751276" sldId="264"/>
            <ac:spMk id="98" creationId="{601C251A-2732-1ABD-AF0B-33379267ACC2}"/>
          </ac:spMkLst>
        </pc:spChg>
        <pc:spChg chg="add mod">
          <ac:chgData name="Matteo Bonfanti" userId="9510521127270a7f" providerId="LiveId" clId="{14A63E06-8050-4E14-BF7E-6C5FB9455DEB}" dt="2024-07-10T20:07:39.792" v="9811"/>
          <ac:spMkLst>
            <pc:docMk/>
            <pc:sldMk cId="544751276" sldId="264"/>
            <ac:spMk id="99" creationId="{CA4A7AFC-38CB-BC7A-1BE9-66B9E1186B42}"/>
          </ac:spMkLst>
        </pc:spChg>
        <pc:spChg chg="add mod">
          <ac:chgData name="Matteo Bonfanti" userId="9510521127270a7f" providerId="LiveId" clId="{14A63E06-8050-4E14-BF7E-6C5FB9455DEB}" dt="2024-06-13T19:59:16.726" v="2161" actId="1035"/>
          <ac:spMkLst>
            <pc:docMk/>
            <pc:sldMk cId="544751276" sldId="264"/>
            <ac:spMk id="101" creationId="{B081916D-D994-5289-7338-60B99A53EF8E}"/>
          </ac:spMkLst>
        </pc:spChg>
        <pc:spChg chg="add mod">
          <ac:chgData name="Matteo Bonfanti" userId="9510521127270a7f" providerId="LiveId" clId="{14A63E06-8050-4E14-BF7E-6C5FB9455DEB}" dt="2024-06-13T20:01:16.375" v="2177" actId="1076"/>
          <ac:spMkLst>
            <pc:docMk/>
            <pc:sldMk cId="544751276" sldId="264"/>
            <ac:spMk id="103" creationId="{5C7F4BB7-7EFD-563C-2018-51C4D8645836}"/>
          </ac:spMkLst>
        </pc:spChg>
        <pc:spChg chg="add del mod">
          <ac:chgData name="Matteo Bonfanti" userId="9510521127270a7f" providerId="LiveId" clId="{14A63E06-8050-4E14-BF7E-6C5FB9455DEB}" dt="2024-06-13T16:56:37.742" v="2120" actId="478"/>
          <ac:spMkLst>
            <pc:docMk/>
            <pc:sldMk cId="544751276" sldId="264"/>
            <ac:spMk id="104" creationId="{93E92E1B-E7E4-FDC7-6AA6-D205CE836247}"/>
          </ac:spMkLst>
        </pc:spChg>
        <pc:spChg chg="add mod">
          <ac:chgData name="Matteo Bonfanti" userId="9510521127270a7f" providerId="LiveId" clId="{14A63E06-8050-4E14-BF7E-6C5FB9455DEB}" dt="2024-06-13T20:05:29.661" v="2267" actId="1076"/>
          <ac:spMkLst>
            <pc:docMk/>
            <pc:sldMk cId="544751276" sldId="264"/>
            <ac:spMk id="105" creationId="{71262F88-A16E-84D6-B6A0-039978AEEBCF}"/>
          </ac:spMkLst>
        </pc:spChg>
        <pc:spChg chg="add mod">
          <ac:chgData name="Matteo Bonfanti" userId="9510521127270a7f" providerId="LiveId" clId="{14A63E06-8050-4E14-BF7E-6C5FB9455DEB}" dt="2024-06-13T19:59:44.230" v="2171" actId="1036"/>
          <ac:spMkLst>
            <pc:docMk/>
            <pc:sldMk cId="544751276" sldId="264"/>
            <ac:spMk id="106" creationId="{D381DBEC-9F3C-0ED4-F263-D4D4A93FD288}"/>
          </ac:spMkLst>
        </pc:spChg>
        <pc:spChg chg="add del mod">
          <ac:chgData name="Matteo Bonfanti" userId="9510521127270a7f" providerId="LiveId" clId="{14A63E06-8050-4E14-BF7E-6C5FB9455DEB}" dt="2024-06-13T20:04:39.886" v="2243" actId="478"/>
          <ac:spMkLst>
            <pc:docMk/>
            <pc:sldMk cId="544751276" sldId="264"/>
            <ac:spMk id="128" creationId="{786CD5C7-2EFD-FB5F-DBB1-C299CD2ECA48}"/>
          </ac:spMkLst>
        </pc:spChg>
        <pc:spChg chg="add mod">
          <ac:chgData name="Matteo Bonfanti" userId="9510521127270a7f" providerId="LiveId" clId="{14A63E06-8050-4E14-BF7E-6C5FB9455DEB}" dt="2024-06-13T20:01:38.141" v="2181" actId="1076"/>
          <ac:spMkLst>
            <pc:docMk/>
            <pc:sldMk cId="544751276" sldId="264"/>
            <ac:spMk id="129" creationId="{83E10381-DD49-6440-6FB8-27D0914BA17B}"/>
          </ac:spMkLst>
        </pc:spChg>
        <pc:spChg chg="add mod">
          <ac:chgData name="Matteo Bonfanti" userId="9510521127270a7f" providerId="LiveId" clId="{14A63E06-8050-4E14-BF7E-6C5FB9455DEB}" dt="2024-07-10T22:00:49.707" v="9918"/>
          <ac:spMkLst>
            <pc:docMk/>
            <pc:sldMk cId="544751276" sldId="264"/>
            <ac:spMk id="152" creationId="{7572CA17-C9FE-A250-3EAB-16F847887B48}"/>
          </ac:spMkLst>
        </pc:spChg>
        <pc:cxnChg chg="add del mod">
          <ac:chgData name="Matteo Bonfanti" userId="9510521127270a7f" providerId="LiveId" clId="{14A63E06-8050-4E14-BF7E-6C5FB9455DEB}" dt="2024-06-13T16:45:26.008" v="1931" actId="478"/>
          <ac:cxnSpMkLst>
            <pc:docMk/>
            <pc:sldMk cId="544751276" sldId="264"/>
            <ac:cxnSpMk id="8" creationId="{ECC0A171-C09C-AF13-16B1-1D9AA96DE151}"/>
          </ac:cxnSpMkLst>
        </pc:cxnChg>
        <pc:cxnChg chg="add del mod">
          <ac:chgData name="Matteo Bonfanti" userId="9510521127270a7f" providerId="LiveId" clId="{14A63E06-8050-4E14-BF7E-6C5FB9455DEB}" dt="2024-06-13T16:45:26.008" v="1931" actId="478"/>
          <ac:cxnSpMkLst>
            <pc:docMk/>
            <pc:sldMk cId="544751276" sldId="264"/>
            <ac:cxnSpMk id="10" creationId="{B42C2315-314F-3078-E09E-D94E286C19F0}"/>
          </ac:cxnSpMkLst>
        </pc:cxnChg>
        <pc:cxnChg chg="add del mod">
          <ac:chgData name="Matteo Bonfanti" userId="9510521127270a7f" providerId="LiveId" clId="{14A63E06-8050-4E14-BF7E-6C5FB9455DEB}" dt="2024-06-13T16:45:26.008" v="1931" actId="478"/>
          <ac:cxnSpMkLst>
            <pc:docMk/>
            <pc:sldMk cId="544751276" sldId="264"/>
            <ac:cxnSpMk id="13" creationId="{9158E6D9-E520-F332-1110-5CCF11C1F4A1}"/>
          </ac:cxnSpMkLst>
        </pc:cxnChg>
        <pc:cxnChg chg="add del mod">
          <ac:chgData name="Matteo Bonfanti" userId="9510521127270a7f" providerId="LiveId" clId="{14A63E06-8050-4E14-BF7E-6C5FB9455DEB}" dt="2024-06-13T16:45:26.008" v="1931" actId="478"/>
          <ac:cxnSpMkLst>
            <pc:docMk/>
            <pc:sldMk cId="544751276" sldId="264"/>
            <ac:cxnSpMk id="15" creationId="{B3BF7E90-A021-6B99-68C0-D36903E5DEA5}"/>
          </ac:cxnSpMkLst>
        </pc:cxnChg>
        <pc:cxnChg chg="add del mod">
          <ac:chgData name="Matteo Bonfanti" userId="9510521127270a7f" providerId="LiveId" clId="{14A63E06-8050-4E14-BF7E-6C5FB9455DEB}" dt="2024-06-13T16:45:26.008" v="1931" actId="478"/>
          <ac:cxnSpMkLst>
            <pc:docMk/>
            <pc:sldMk cId="544751276" sldId="264"/>
            <ac:cxnSpMk id="19" creationId="{D6DDE8F1-8956-7A39-F61A-1A8ED415C50F}"/>
          </ac:cxnSpMkLst>
        </pc:cxnChg>
        <pc:cxnChg chg="add del mod">
          <ac:chgData name="Matteo Bonfanti" userId="9510521127270a7f" providerId="LiveId" clId="{14A63E06-8050-4E14-BF7E-6C5FB9455DEB}" dt="2024-06-13T16:45:26.008" v="1931" actId="478"/>
          <ac:cxnSpMkLst>
            <pc:docMk/>
            <pc:sldMk cId="544751276" sldId="264"/>
            <ac:cxnSpMk id="23" creationId="{26C29B53-A645-D364-E6E0-815E2D6F3F24}"/>
          </ac:cxnSpMkLst>
        </pc:cxnChg>
        <pc:cxnChg chg="add del mod">
          <ac:chgData name="Matteo Bonfanti" userId="9510521127270a7f" providerId="LiveId" clId="{14A63E06-8050-4E14-BF7E-6C5FB9455DEB}" dt="2024-06-13T16:45:26.008" v="1931" actId="478"/>
          <ac:cxnSpMkLst>
            <pc:docMk/>
            <pc:sldMk cId="544751276" sldId="264"/>
            <ac:cxnSpMk id="29" creationId="{2EE1B2D8-D448-8ABB-3C21-C5708E698195}"/>
          </ac:cxnSpMkLst>
        </pc:cxnChg>
        <pc:cxnChg chg="add del mod">
          <ac:chgData name="Matteo Bonfanti" userId="9510521127270a7f" providerId="LiveId" clId="{14A63E06-8050-4E14-BF7E-6C5FB9455DEB}" dt="2024-06-13T16:45:26.008" v="1931" actId="478"/>
          <ac:cxnSpMkLst>
            <pc:docMk/>
            <pc:sldMk cId="544751276" sldId="264"/>
            <ac:cxnSpMk id="31" creationId="{7BB95ED0-AF7A-5F7E-0F40-5140402F0500}"/>
          </ac:cxnSpMkLst>
        </pc:cxnChg>
        <pc:cxnChg chg="add del mod">
          <ac:chgData name="Matteo Bonfanti" userId="9510521127270a7f" providerId="LiveId" clId="{14A63E06-8050-4E14-BF7E-6C5FB9455DEB}" dt="2024-06-13T16:45:26.008" v="1931" actId="478"/>
          <ac:cxnSpMkLst>
            <pc:docMk/>
            <pc:sldMk cId="544751276" sldId="264"/>
            <ac:cxnSpMk id="34" creationId="{83B0FF73-8E7A-7386-4CD8-C9A19797A922}"/>
          </ac:cxnSpMkLst>
        </pc:cxnChg>
        <pc:cxnChg chg="add del mod">
          <ac:chgData name="Matteo Bonfanti" userId="9510521127270a7f" providerId="LiveId" clId="{14A63E06-8050-4E14-BF7E-6C5FB9455DEB}" dt="2024-06-13T16:45:26.008" v="1931" actId="478"/>
          <ac:cxnSpMkLst>
            <pc:docMk/>
            <pc:sldMk cId="544751276" sldId="264"/>
            <ac:cxnSpMk id="36" creationId="{3735E2B6-8CC1-9AA7-E5EF-C48726AA891E}"/>
          </ac:cxnSpMkLst>
        </pc:cxnChg>
        <pc:cxnChg chg="add del mod">
          <ac:chgData name="Matteo Bonfanti" userId="9510521127270a7f" providerId="LiveId" clId="{14A63E06-8050-4E14-BF7E-6C5FB9455DEB}" dt="2024-06-13T16:45:26.008" v="1931" actId="478"/>
          <ac:cxnSpMkLst>
            <pc:docMk/>
            <pc:sldMk cId="544751276" sldId="264"/>
            <ac:cxnSpMk id="40" creationId="{FEA3F03F-865D-BD51-EDF1-D024C494DEC2}"/>
          </ac:cxnSpMkLst>
        </pc:cxnChg>
        <pc:cxnChg chg="add del mod">
          <ac:chgData name="Matteo Bonfanti" userId="9510521127270a7f" providerId="LiveId" clId="{14A63E06-8050-4E14-BF7E-6C5FB9455DEB}" dt="2024-06-13T16:45:26.008" v="1931" actId="478"/>
          <ac:cxnSpMkLst>
            <pc:docMk/>
            <pc:sldMk cId="544751276" sldId="264"/>
            <ac:cxnSpMk id="44" creationId="{E3CAB2B4-67C5-614D-727D-702333DAEEE8}"/>
          </ac:cxnSpMkLst>
        </pc:cxnChg>
        <pc:cxnChg chg="add mod">
          <ac:chgData name="Matteo Bonfanti" userId="9510521127270a7f" providerId="LiveId" clId="{14A63E06-8050-4E14-BF7E-6C5FB9455DEB}" dt="2024-06-13T20:08:14.535" v="2354" actId="1035"/>
          <ac:cxnSpMkLst>
            <pc:docMk/>
            <pc:sldMk cId="544751276" sldId="264"/>
            <ac:cxnSpMk id="52" creationId="{F332A956-9404-8838-AC92-1AA0392D761D}"/>
          </ac:cxnSpMkLst>
        </pc:cxnChg>
        <pc:cxnChg chg="add mod">
          <ac:chgData name="Matteo Bonfanti" userId="9510521127270a7f" providerId="LiveId" clId="{14A63E06-8050-4E14-BF7E-6C5FB9455DEB}" dt="2024-06-13T19:58:54.038" v="2145" actId="14100"/>
          <ac:cxnSpMkLst>
            <pc:docMk/>
            <pc:sldMk cId="544751276" sldId="264"/>
            <ac:cxnSpMk id="54" creationId="{91381DAA-5566-9CB7-23D8-A50ABE393D54}"/>
          </ac:cxnSpMkLst>
        </pc:cxnChg>
        <pc:cxnChg chg="add mod">
          <ac:chgData name="Matteo Bonfanti" userId="9510521127270a7f" providerId="LiveId" clId="{14A63E06-8050-4E14-BF7E-6C5FB9455DEB}" dt="2024-06-13T16:53:59.571" v="2080" actId="14100"/>
          <ac:cxnSpMkLst>
            <pc:docMk/>
            <pc:sldMk cId="544751276" sldId="264"/>
            <ac:cxnSpMk id="57" creationId="{D009858B-71C9-30E0-19F1-F3C6578AEE56}"/>
          </ac:cxnSpMkLst>
        </pc:cxnChg>
        <pc:cxnChg chg="add mod">
          <ac:chgData name="Matteo Bonfanti" userId="9510521127270a7f" providerId="LiveId" clId="{14A63E06-8050-4E14-BF7E-6C5FB9455DEB}" dt="2024-06-13T16:53:50.373" v="2078" actId="1076"/>
          <ac:cxnSpMkLst>
            <pc:docMk/>
            <pc:sldMk cId="544751276" sldId="264"/>
            <ac:cxnSpMk id="59" creationId="{2E09BD80-86C7-3967-FF23-BEF0CD7AB8B8}"/>
          </ac:cxnSpMkLst>
        </pc:cxnChg>
        <pc:cxnChg chg="add mod">
          <ac:chgData name="Matteo Bonfanti" userId="9510521127270a7f" providerId="LiveId" clId="{14A63E06-8050-4E14-BF7E-6C5FB9455DEB}" dt="2024-06-13T20:08:14.535" v="2354" actId="1035"/>
          <ac:cxnSpMkLst>
            <pc:docMk/>
            <pc:sldMk cId="544751276" sldId="264"/>
            <ac:cxnSpMk id="63" creationId="{8937E940-F727-FAB1-C9FB-4F8D9CF49BD3}"/>
          </ac:cxnSpMkLst>
        </pc:cxnChg>
        <pc:cxnChg chg="add mod">
          <ac:chgData name="Matteo Bonfanti" userId="9510521127270a7f" providerId="LiveId" clId="{14A63E06-8050-4E14-BF7E-6C5FB9455DEB}" dt="2024-06-13T20:02:24.238" v="2191" actId="14100"/>
          <ac:cxnSpMkLst>
            <pc:docMk/>
            <pc:sldMk cId="544751276" sldId="264"/>
            <ac:cxnSpMk id="67" creationId="{8C97C77B-1BC1-AE64-3887-BC2FB9200CDD}"/>
          </ac:cxnSpMkLst>
        </pc:cxnChg>
        <pc:cxnChg chg="add mod">
          <ac:chgData name="Matteo Bonfanti" userId="9510521127270a7f" providerId="LiveId" clId="{14A63E06-8050-4E14-BF7E-6C5FB9455DEB}" dt="2024-06-13T19:59:44.230" v="2171" actId="1036"/>
          <ac:cxnSpMkLst>
            <pc:docMk/>
            <pc:sldMk cId="544751276" sldId="264"/>
            <ac:cxnSpMk id="97" creationId="{53A386FE-319A-B396-60F8-B0BF4D4D0710}"/>
          </ac:cxnSpMkLst>
        </pc:cxnChg>
        <pc:cxnChg chg="add mod">
          <ac:chgData name="Matteo Bonfanti" userId="9510521127270a7f" providerId="LiveId" clId="{14A63E06-8050-4E14-BF7E-6C5FB9455DEB}" dt="2024-06-13T20:03:38.794" v="2206" actId="14100"/>
          <ac:cxnSpMkLst>
            <pc:docMk/>
            <pc:sldMk cId="544751276" sldId="264"/>
            <ac:cxnSpMk id="100" creationId="{D0A73F03-5F4A-BA31-F615-7E485FA108AA}"/>
          </ac:cxnSpMkLst>
        </pc:cxnChg>
        <pc:cxnChg chg="add mod">
          <ac:chgData name="Matteo Bonfanti" userId="9510521127270a7f" providerId="LiveId" clId="{14A63E06-8050-4E14-BF7E-6C5FB9455DEB}" dt="2024-06-13T19:59:20.260" v="2162" actId="1076"/>
          <ac:cxnSpMkLst>
            <pc:docMk/>
            <pc:sldMk cId="544751276" sldId="264"/>
            <ac:cxnSpMk id="102" creationId="{5793F2A6-46AA-BAB2-DE1F-CCEF36E7FD71}"/>
          </ac:cxnSpMkLst>
        </pc:cxnChg>
        <pc:cxnChg chg="add mod">
          <ac:chgData name="Matteo Bonfanti" userId="9510521127270a7f" providerId="LiveId" clId="{14A63E06-8050-4E14-BF7E-6C5FB9455DEB}" dt="2024-06-13T19:59:58.640" v="2175" actId="14100"/>
          <ac:cxnSpMkLst>
            <pc:docMk/>
            <pc:sldMk cId="544751276" sldId="264"/>
            <ac:cxnSpMk id="123" creationId="{0D2E4BAE-9281-B2D1-41EB-8906897DE757}"/>
          </ac:cxnSpMkLst>
        </pc:cxnChg>
        <pc:cxnChg chg="add del mod">
          <ac:chgData name="Matteo Bonfanti" userId="9510521127270a7f" providerId="LiveId" clId="{14A63E06-8050-4E14-BF7E-6C5FB9455DEB}" dt="2024-06-13T20:01:51.862" v="2184" actId="478"/>
          <ac:cxnSpMkLst>
            <pc:docMk/>
            <pc:sldMk cId="544751276" sldId="264"/>
            <ac:cxnSpMk id="127" creationId="{AB87462F-B03D-782B-671D-9746520EF2B5}"/>
          </ac:cxnSpMkLst>
        </pc:cxnChg>
        <pc:cxnChg chg="add mod">
          <ac:chgData name="Matteo Bonfanti" userId="9510521127270a7f" providerId="LiveId" clId="{14A63E06-8050-4E14-BF7E-6C5FB9455DEB}" dt="2024-06-13T20:04:26.501" v="2240" actId="14100"/>
          <ac:cxnSpMkLst>
            <pc:docMk/>
            <pc:sldMk cId="544751276" sldId="264"/>
            <ac:cxnSpMk id="131" creationId="{FFAF7412-3EDB-0EAF-FDF3-DA9E135B41A8}"/>
          </ac:cxnSpMkLst>
        </pc:cxnChg>
      </pc:sldChg>
      <pc:sldChg chg="addSp delSp modSp new mod ord">
        <pc:chgData name="Matteo Bonfanti" userId="9510521127270a7f" providerId="LiveId" clId="{14A63E06-8050-4E14-BF7E-6C5FB9455DEB}" dt="2024-07-05T14:30:02.827" v="8968" actId="20577"/>
        <pc:sldMkLst>
          <pc:docMk/>
          <pc:sldMk cId="3463183905" sldId="265"/>
        </pc:sldMkLst>
        <pc:spChg chg="del">
          <ac:chgData name="Matteo Bonfanti" userId="9510521127270a7f" providerId="LiveId" clId="{14A63E06-8050-4E14-BF7E-6C5FB9455DEB}" dt="2024-06-13T16:03:00.139" v="1135" actId="478"/>
          <ac:spMkLst>
            <pc:docMk/>
            <pc:sldMk cId="3463183905" sldId="265"/>
            <ac:spMk id="2" creationId="{64FC6A6C-8CFE-8658-7BDE-DB188F77770E}"/>
          </ac:spMkLst>
        </pc:spChg>
        <pc:spChg chg="del">
          <ac:chgData name="Matteo Bonfanti" userId="9510521127270a7f" providerId="LiveId" clId="{14A63E06-8050-4E14-BF7E-6C5FB9455DEB}" dt="2024-06-13T16:03:01.556" v="1136" actId="478"/>
          <ac:spMkLst>
            <pc:docMk/>
            <pc:sldMk cId="3463183905" sldId="265"/>
            <ac:spMk id="3" creationId="{901D556A-EC5B-636D-1771-D7BC9DFCC24B}"/>
          </ac:spMkLst>
        </pc:spChg>
        <pc:spChg chg="add mod">
          <ac:chgData name="Matteo Bonfanti" userId="9510521127270a7f" providerId="LiveId" clId="{14A63E06-8050-4E14-BF7E-6C5FB9455DEB}" dt="2024-06-18T20:31:58.721" v="7831" actId="1076"/>
          <ac:spMkLst>
            <pc:docMk/>
            <pc:sldMk cId="3463183905" sldId="265"/>
            <ac:spMk id="4" creationId="{BE235DFE-AC2B-8B1D-D0F1-8CFF9DD87C21}"/>
          </ac:spMkLst>
        </pc:spChg>
        <pc:spChg chg="add mod">
          <ac:chgData name="Matteo Bonfanti" userId="9510521127270a7f" providerId="LiveId" clId="{14A63E06-8050-4E14-BF7E-6C5FB9455DEB}" dt="2024-07-05T14:30:02.827" v="8968" actId="20577"/>
          <ac:spMkLst>
            <pc:docMk/>
            <pc:sldMk cId="3463183905" sldId="265"/>
            <ac:spMk id="5" creationId="{15A21A8B-890F-5816-D3B6-69C01A324F4E}"/>
          </ac:spMkLst>
        </pc:spChg>
        <pc:spChg chg="add mod">
          <ac:chgData name="Matteo Bonfanti" userId="9510521127270a7f" providerId="LiveId" clId="{14A63E06-8050-4E14-BF7E-6C5FB9455DEB}" dt="2024-07-05T14:20:11.597" v="8872" actId="20577"/>
          <ac:spMkLst>
            <pc:docMk/>
            <pc:sldMk cId="3463183905" sldId="265"/>
            <ac:spMk id="6" creationId="{96D5B783-BAD5-967C-8952-67F2C0C36E9E}"/>
          </ac:spMkLst>
        </pc:spChg>
        <pc:spChg chg="add del mod">
          <ac:chgData name="Matteo Bonfanti" userId="9510521127270a7f" providerId="LiveId" clId="{14A63E06-8050-4E14-BF7E-6C5FB9455DEB}" dt="2024-07-05T14:23:36.804" v="8895" actId="478"/>
          <ac:spMkLst>
            <pc:docMk/>
            <pc:sldMk cId="3463183905" sldId="265"/>
            <ac:spMk id="10" creationId="{654F28AB-F149-53BD-847C-403C282A9D94}"/>
          </ac:spMkLst>
        </pc:spChg>
        <pc:spChg chg="add mod">
          <ac:chgData name="Matteo Bonfanti" userId="9510521127270a7f" providerId="LiveId" clId="{14A63E06-8050-4E14-BF7E-6C5FB9455DEB}" dt="2024-07-05T14:26:33.832" v="8921" actId="948"/>
          <ac:spMkLst>
            <pc:docMk/>
            <pc:sldMk cId="3463183905" sldId="265"/>
            <ac:spMk id="17" creationId="{C9C5FFD0-BD3E-CA53-00C0-DBBC62F27E2B}"/>
          </ac:spMkLst>
        </pc:spChg>
        <pc:inkChg chg="add del">
          <ac:chgData name="Matteo Bonfanti" userId="9510521127270a7f" providerId="LiveId" clId="{14A63E06-8050-4E14-BF7E-6C5FB9455DEB}" dt="2024-07-05T14:23:54.592" v="8899" actId="478"/>
          <ac:inkMkLst>
            <pc:docMk/>
            <pc:sldMk cId="3463183905" sldId="265"/>
            <ac:inkMk id="11" creationId="{CE31A0A0-0F97-78F2-6EBD-5DC97EBC050C}"/>
          </ac:inkMkLst>
        </pc:inkChg>
        <pc:inkChg chg="add">
          <ac:chgData name="Matteo Bonfanti" userId="9510521127270a7f" providerId="LiveId" clId="{14A63E06-8050-4E14-BF7E-6C5FB9455DEB}" dt="2024-07-05T14:23:49.621" v="8897" actId="9405"/>
          <ac:inkMkLst>
            <pc:docMk/>
            <pc:sldMk cId="3463183905" sldId="265"/>
            <ac:inkMk id="12" creationId="{C406DADF-797D-7914-5A82-5806C856B78F}"/>
          </ac:inkMkLst>
        </pc:inkChg>
        <pc:inkChg chg="add">
          <ac:chgData name="Matteo Bonfanti" userId="9510521127270a7f" providerId="LiveId" clId="{14A63E06-8050-4E14-BF7E-6C5FB9455DEB}" dt="2024-07-05T14:23:50.472" v="8898" actId="9405"/>
          <ac:inkMkLst>
            <pc:docMk/>
            <pc:sldMk cId="3463183905" sldId="265"/>
            <ac:inkMk id="13" creationId="{497C245B-AA65-B2E5-BC94-E566366486B2}"/>
          </ac:inkMkLst>
        </pc:inkChg>
        <pc:inkChg chg="add mod">
          <ac:chgData name="Matteo Bonfanti" userId="9510521127270a7f" providerId="LiveId" clId="{14A63E06-8050-4E14-BF7E-6C5FB9455DEB}" dt="2024-07-05T14:27:29.328" v="8923" actId="14100"/>
          <ac:inkMkLst>
            <pc:docMk/>
            <pc:sldMk cId="3463183905" sldId="265"/>
            <ac:inkMk id="14" creationId="{20931801-16A6-71FC-29FE-2D0849EDF3BD}"/>
          </ac:inkMkLst>
        </pc:inkChg>
        <pc:inkChg chg="add mod">
          <ac:chgData name="Matteo Bonfanti" userId="9510521127270a7f" providerId="LiveId" clId="{14A63E06-8050-4E14-BF7E-6C5FB9455DEB}" dt="2024-07-05T14:28:02.947" v="8931" actId="14100"/>
          <ac:inkMkLst>
            <pc:docMk/>
            <pc:sldMk cId="3463183905" sldId="265"/>
            <ac:inkMk id="15" creationId="{D05E1F23-4AD7-F6CE-66A8-F809CCF4B943}"/>
          </ac:inkMkLst>
        </pc:inkChg>
        <pc:inkChg chg="add mod">
          <ac:chgData name="Matteo Bonfanti" userId="9510521127270a7f" providerId="LiveId" clId="{14A63E06-8050-4E14-BF7E-6C5FB9455DEB}" dt="2024-07-05T14:27:57.978" v="8930" actId="14100"/>
          <ac:inkMkLst>
            <pc:docMk/>
            <pc:sldMk cId="3463183905" sldId="265"/>
            <ac:inkMk id="16" creationId="{443E11A8-4B4A-1AF2-0FBA-394DB701878B}"/>
          </ac:inkMkLst>
        </pc:inkChg>
        <pc:cxnChg chg="add del mod">
          <ac:chgData name="Matteo Bonfanti" userId="9510521127270a7f" providerId="LiveId" clId="{14A63E06-8050-4E14-BF7E-6C5FB9455DEB}" dt="2024-07-05T14:21:39.165" v="8877" actId="478"/>
          <ac:cxnSpMkLst>
            <pc:docMk/>
            <pc:sldMk cId="3463183905" sldId="265"/>
            <ac:cxnSpMk id="3" creationId="{63A376DA-2BDC-DEC1-FB16-555DC0FA6271}"/>
          </ac:cxnSpMkLst>
        </pc:cxnChg>
      </pc:sldChg>
      <pc:sldChg chg="addSp delSp modSp new mod">
        <pc:chgData name="Matteo Bonfanti" userId="9510521127270a7f" providerId="LiveId" clId="{14A63E06-8050-4E14-BF7E-6C5FB9455DEB}" dt="2024-07-06T12:15:24.685" v="9806" actId="1035"/>
        <pc:sldMkLst>
          <pc:docMk/>
          <pc:sldMk cId="3096233326" sldId="266"/>
        </pc:sldMkLst>
        <pc:spChg chg="mod">
          <ac:chgData name="Matteo Bonfanti" userId="9510521127270a7f" providerId="LiveId" clId="{14A63E06-8050-4E14-BF7E-6C5FB9455DEB}" dt="2024-06-14T14:43:37.733" v="2413" actId="1076"/>
          <ac:spMkLst>
            <pc:docMk/>
            <pc:sldMk cId="3096233326" sldId="266"/>
            <ac:spMk id="2" creationId="{FC7972E9-6A7E-7E94-F54F-F718FE3E1E02}"/>
          </ac:spMkLst>
        </pc:spChg>
        <pc:spChg chg="del">
          <ac:chgData name="Matteo Bonfanti" userId="9510521127270a7f" providerId="LiveId" clId="{14A63E06-8050-4E14-BF7E-6C5FB9455DEB}" dt="2024-06-14T14:43:40.292" v="2414" actId="478"/>
          <ac:spMkLst>
            <pc:docMk/>
            <pc:sldMk cId="3096233326" sldId="266"/>
            <ac:spMk id="3" creationId="{59C7B60B-03C8-22D9-7054-E5ECE8167B45}"/>
          </ac:spMkLst>
        </pc:spChg>
        <pc:spChg chg="add mod">
          <ac:chgData name="Matteo Bonfanti" userId="9510521127270a7f" providerId="LiveId" clId="{14A63E06-8050-4E14-BF7E-6C5FB9455DEB}" dt="2024-06-14T16:18:22.539" v="4383" actId="1076"/>
          <ac:spMkLst>
            <pc:docMk/>
            <pc:sldMk cId="3096233326" sldId="266"/>
            <ac:spMk id="4" creationId="{0733FCBA-C1AC-8EE1-377C-D3976443788A}"/>
          </ac:spMkLst>
        </pc:spChg>
        <pc:spChg chg="add mod">
          <ac:chgData name="Matteo Bonfanti" userId="9510521127270a7f" providerId="LiveId" clId="{14A63E06-8050-4E14-BF7E-6C5FB9455DEB}" dt="2024-06-14T14:57:17.932" v="2651" actId="20577"/>
          <ac:spMkLst>
            <pc:docMk/>
            <pc:sldMk cId="3096233326" sldId="266"/>
            <ac:spMk id="5" creationId="{B35ED3C2-F602-59A0-F971-6C39D5317660}"/>
          </ac:spMkLst>
        </pc:spChg>
        <pc:spChg chg="add mod">
          <ac:chgData name="Matteo Bonfanti" userId="9510521127270a7f" providerId="LiveId" clId="{14A63E06-8050-4E14-BF7E-6C5FB9455DEB}" dt="2024-06-14T14:54:42.624" v="2533" actId="1076"/>
          <ac:spMkLst>
            <pc:docMk/>
            <pc:sldMk cId="3096233326" sldId="266"/>
            <ac:spMk id="6" creationId="{7F35EA4E-ED57-A97A-9193-A59E0DD386B4}"/>
          </ac:spMkLst>
        </pc:spChg>
        <pc:spChg chg="add del mod">
          <ac:chgData name="Matteo Bonfanti" userId="9510521127270a7f" providerId="LiveId" clId="{14A63E06-8050-4E14-BF7E-6C5FB9455DEB}" dt="2024-06-14T14:55:21.234" v="2581" actId="478"/>
          <ac:spMkLst>
            <pc:docMk/>
            <pc:sldMk cId="3096233326" sldId="266"/>
            <ac:spMk id="8" creationId="{071F7D45-B68D-DAA7-2F0C-6230904BFFA5}"/>
          </ac:spMkLst>
        </pc:spChg>
        <pc:spChg chg="add del mod">
          <ac:chgData name="Matteo Bonfanti" userId="9510521127270a7f" providerId="LiveId" clId="{14A63E06-8050-4E14-BF7E-6C5FB9455DEB}" dt="2024-06-14T14:54:32.532" v="2529" actId="478"/>
          <ac:spMkLst>
            <pc:docMk/>
            <pc:sldMk cId="3096233326" sldId="266"/>
            <ac:spMk id="9" creationId="{81E84B47-17E5-693B-3831-4C5C50B14560}"/>
          </ac:spMkLst>
        </pc:spChg>
        <pc:spChg chg="add mod">
          <ac:chgData name="Matteo Bonfanti" userId="9510521127270a7f" providerId="LiveId" clId="{14A63E06-8050-4E14-BF7E-6C5FB9455DEB}" dt="2024-06-18T19:33:04.813" v="7734" actId="1035"/>
          <ac:spMkLst>
            <pc:docMk/>
            <pc:sldMk cId="3096233326" sldId="266"/>
            <ac:spMk id="11" creationId="{9B998527-DEA3-6EBE-E06B-C9200FCDA4C4}"/>
          </ac:spMkLst>
        </pc:spChg>
        <pc:spChg chg="add mod">
          <ac:chgData name="Matteo Bonfanti" userId="9510521127270a7f" providerId="LiveId" clId="{14A63E06-8050-4E14-BF7E-6C5FB9455DEB}" dt="2024-06-14T15:13:49.550" v="2960" actId="1076"/>
          <ac:spMkLst>
            <pc:docMk/>
            <pc:sldMk cId="3096233326" sldId="266"/>
            <ac:spMk id="13" creationId="{2146A19E-41F9-A907-3CF8-B0EF2416BFB0}"/>
          </ac:spMkLst>
        </pc:spChg>
        <pc:spChg chg="add mod">
          <ac:chgData name="Matteo Bonfanti" userId="9510521127270a7f" providerId="LiveId" clId="{14A63E06-8050-4E14-BF7E-6C5FB9455DEB}" dt="2024-06-14T14:44:16.013" v="2421" actId="1076"/>
          <ac:spMkLst>
            <pc:docMk/>
            <pc:sldMk cId="3096233326" sldId="266"/>
            <ac:spMk id="14" creationId="{B2F57727-2162-F3C7-1871-86D0B5633DC0}"/>
          </ac:spMkLst>
        </pc:spChg>
        <pc:spChg chg="add mod">
          <ac:chgData name="Matteo Bonfanti" userId="9510521127270a7f" providerId="LiveId" clId="{14A63E06-8050-4E14-BF7E-6C5FB9455DEB}" dt="2024-06-14T15:14:16.116" v="2968" actId="1076"/>
          <ac:spMkLst>
            <pc:docMk/>
            <pc:sldMk cId="3096233326" sldId="266"/>
            <ac:spMk id="16" creationId="{9E5E57B3-CE7D-12CF-88D7-D43F5DF4840A}"/>
          </ac:spMkLst>
        </pc:spChg>
        <pc:spChg chg="add mod">
          <ac:chgData name="Matteo Bonfanti" userId="9510521127270a7f" providerId="LiveId" clId="{14A63E06-8050-4E14-BF7E-6C5FB9455DEB}" dt="2024-06-26T21:03:04.401" v="8733" actId="1037"/>
          <ac:spMkLst>
            <pc:docMk/>
            <pc:sldMk cId="3096233326" sldId="266"/>
            <ac:spMk id="18" creationId="{0A788B2D-470F-ABC5-D9F4-29EC5763CA4B}"/>
          </ac:spMkLst>
        </pc:spChg>
        <pc:spChg chg="add mod">
          <ac:chgData name="Matteo Bonfanti" userId="9510521127270a7f" providerId="LiveId" clId="{14A63E06-8050-4E14-BF7E-6C5FB9455DEB}" dt="2024-06-14T15:14:13.490" v="2967" actId="1076"/>
          <ac:spMkLst>
            <pc:docMk/>
            <pc:sldMk cId="3096233326" sldId="266"/>
            <ac:spMk id="19" creationId="{5DEA150C-A313-B379-4037-9937B61605F7}"/>
          </ac:spMkLst>
        </pc:spChg>
        <pc:spChg chg="add mod">
          <ac:chgData name="Matteo Bonfanti" userId="9510521127270a7f" providerId="LiveId" clId="{14A63E06-8050-4E14-BF7E-6C5FB9455DEB}" dt="2024-06-14T16:18:14.941" v="4381" actId="20577"/>
          <ac:spMkLst>
            <pc:docMk/>
            <pc:sldMk cId="3096233326" sldId="266"/>
            <ac:spMk id="21" creationId="{80D06621-6F18-1CD6-CE88-618662250E05}"/>
          </ac:spMkLst>
        </pc:spChg>
        <pc:spChg chg="add mod">
          <ac:chgData name="Matteo Bonfanti" userId="9510521127270a7f" providerId="LiveId" clId="{14A63E06-8050-4E14-BF7E-6C5FB9455DEB}" dt="2024-06-14T15:14:18.939" v="2969" actId="1076"/>
          <ac:spMkLst>
            <pc:docMk/>
            <pc:sldMk cId="3096233326" sldId="266"/>
            <ac:spMk id="23" creationId="{8B80672D-D336-DB3D-24AC-E3C5CBE24C42}"/>
          </ac:spMkLst>
        </pc:spChg>
        <pc:spChg chg="add mod">
          <ac:chgData name="Matteo Bonfanti" userId="9510521127270a7f" providerId="LiveId" clId="{14A63E06-8050-4E14-BF7E-6C5FB9455DEB}" dt="2024-06-14T15:13:56.213" v="2962" actId="1076"/>
          <ac:spMkLst>
            <pc:docMk/>
            <pc:sldMk cId="3096233326" sldId="266"/>
            <ac:spMk id="38" creationId="{90664850-FF1A-7F88-1832-D3B3023BA03E}"/>
          </ac:spMkLst>
        </pc:spChg>
        <pc:spChg chg="add mod">
          <ac:chgData name="Matteo Bonfanti" userId="9510521127270a7f" providerId="LiveId" clId="{14A63E06-8050-4E14-BF7E-6C5FB9455DEB}" dt="2024-06-14T14:57:04.726" v="2638" actId="1036"/>
          <ac:spMkLst>
            <pc:docMk/>
            <pc:sldMk cId="3096233326" sldId="266"/>
            <ac:spMk id="42" creationId="{21E7E707-FD22-141B-42FA-38F08A7246E7}"/>
          </ac:spMkLst>
        </pc:spChg>
        <pc:spChg chg="add mod">
          <ac:chgData name="Matteo Bonfanti" userId="9510521127270a7f" providerId="LiveId" clId="{14A63E06-8050-4E14-BF7E-6C5FB9455DEB}" dt="2024-06-14T15:14:06.060" v="2965" actId="1076"/>
          <ac:spMkLst>
            <pc:docMk/>
            <pc:sldMk cId="3096233326" sldId="266"/>
            <ac:spMk id="49" creationId="{470C6939-623C-D8E5-79CB-68C31ADFC3C3}"/>
          </ac:spMkLst>
        </pc:spChg>
        <pc:spChg chg="add mod">
          <ac:chgData name="Matteo Bonfanti" userId="9510521127270a7f" providerId="LiveId" clId="{14A63E06-8050-4E14-BF7E-6C5FB9455DEB}" dt="2024-06-14T14:57:06.721" v="2639" actId="1076"/>
          <ac:spMkLst>
            <pc:docMk/>
            <pc:sldMk cId="3096233326" sldId="266"/>
            <ac:spMk id="50" creationId="{A91CFCBA-180F-FA2B-A925-5CD53C248159}"/>
          </ac:spMkLst>
        </pc:spChg>
        <pc:spChg chg="add mod">
          <ac:chgData name="Matteo Bonfanti" userId="9510521127270a7f" providerId="LiveId" clId="{14A63E06-8050-4E14-BF7E-6C5FB9455DEB}" dt="2024-06-20T16:47:01.679" v="8474" actId="1076"/>
          <ac:spMkLst>
            <pc:docMk/>
            <pc:sldMk cId="3096233326" sldId="266"/>
            <ac:spMk id="68" creationId="{9D21D04B-68D2-3C4B-89C5-35EDAC39B2CA}"/>
          </ac:spMkLst>
        </pc:spChg>
        <pc:spChg chg="add mod">
          <ac:chgData name="Matteo Bonfanti" userId="9510521127270a7f" providerId="LiveId" clId="{14A63E06-8050-4E14-BF7E-6C5FB9455DEB}" dt="2024-06-20T16:47:11.973" v="8477" actId="1076"/>
          <ac:spMkLst>
            <pc:docMk/>
            <pc:sldMk cId="3096233326" sldId="266"/>
            <ac:spMk id="69" creationId="{04C495F9-A931-34BB-7B5C-AB421D1C46EE}"/>
          </ac:spMkLst>
        </pc:spChg>
        <pc:spChg chg="add mod">
          <ac:chgData name="Matteo Bonfanti" userId="9510521127270a7f" providerId="LiveId" clId="{14A63E06-8050-4E14-BF7E-6C5FB9455DEB}" dt="2024-06-26T21:05:59.246" v="8734" actId="20577"/>
          <ac:spMkLst>
            <pc:docMk/>
            <pc:sldMk cId="3096233326" sldId="266"/>
            <ac:spMk id="73" creationId="{46567629-982E-060E-EE9A-6E5F5D6F87FF}"/>
          </ac:spMkLst>
        </pc:spChg>
        <pc:spChg chg="add mod">
          <ac:chgData name="Matteo Bonfanti" userId="9510521127270a7f" providerId="LiveId" clId="{14A63E06-8050-4E14-BF7E-6C5FB9455DEB}" dt="2024-06-14T15:18:08.322" v="3044" actId="1076"/>
          <ac:spMkLst>
            <pc:docMk/>
            <pc:sldMk cId="3096233326" sldId="266"/>
            <ac:spMk id="78" creationId="{0737CDF1-203B-C1DD-9C32-7041CC2806E1}"/>
          </ac:spMkLst>
        </pc:spChg>
        <pc:spChg chg="add mod">
          <ac:chgData name="Matteo Bonfanti" userId="9510521127270a7f" providerId="LiveId" clId="{14A63E06-8050-4E14-BF7E-6C5FB9455DEB}" dt="2024-06-14T15:20:54.862" v="3067" actId="1076"/>
          <ac:spMkLst>
            <pc:docMk/>
            <pc:sldMk cId="3096233326" sldId="266"/>
            <ac:spMk id="86" creationId="{D01AF9DC-9B58-CC47-A43A-FA93802F08EE}"/>
          </ac:spMkLst>
        </pc:spChg>
        <pc:spChg chg="add mod">
          <ac:chgData name="Matteo Bonfanti" userId="9510521127270a7f" providerId="LiveId" clId="{14A63E06-8050-4E14-BF7E-6C5FB9455DEB}" dt="2024-06-14T15:21:19.449" v="3078" actId="20577"/>
          <ac:spMkLst>
            <pc:docMk/>
            <pc:sldMk cId="3096233326" sldId="266"/>
            <ac:spMk id="89" creationId="{5B7CD3F7-EF4F-5FFE-610E-A3C8B3AA9806}"/>
          </ac:spMkLst>
        </pc:spChg>
        <pc:spChg chg="add mod">
          <ac:chgData name="Matteo Bonfanti" userId="9510521127270a7f" providerId="LiveId" clId="{14A63E06-8050-4E14-BF7E-6C5FB9455DEB}" dt="2024-06-14T15:22:35.902" v="3093" actId="1076"/>
          <ac:spMkLst>
            <pc:docMk/>
            <pc:sldMk cId="3096233326" sldId="266"/>
            <ac:spMk id="90" creationId="{9E769AE2-1920-C968-22FD-C096A7EE4EF4}"/>
          </ac:spMkLst>
        </pc:spChg>
        <pc:spChg chg="add mod">
          <ac:chgData name="Matteo Bonfanti" userId="9510521127270a7f" providerId="LiveId" clId="{14A63E06-8050-4E14-BF7E-6C5FB9455DEB}" dt="2024-07-06T12:15:24.685" v="9806" actId="1035"/>
          <ac:spMkLst>
            <pc:docMk/>
            <pc:sldMk cId="3096233326" sldId="266"/>
            <ac:spMk id="91" creationId="{E22754D6-319F-3850-3821-41A6273E60C7}"/>
          </ac:spMkLst>
        </pc:spChg>
        <pc:spChg chg="add mod">
          <ac:chgData name="Matteo Bonfanti" userId="9510521127270a7f" providerId="LiveId" clId="{14A63E06-8050-4E14-BF7E-6C5FB9455DEB}" dt="2024-06-14T16:18:07.859" v="4369" actId="20577"/>
          <ac:spMkLst>
            <pc:docMk/>
            <pc:sldMk cId="3096233326" sldId="266"/>
            <ac:spMk id="98" creationId="{1FEDDF1E-366B-A182-6AE7-2F4D79AF42DC}"/>
          </ac:spMkLst>
        </pc:spChg>
        <pc:spChg chg="add mod">
          <ac:chgData name="Matteo Bonfanti" userId="9510521127270a7f" providerId="LiveId" clId="{14A63E06-8050-4E14-BF7E-6C5FB9455DEB}" dt="2024-06-14T16:18:41.738" v="4391" actId="1076"/>
          <ac:spMkLst>
            <pc:docMk/>
            <pc:sldMk cId="3096233326" sldId="266"/>
            <ac:spMk id="114" creationId="{C8FD4D13-2BB9-DBDF-9CCF-8F7A939D074D}"/>
          </ac:spMkLst>
        </pc:spChg>
        <pc:spChg chg="add del mod">
          <ac:chgData name="Matteo Bonfanti" userId="9510521127270a7f" providerId="LiveId" clId="{14A63E06-8050-4E14-BF7E-6C5FB9455DEB}" dt="2024-06-14T16:18:35.619" v="4388" actId="478"/>
          <ac:spMkLst>
            <pc:docMk/>
            <pc:sldMk cId="3096233326" sldId="266"/>
            <ac:spMk id="116" creationId="{C716D927-38A4-15BB-6CF0-8697786FACEC}"/>
          </ac:spMkLst>
        </pc:spChg>
        <pc:cxnChg chg="add mod">
          <ac:chgData name="Matteo Bonfanti" userId="9510521127270a7f" providerId="LiveId" clId="{14A63E06-8050-4E14-BF7E-6C5FB9455DEB}" dt="2024-06-18T19:33:04.813" v="7734" actId="1035"/>
          <ac:cxnSpMkLst>
            <pc:docMk/>
            <pc:sldMk cId="3096233326" sldId="266"/>
            <ac:cxnSpMk id="7" creationId="{AEBFD23E-02D6-D6AE-18FA-135711C90140}"/>
          </ac:cxnSpMkLst>
        </pc:cxnChg>
        <pc:cxnChg chg="add del mod">
          <ac:chgData name="Matteo Bonfanti" userId="9510521127270a7f" providerId="LiveId" clId="{14A63E06-8050-4E14-BF7E-6C5FB9455DEB}" dt="2024-06-14T14:54:33.408" v="2530" actId="478"/>
          <ac:cxnSpMkLst>
            <pc:docMk/>
            <pc:sldMk cId="3096233326" sldId="266"/>
            <ac:cxnSpMk id="10" creationId="{24A9D92C-2B14-430E-F775-FA8E300EEC20}"/>
          </ac:cxnSpMkLst>
        </pc:cxnChg>
        <pc:cxnChg chg="add mod">
          <ac:chgData name="Matteo Bonfanti" userId="9510521127270a7f" providerId="LiveId" clId="{14A63E06-8050-4E14-BF7E-6C5FB9455DEB}" dt="2024-06-14T14:57:04.726" v="2638" actId="1036"/>
          <ac:cxnSpMkLst>
            <pc:docMk/>
            <pc:sldMk cId="3096233326" sldId="266"/>
            <ac:cxnSpMk id="12" creationId="{85DDB5E2-821E-F84D-0C31-C903DAE1D7E9}"/>
          </ac:cxnSpMkLst>
        </pc:cxnChg>
        <pc:cxnChg chg="add mod">
          <ac:chgData name="Matteo Bonfanti" userId="9510521127270a7f" providerId="LiveId" clId="{14A63E06-8050-4E14-BF7E-6C5FB9455DEB}" dt="2024-06-14T14:53:36.565" v="2516" actId="1076"/>
          <ac:cxnSpMkLst>
            <pc:docMk/>
            <pc:sldMk cId="3096233326" sldId="266"/>
            <ac:cxnSpMk id="15" creationId="{AFCF5979-0E8A-0F63-36F0-717DA387B304}"/>
          </ac:cxnSpMkLst>
        </pc:cxnChg>
        <pc:cxnChg chg="add mod">
          <ac:chgData name="Matteo Bonfanti" userId="9510521127270a7f" providerId="LiveId" clId="{14A63E06-8050-4E14-BF7E-6C5FB9455DEB}" dt="2024-06-14T15:14:16.116" v="2968" actId="1076"/>
          <ac:cxnSpMkLst>
            <pc:docMk/>
            <pc:sldMk cId="3096233326" sldId="266"/>
            <ac:cxnSpMk id="17" creationId="{CB8AB363-18E3-23E7-0675-CF79EFA8C960}"/>
          </ac:cxnSpMkLst>
        </pc:cxnChg>
        <pc:cxnChg chg="add mod">
          <ac:chgData name="Matteo Bonfanti" userId="9510521127270a7f" providerId="LiveId" clId="{14A63E06-8050-4E14-BF7E-6C5FB9455DEB}" dt="2024-06-14T15:14:13.490" v="2967" actId="1076"/>
          <ac:cxnSpMkLst>
            <pc:docMk/>
            <pc:sldMk cId="3096233326" sldId="266"/>
            <ac:cxnSpMk id="20" creationId="{52C77B54-BFED-FAF3-A162-A541E00A979C}"/>
          </ac:cxnSpMkLst>
        </pc:cxnChg>
        <pc:cxnChg chg="add mod">
          <ac:chgData name="Matteo Bonfanti" userId="9510521127270a7f" providerId="LiveId" clId="{14A63E06-8050-4E14-BF7E-6C5FB9455DEB}" dt="2024-06-26T21:03:04.401" v="8733" actId="1037"/>
          <ac:cxnSpMkLst>
            <pc:docMk/>
            <pc:sldMk cId="3096233326" sldId="266"/>
            <ac:cxnSpMk id="22" creationId="{29739EF9-DE26-EB39-C245-3D38EBD38D9E}"/>
          </ac:cxnSpMkLst>
        </pc:cxnChg>
        <pc:cxnChg chg="add mod">
          <ac:chgData name="Matteo Bonfanti" userId="9510521127270a7f" providerId="LiveId" clId="{14A63E06-8050-4E14-BF7E-6C5FB9455DEB}" dt="2024-06-14T16:18:22.539" v="4383" actId="1076"/>
          <ac:cxnSpMkLst>
            <pc:docMk/>
            <pc:sldMk cId="3096233326" sldId="266"/>
            <ac:cxnSpMk id="39" creationId="{701ADC6B-6B17-DA32-E850-9A379CCC38CB}"/>
          </ac:cxnSpMkLst>
        </pc:cxnChg>
        <pc:cxnChg chg="add mod">
          <ac:chgData name="Matteo Bonfanti" userId="9510521127270a7f" providerId="LiveId" clId="{14A63E06-8050-4E14-BF7E-6C5FB9455DEB}" dt="2024-06-18T19:33:04.813" v="7734" actId="1035"/>
          <ac:cxnSpMkLst>
            <pc:docMk/>
            <pc:sldMk cId="3096233326" sldId="266"/>
            <ac:cxnSpMk id="51" creationId="{B1AC044B-092B-5722-9594-B1B6EB7A3074}"/>
          </ac:cxnSpMkLst>
        </pc:cxnChg>
        <pc:cxnChg chg="add mod">
          <ac:chgData name="Matteo Bonfanti" userId="9510521127270a7f" providerId="LiveId" clId="{14A63E06-8050-4E14-BF7E-6C5FB9455DEB}" dt="2024-06-20T16:47:07.892" v="8476" actId="14100"/>
          <ac:cxnSpMkLst>
            <pc:docMk/>
            <pc:sldMk cId="3096233326" sldId="266"/>
            <ac:cxnSpMk id="71" creationId="{3FD8184E-90B6-DA96-BCFE-4CDEF469850B}"/>
          </ac:cxnSpMkLst>
        </pc:cxnChg>
        <pc:cxnChg chg="add mod">
          <ac:chgData name="Matteo Bonfanti" userId="9510521127270a7f" providerId="LiveId" clId="{14A63E06-8050-4E14-BF7E-6C5FB9455DEB}" dt="2024-06-14T15:16:17.684" v="2989"/>
          <ac:cxnSpMkLst>
            <pc:docMk/>
            <pc:sldMk cId="3096233326" sldId="266"/>
            <ac:cxnSpMk id="72" creationId="{D373F3CE-9EDE-95DF-FAED-AE85347213F7}"/>
          </ac:cxnSpMkLst>
        </pc:cxnChg>
        <pc:cxnChg chg="add mod">
          <ac:chgData name="Matteo Bonfanti" userId="9510521127270a7f" providerId="LiveId" clId="{14A63E06-8050-4E14-BF7E-6C5FB9455DEB}" dt="2024-06-14T15:18:11.190" v="3045" actId="14100"/>
          <ac:cxnSpMkLst>
            <pc:docMk/>
            <pc:sldMk cId="3096233326" sldId="266"/>
            <ac:cxnSpMk id="79" creationId="{8624EAC8-E66F-C502-F955-47C0F42DECC4}"/>
          </ac:cxnSpMkLst>
        </pc:cxnChg>
        <pc:cxnChg chg="add mod">
          <ac:chgData name="Matteo Bonfanti" userId="9510521127270a7f" providerId="LiveId" clId="{14A63E06-8050-4E14-BF7E-6C5FB9455DEB}" dt="2024-06-14T16:17:59.022" v="4359" actId="1038"/>
          <ac:cxnSpMkLst>
            <pc:docMk/>
            <pc:sldMk cId="3096233326" sldId="266"/>
            <ac:cxnSpMk id="84" creationId="{257EEEAF-1BD1-00C6-DE39-EB2DD6A6A8A9}"/>
          </ac:cxnSpMkLst>
        </pc:cxnChg>
        <pc:cxnChg chg="add mod">
          <ac:chgData name="Matteo Bonfanti" userId="9510521127270a7f" providerId="LiveId" clId="{14A63E06-8050-4E14-BF7E-6C5FB9455DEB}" dt="2024-07-06T12:15:24.685" v="9806" actId="1035"/>
          <ac:cxnSpMkLst>
            <pc:docMk/>
            <pc:sldMk cId="3096233326" sldId="266"/>
            <ac:cxnSpMk id="87" creationId="{75B8E617-4FDF-5A4B-DCB5-362FC48B23F6}"/>
          </ac:cxnSpMkLst>
        </pc:cxnChg>
        <pc:cxnChg chg="add mod">
          <ac:chgData name="Matteo Bonfanti" userId="9510521127270a7f" providerId="LiveId" clId="{14A63E06-8050-4E14-BF7E-6C5FB9455DEB}" dt="2024-07-06T12:15:24.685" v="9806" actId="1035"/>
          <ac:cxnSpMkLst>
            <pc:docMk/>
            <pc:sldMk cId="3096233326" sldId="266"/>
            <ac:cxnSpMk id="94" creationId="{B041DC76-32C3-8499-36A2-34B17CBD2D14}"/>
          </ac:cxnSpMkLst>
        </pc:cxnChg>
        <pc:cxnChg chg="add mod">
          <ac:chgData name="Matteo Bonfanti" userId="9510521127270a7f" providerId="LiveId" clId="{14A63E06-8050-4E14-BF7E-6C5FB9455DEB}" dt="2024-06-26T21:03:04.401" v="8733" actId="1037"/>
          <ac:cxnSpMkLst>
            <pc:docMk/>
            <pc:sldMk cId="3096233326" sldId="266"/>
            <ac:cxnSpMk id="100" creationId="{E40195BE-5F34-396D-07A3-204121D2CC86}"/>
          </ac:cxnSpMkLst>
        </pc:cxnChg>
        <pc:cxnChg chg="add mod">
          <ac:chgData name="Matteo Bonfanti" userId="9510521127270a7f" providerId="LiveId" clId="{14A63E06-8050-4E14-BF7E-6C5FB9455DEB}" dt="2024-06-14T16:18:43.392" v="4392" actId="14100"/>
          <ac:cxnSpMkLst>
            <pc:docMk/>
            <pc:sldMk cId="3096233326" sldId="266"/>
            <ac:cxnSpMk id="115" creationId="{8E143CA4-30E2-651B-EA32-7611846C106C}"/>
          </ac:cxnSpMkLst>
        </pc:cxnChg>
        <pc:cxnChg chg="add del mod">
          <ac:chgData name="Matteo Bonfanti" userId="9510521127270a7f" providerId="LiveId" clId="{14A63E06-8050-4E14-BF7E-6C5FB9455DEB}" dt="2024-06-14T16:18:35.619" v="4388" actId="478"/>
          <ac:cxnSpMkLst>
            <pc:docMk/>
            <pc:sldMk cId="3096233326" sldId="266"/>
            <ac:cxnSpMk id="117" creationId="{8C71706C-C24A-C402-52AB-6E2DCE90CFA3}"/>
          </ac:cxnSpMkLst>
        </pc:cxnChg>
      </pc:sldChg>
      <pc:sldChg chg="addSp delSp modSp new mod">
        <pc:chgData name="Matteo Bonfanti" userId="9510521127270a7f" providerId="LiveId" clId="{14A63E06-8050-4E14-BF7E-6C5FB9455DEB}" dt="2024-06-18T19:34:11.772" v="7749" actId="14100"/>
        <pc:sldMkLst>
          <pc:docMk/>
          <pc:sldMk cId="2993176813" sldId="267"/>
        </pc:sldMkLst>
        <pc:spChg chg="mod">
          <ac:chgData name="Matteo Bonfanti" userId="9510521127270a7f" providerId="LiveId" clId="{14A63E06-8050-4E14-BF7E-6C5FB9455DEB}" dt="2024-06-14T14:57:47.028" v="2699" actId="1076"/>
          <ac:spMkLst>
            <pc:docMk/>
            <pc:sldMk cId="2993176813" sldId="267"/>
            <ac:spMk id="2" creationId="{120C0DC7-C454-1C82-DDC3-00E7D654F1AC}"/>
          </ac:spMkLst>
        </pc:spChg>
        <pc:spChg chg="del">
          <ac:chgData name="Matteo Bonfanti" userId="9510521127270a7f" providerId="LiveId" clId="{14A63E06-8050-4E14-BF7E-6C5FB9455DEB}" dt="2024-06-14T14:57:48.732" v="2700" actId="478"/>
          <ac:spMkLst>
            <pc:docMk/>
            <pc:sldMk cId="2993176813" sldId="267"/>
            <ac:spMk id="3" creationId="{47AF74B3-E077-2CC0-1034-C53F486D8867}"/>
          </ac:spMkLst>
        </pc:spChg>
        <pc:spChg chg="add mod">
          <ac:chgData name="Matteo Bonfanti" userId="9510521127270a7f" providerId="LiveId" clId="{14A63E06-8050-4E14-BF7E-6C5FB9455DEB}" dt="2024-06-14T15:09:20.679" v="2800" actId="1076"/>
          <ac:spMkLst>
            <pc:docMk/>
            <pc:sldMk cId="2993176813" sldId="267"/>
            <ac:spMk id="4" creationId="{DDEA92E9-2CAD-EC89-72C2-BF96B7068C89}"/>
          </ac:spMkLst>
        </pc:spChg>
        <pc:spChg chg="add mod">
          <ac:chgData name="Matteo Bonfanti" userId="9510521127270a7f" providerId="LiveId" clId="{14A63E06-8050-4E14-BF7E-6C5FB9455DEB}" dt="2024-06-14T15:23:56.486" v="3110" actId="14100"/>
          <ac:spMkLst>
            <pc:docMk/>
            <pc:sldMk cId="2993176813" sldId="267"/>
            <ac:spMk id="5" creationId="{7D228273-415B-C409-FBAD-41194745937E}"/>
          </ac:spMkLst>
        </pc:spChg>
        <pc:spChg chg="add mod">
          <ac:chgData name="Matteo Bonfanti" userId="9510521127270a7f" providerId="LiveId" clId="{14A63E06-8050-4E14-BF7E-6C5FB9455DEB}" dt="2024-06-15T14:04:30.543" v="6192" actId="1076"/>
          <ac:spMkLst>
            <pc:docMk/>
            <pc:sldMk cId="2993176813" sldId="267"/>
            <ac:spMk id="6" creationId="{59162B2D-3383-0841-4FBF-ADEF8B48A3BD}"/>
          </ac:spMkLst>
        </pc:spChg>
        <pc:spChg chg="add mod">
          <ac:chgData name="Matteo Bonfanti" userId="9510521127270a7f" providerId="LiveId" clId="{14A63E06-8050-4E14-BF7E-6C5FB9455DEB}" dt="2024-06-15T14:04:36.200" v="6194" actId="1076"/>
          <ac:spMkLst>
            <pc:docMk/>
            <pc:sldMk cId="2993176813" sldId="267"/>
            <ac:spMk id="8" creationId="{024B753C-EA4E-1ADB-14E4-A2EE6DFFC86A}"/>
          </ac:spMkLst>
        </pc:spChg>
        <pc:spChg chg="add mod">
          <ac:chgData name="Matteo Bonfanti" userId="9510521127270a7f" providerId="LiveId" clId="{14A63E06-8050-4E14-BF7E-6C5FB9455DEB}" dt="2024-06-15T14:04:40.896" v="6196" actId="1076"/>
          <ac:spMkLst>
            <pc:docMk/>
            <pc:sldMk cId="2993176813" sldId="267"/>
            <ac:spMk id="9" creationId="{1890CA5B-4CA3-81F1-6BE0-98640DCC1A9F}"/>
          </ac:spMkLst>
        </pc:spChg>
        <pc:spChg chg="add mod">
          <ac:chgData name="Matteo Bonfanti" userId="9510521127270a7f" providerId="LiveId" clId="{14A63E06-8050-4E14-BF7E-6C5FB9455DEB}" dt="2024-06-18T19:34:07.715" v="7748" actId="1036"/>
          <ac:spMkLst>
            <pc:docMk/>
            <pc:sldMk cId="2993176813" sldId="267"/>
            <ac:spMk id="11" creationId="{5FD820AE-78E5-07A2-D15F-ADADB07BE098}"/>
          </ac:spMkLst>
        </pc:spChg>
        <pc:spChg chg="add mod">
          <ac:chgData name="Matteo Bonfanti" userId="9510521127270a7f" providerId="LiveId" clId="{14A63E06-8050-4E14-BF7E-6C5FB9455DEB}" dt="2024-06-14T15:18:37.668" v="3052" actId="1076"/>
          <ac:spMkLst>
            <pc:docMk/>
            <pc:sldMk cId="2993176813" sldId="267"/>
            <ac:spMk id="13" creationId="{38D45E54-A91E-9463-052D-691396FA1B3B}"/>
          </ac:spMkLst>
        </pc:spChg>
        <pc:spChg chg="add mod">
          <ac:chgData name="Matteo Bonfanti" userId="9510521127270a7f" providerId="LiveId" clId="{14A63E06-8050-4E14-BF7E-6C5FB9455DEB}" dt="2024-06-14T15:24:02.893" v="3112" actId="1076"/>
          <ac:spMkLst>
            <pc:docMk/>
            <pc:sldMk cId="2993176813" sldId="267"/>
            <ac:spMk id="15" creationId="{EAEE1841-B932-517F-8F27-09B44D2D879A}"/>
          </ac:spMkLst>
        </pc:spChg>
        <pc:spChg chg="add mod">
          <ac:chgData name="Matteo Bonfanti" userId="9510521127270a7f" providerId="LiveId" clId="{14A63E06-8050-4E14-BF7E-6C5FB9455DEB}" dt="2024-06-14T15:19:06.998" v="3053" actId="1076"/>
          <ac:spMkLst>
            <pc:docMk/>
            <pc:sldMk cId="2993176813" sldId="267"/>
            <ac:spMk id="17" creationId="{A8DBD2BD-9132-8FC6-CF13-89B185A780EB}"/>
          </ac:spMkLst>
        </pc:spChg>
        <pc:spChg chg="add mod">
          <ac:chgData name="Matteo Bonfanti" userId="9510521127270a7f" providerId="LiveId" clId="{14A63E06-8050-4E14-BF7E-6C5FB9455DEB}" dt="2024-06-14T15:19:06.998" v="3053" actId="1076"/>
          <ac:spMkLst>
            <pc:docMk/>
            <pc:sldMk cId="2993176813" sldId="267"/>
            <ac:spMk id="19" creationId="{E28A6A49-8A3F-D102-E4E3-C44F884E4C79}"/>
          </ac:spMkLst>
        </pc:spChg>
        <pc:spChg chg="add del mod">
          <ac:chgData name="Matteo Bonfanti" userId="9510521127270a7f" providerId="LiveId" clId="{14A63E06-8050-4E14-BF7E-6C5FB9455DEB}" dt="2024-06-14T15:23:31.274" v="3107" actId="478"/>
          <ac:spMkLst>
            <pc:docMk/>
            <pc:sldMk cId="2993176813" sldId="267"/>
            <ac:spMk id="21" creationId="{1611F515-2A35-4D99-5CD0-827397B8E9D6}"/>
          </ac:spMkLst>
        </pc:spChg>
        <pc:spChg chg="add del mod">
          <ac:chgData name="Matteo Bonfanti" userId="9510521127270a7f" providerId="LiveId" clId="{14A63E06-8050-4E14-BF7E-6C5FB9455DEB}" dt="2024-06-14T15:19:27.880" v="3058" actId="21"/>
          <ac:spMkLst>
            <pc:docMk/>
            <pc:sldMk cId="2993176813" sldId="267"/>
            <ac:spMk id="22" creationId="{CA0BD413-4313-325C-01A6-654AB7E97036}"/>
          </ac:spMkLst>
        </pc:spChg>
        <pc:spChg chg="add mod">
          <ac:chgData name="Matteo Bonfanti" userId="9510521127270a7f" providerId="LiveId" clId="{14A63E06-8050-4E14-BF7E-6C5FB9455DEB}" dt="2024-06-14T15:12:32.508" v="2939" actId="1076"/>
          <ac:spMkLst>
            <pc:docMk/>
            <pc:sldMk cId="2993176813" sldId="267"/>
            <ac:spMk id="30" creationId="{D0A44A23-6D3A-166D-DAF1-89729A8C3381}"/>
          </ac:spMkLst>
        </pc:spChg>
        <pc:spChg chg="add mod">
          <ac:chgData name="Matteo Bonfanti" userId="9510521127270a7f" providerId="LiveId" clId="{14A63E06-8050-4E14-BF7E-6C5FB9455DEB}" dt="2024-06-14T15:19:06.998" v="3053" actId="1076"/>
          <ac:spMkLst>
            <pc:docMk/>
            <pc:sldMk cId="2993176813" sldId="267"/>
            <ac:spMk id="41" creationId="{18B9DFB2-E1DB-B729-82AE-BB2235E95F30}"/>
          </ac:spMkLst>
        </pc:spChg>
        <pc:spChg chg="add mod">
          <ac:chgData name="Matteo Bonfanti" userId="9510521127270a7f" providerId="LiveId" clId="{14A63E06-8050-4E14-BF7E-6C5FB9455DEB}" dt="2024-06-14T15:19:28.768" v="3059"/>
          <ac:spMkLst>
            <pc:docMk/>
            <pc:sldMk cId="2993176813" sldId="267"/>
            <ac:spMk id="50" creationId="{CA0BD413-4313-325C-01A6-654AB7E97036}"/>
          </ac:spMkLst>
        </pc:spChg>
        <pc:spChg chg="add mod">
          <ac:chgData name="Matteo Bonfanti" userId="9510521127270a7f" providerId="LiveId" clId="{14A63E06-8050-4E14-BF7E-6C5FB9455DEB}" dt="2024-06-14T15:19:33.971" v="3065" actId="20577"/>
          <ac:spMkLst>
            <pc:docMk/>
            <pc:sldMk cId="2993176813" sldId="267"/>
            <ac:spMk id="51" creationId="{78FEFBA7-361C-16D9-278C-9672FB889F5D}"/>
          </ac:spMkLst>
        </pc:spChg>
        <pc:spChg chg="add mod">
          <ac:chgData name="Matteo Bonfanti" userId="9510521127270a7f" providerId="LiveId" clId="{14A63E06-8050-4E14-BF7E-6C5FB9455DEB}" dt="2024-06-14T15:23:12.376" v="3101" actId="1076"/>
          <ac:spMkLst>
            <pc:docMk/>
            <pc:sldMk cId="2993176813" sldId="267"/>
            <ac:spMk id="52" creationId="{310D529E-31FB-FD1C-D3BA-7EE8EC7F2C7C}"/>
          </ac:spMkLst>
        </pc:spChg>
        <pc:spChg chg="add mod">
          <ac:chgData name="Matteo Bonfanti" userId="9510521127270a7f" providerId="LiveId" clId="{14A63E06-8050-4E14-BF7E-6C5FB9455DEB}" dt="2024-06-14T15:23:18.299" v="3102" actId="1076"/>
          <ac:spMkLst>
            <pc:docMk/>
            <pc:sldMk cId="2993176813" sldId="267"/>
            <ac:spMk id="54" creationId="{32CD00ED-AE9B-9AF7-CCA3-1C356E5029FA}"/>
          </ac:spMkLst>
        </pc:spChg>
        <pc:spChg chg="add mod">
          <ac:chgData name="Matteo Bonfanti" userId="9510521127270a7f" providerId="LiveId" clId="{14A63E06-8050-4E14-BF7E-6C5FB9455DEB}" dt="2024-06-14T15:23:20.733" v="3103" actId="1076"/>
          <ac:spMkLst>
            <pc:docMk/>
            <pc:sldMk cId="2993176813" sldId="267"/>
            <ac:spMk id="55" creationId="{C73A8B48-3D5A-3547-0A4D-5BFF01FB529B}"/>
          </ac:spMkLst>
        </pc:spChg>
        <pc:spChg chg="add mod">
          <ac:chgData name="Matteo Bonfanti" userId="9510521127270a7f" providerId="LiveId" clId="{14A63E06-8050-4E14-BF7E-6C5FB9455DEB}" dt="2024-06-14T15:23:23.220" v="3105" actId="1076"/>
          <ac:spMkLst>
            <pc:docMk/>
            <pc:sldMk cId="2993176813" sldId="267"/>
            <ac:spMk id="56" creationId="{100C53CE-CB05-E51A-28F4-8289401CE976}"/>
          </ac:spMkLst>
        </pc:spChg>
        <pc:spChg chg="add mod">
          <ac:chgData name="Matteo Bonfanti" userId="9510521127270a7f" providerId="LiveId" clId="{14A63E06-8050-4E14-BF7E-6C5FB9455DEB}" dt="2024-06-14T15:26:38.999" v="3123" actId="1076"/>
          <ac:spMkLst>
            <pc:docMk/>
            <pc:sldMk cId="2993176813" sldId="267"/>
            <ac:spMk id="66" creationId="{9DDD0D3C-630B-3290-E1B4-7D92B8E4F7FF}"/>
          </ac:spMkLst>
        </pc:spChg>
        <pc:spChg chg="add mod">
          <ac:chgData name="Matteo Bonfanti" userId="9510521127270a7f" providerId="LiveId" clId="{14A63E06-8050-4E14-BF7E-6C5FB9455DEB}" dt="2024-06-14T15:26:50.865" v="3129" actId="20577"/>
          <ac:spMkLst>
            <pc:docMk/>
            <pc:sldMk cId="2993176813" sldId="267"/>
            <ac:spMk id="68" creationId="{C7375FEE-9773-D4A3-CF88-6F07A1342B5D}"/>
          </ac:spMkLst>
        </pc:spChg>
        <pc:spChg chg="add mod">
          <ac:chgData name="Matteo Bonfanti" userId="9510521127270a7f" providerId="LiveId" clId="{14A63E06-8050-4E14-BF7E-6C5FB9455DEB}" dt="2024-06-14T15:27:08.794" v="3150" actId="20577"/>
          <ac:spMkLst>
            <pc:docMk/>
            <pc:sldMk cId="2993176813" sldId="267"/>
            <ac:spMk id="69" creationId="{A0806EB9-C644-8215-A510-4545B1E8CD7C}"/>
          </ac:spMkLst>
        </pc:spChg>
        <pc:spChg chg="add mod">
          <ac:chgData name="Matteo Bonfanti" userId="9510521127270a7f" providerId="LiveId" clId="{14A63E06-8050-4E14-BF7E-6C5FB9455DEB}" dt="2024-06-14T15:27:13.640" v="3151" actId="1076"/>
          <ac:spMkLst>
            <pc:docMk/>
            <pc:sldMk cId="2993176813" sldId="267"/>
            <ac:spMk id="71" creationId="{9D24BCAC-F241-3354-CCA6-298300C5C523}"/>
          </ac:spMkLst>
        </pc:spChg>
        <pc:spChg chg="add mod">
          <ac:chgData name="Matteo Bonfanti" userId="9510521127270a7f" providerId="LiveId" clId="{14A63E06-8050-4E14-BF7E-6C5FB9455DEB}" dt="2024-06-14T15:27:29.748" v="3155" actId="1076"/>
          <ac:spMkLst>
            <pc:docMk/>
            <pc:sldMk cId="2993176813" sldId="267"/>
            <ac:spMk id="74" creationId="{A21632DE-569A-6947-340C-9E69F2CF7561}"/>
          </ac:spMkLst>
        </pc:spChg>
        <pc:spChg chg="add mod">
          <ac:chgData name="Matteo Bonfanti" userId="9510521127270a7f" providerId="LiveId" clId="{14A63E06-8050-4E14-BF7E-6C5FB9455DEB}" dt="2024-06-14T15:27:29.748" v="3155" actId="1076"/>
          <ac:spMkLst>
            <pc:docMk/>
            <pc:sldMk cId="2993176813" sldId="267"/>
            <ac:spMk id="75" creationId="{80E7EEBC-7D0E-9CF3-207F-5AAA5C70A06D}"/>
          </ac:spMkLst>
        </pc:spChg>
        <pc:spChg chg="add mod">
          <ac:chgData name="Matteo Bonfanti" userId="9510521127270a7f" providerId="LiveId" clId="{14A63E06-8050-4E14-BF7E-6C5FB9455DEB}" dt="2024-06-14T15:27:29.748" v="3155" actId="1076"/>
          <ac:spMkLst>
            <pc:docMk/>
            <pc:sldMk cId="2993176813" sldId="267"/>
            <ac:spMk id="76" creationId="{658C1D65-E7B0-E5DC-9288-0EDDBCE57F8B}"/>
          </ac:spMkLst>
        </pc:spChg>
        <pc:spChg chg="add mod">
          <ac:chgData name="Matteo Bonfanti" userId="9510521127270a7f" providerId="LiveId" clId="{14A63E06-8050-4E14-BF7E-6C5FB9455DEB}" dt="2024-06-14T15:27:29.748" v="3155" actId="1076"/>
          <ac:spMkLst>
            <pc:docMk/>
            <pc:sldMk cId="2993176813" sldId="267"/>
            <ac:spMk id="78" creationId="{D659FE88-42EA-0A76-CBA7-3551C3559EA5}"/>
          </ac:spMkLst>
        </pc:spChg>
        <pc:spChg chg="add mod">
          <ac:chgData name="Matteo Bonfanti" userId="9510521127270a7f" providerId="LiveId" clId="{14A63E06-8050-4E14-BF7E-6C5FB9455DEB}" dt="2024-06-14T15:27:29.748" v="3155" actId="1076"/>
          <ac:spMkLst>
            <pc:docMk/>
            <pc:sldMk cId="2993176813" sldId="267"/>
            <ac:spMk id="79" creationId="{D0615B3D-B44D-1D6D-ADAB-F50A0D07CD2B}"/>
          </ac:spMkLst>
        </pc:spChg>
        <pc:spChg chg="add mod">
          <ac:chgData name="Matteo Bonfanti" userId="9510521127270a7f" providerId="LiveId" clId="{14A63E06-8050-4E14-BF7E-6C5FB9455DEB}" dt="2024-06-14T15:27:29.748" v="3155" actId="1076"/>
          <ac:spMkLst>
            <pc:docMk/>
            <pc:sldMk cId="2993176813" sldId="267"/>
            <ac:spMk id="81" creationId="{B6CF4E8D-681F-C103-69F4-61422FA9853E}"/>
          </ac:spMkLst>
        </pc:spChg>
        <pc:spChg chg="add mod">
          <ac:chgData name="Matteo Bonfanti" userId="9510521127270a7f" providerId="LiveId" clId="{14A63E06-8050-4E14-BF7E-6C5FB9455DEB}" dt="2024-06-14T15:27:29.748" v="3155" actId="1076"/>
          <ac:spMkLst>
            <pc:docMk/>
            <pc:sldMk cId="2993176813" sldId="267"/>
            <ac:spMk id="83" creationId="{B5E47FCD-15A3-8A1B-A2B4-17AEADB470E7}"/>
          </ac:spMkLst>
        </pc:spChg>
        <pc:spChg chg="add mod">
          <ac:chgData name="Matteo Bonfanti" userId="9510521127270a7f" providerId="LiveId" clId="{14A63E06-8050-4E14-BF7E-6C5FB9455DEB}" dt="2024-06-14T15:27:29.748" v="3155" actId="1076"/>
          <ac:spMkLst>
            <pc:docMk/>
            <pc:sldMk cId="2993176813" sldId="267"/>
            <ac:spMk id="85" creationId="{1C97226F-ED1F-552E-8C5A-669EC4BE061C}"/>
          </ac:spMkLst>
        </pc:spChg>
        <pc:spChg chg="add mod">
          <ac:chgData name="Matteo Bonfanti" userId="9510521127270a7f" providerId="LiveId" clId="{14A63E06-8050-4E14-BF7E-6C5FB9455DEB}" dt="2024-06-14T15:27:29.748" v="3155" actId="1076"/>
          <ac:spMkLst>
            <pc:docMk/>
            <pc:sldMk cId="2993176813" sldId="267"/>
            <ac:spMk id="87" creationId="{0F30BC68-4265-0432-7531-77D7F7DA87FF}"/>
          </ac:spMkLst>
        </pc:spChg>
        <pc:spChg chg="add mod">
          <ac:chgData name="Matteo Bonfanti" userId="9510521127270a7f" providerId="LiveId" clId="{14A63E06-8050-4E14-BF7E-6C5FB9455DEB}" dt="2024-06-14T15:27:29.748" v="3155" actId="1076"/>
          <ac:spMkLst>
            <pc:docMk/>
            <pc:sldMk cId="2993176813" sldId="267"/>
            <ac:spMk id="89" creationId="{44DFF6FB-481C-F82B-238A-3780DAD0E6F8}"/>
          </ac:spMkLst>
        </pc:spChg>
        <pc:spChg chg="add mod">
          <ac:chgData name="Matteo Bonfanti" userId="9510521127270a7f" providerId="LiveId" clId="{14A63E06-8050-4E14-BF7E-6C5FB9455DEB}" dt="2024-06-14T15:27:29.748" v="3155" actId="1076"/>
          <ac:spMkLst>
            <pc:docMk/>
            <pc:sldMk cId="2993176813" sldId="267"/>
            <ac:spMk id="91" creationId="{3F4B9868-7DD4-C667-8E89-03CCC2E9D8F6}"/>
          </ac:spMkLst>
        </pc:spChg>
        <pc:spChg chg="add mod">
          <ac:chgData name="Matteo Bonfanti" userId="9510521127270a7f" providerId="LiveId" clId="{14A63E06-8050-4E14-BF7E-6C5FB9455DEB}" dt="2024-06-14T15:27:29.748" v="3155" actId="1076"/>
          <ac:spMkLst>
            <pc:docMk/>
            <pc:sldMk cId="2993176813" sldId="267"/>
            <ac:spMk id="92" creationId="{5C547DDF-7516-A46C-47B6-7036735F6F1A}"/>
          </ac:spMkLst>
        </pc:spChg>
        <pc:spChg chg="add mod">
          <ac:chgData name="Matteo Bonfanti" userId="9510521127270a7f" providerId="LiveId" clId="{14A63E06-8050-4E14-BF7E-6C5FB9455DEB}" dt="2024-06-14T15:27:29.748" v="3155" actId="1076"/>
          <ac:spMkLst>
            <pc:docMk/>
            <pc:sldMk cId="2993176813" sldId="267"/>
            <ac:spMk id="94" creationId="{AEC566E4-ED8D-7D0E-9AB1-229016C7AD8A}"/>
          </ac:spMkLst>
        </pc:spChg>
        <pc:spChg chg="add mod">
          <ac:chgData name="Matteo Bonfanti" userId="9510521127270a7f" providerId="LiveId" clId="{14A63E06-8050-4E14-BF7E-6C5FB9455DEB}" dt="2024-06-14T15:27:29.748" v="3155" actId="1076"/>
          <ac:spMkLst>
            <pc:docMk/>
            <pc:sldMk cId="2993176813" sldId="267"/>
            <ac:spMk id="95" creationId="{3E5D70F3-C56B-37A1-0799-E4FC9E855FDE}"/>
          </ac:spMkLst>
        </pc:spChg>
        <pc:spChg chg="add mod">
          <ac:chgData name="Matteo Bonfanti" userId="9510521127270a7f" providerId="LiveId" clId="{14A63E06-8050-4E14-BF7E-6C5FB9455DEB}" dt="2024-06-14T15:27:29.748" v="3155" actId="1076"/>
          <ac:spMkLst>
            <pc:docMk/>
            <pc:sldMk cId="2993176813" sldId="267"/>
            <ac:spMk id="96" creationId="{46B91394-E5DE-5F48-1B23-6D6355FEDD6E}"/>
          </ac:spMkLst>
        </pc:spChg>
        <pc:spChg chg="add mod">
          <ac:chgData name="Matteo Bonfanti" userId="9510521127270a7f" providerId="LiveId" clId="{14A63E06-8050-4E14-BF7E-6C5FB9455DEB}" dt="2024-06-14T15:27:29.748" v="3155" actId="1076"/>
          <ac:spMkLst>
            <pc:docMk/>
            <pc:sldMk cId="2993176813" sldId="267"/>
            <ac:spMk id="98" creationId="{3F754692-0F08-FB1C-0AD0-87961052E54B}"/>
          </ac:spMkLst>
        </pc:spChg>
        <pc:spChg chg="add mod">
          <ac:chgData name="Matteo Bonfanti" userId="9510521127270a7f" providerId="LiveId" clId="{14A63E06-8050-4E14-BF7E-6C5FB9455DEB}" dt="2024-06-14T15:27:29.748" v="3155" actId="1076"/>
          <ac:spMkLst>
            <pc:docMk/>
            <pc:sldMk cId="2993176813" sldId="267"/>
            <ac:spMk id="99" creationId="{F6F8171B-1853-E778-C68B-E0B38F218B54}"/>
          </ac:spMkLst>
        </pc:spChg>
        <pc:spChg chg="add mod">
          <ac:chgData name="Matteo Bonfanti" userId="9510521127270a7f" providerId="LiveId" clId="{14A63E06-8050-4E14-BF7E-6C5FB9455DEB}" dt="2024-06-14T15:27:29.748" v="3155" actId="1076"/>
          <ac:spMkLst>
            <pc:docMk/>
            <pc:sldMk cId="2993176813" sldId="267"/>
            <ac:spMk id="100" creationId="{4ECA4ECD-04E4-B858-71DE-22896A024D3C}"/>
          </ac:spMkLst>
        </pc:spChg>
        <pc:spChg chg="add mod">
          <ac:chgData name="Matteo Bonfanti" userId="9510521127270a7f" providerId="LiveId" clId="{14A63E06-8050-4E14-BF7E-6C5FB9455DEB}" dt="2024-06-14T15:27:29.748" v="3155" actId="1076"/>
          <ac:spMkLst>
            <pc:docMk/>
            <pc:sldMk cId="2993176813" sldId="267"/>
            <ac:spMk id="102" creationId="{D21F036B-5618-2FFF-F502-225AD4925211}"/>
          </ac:spMkLst>
        </pc:spChg>
        <pc:spChg chg="add mod">
          <ac:chgData name="Matteo Bonfanti" userId="9510521127270a7f" providerId="LiveId" clId="{14A63E06-8050-4E14-BF7E-6C5FB9455DEB}" dt="2024-06-14T15:27:29.748" v="3155" actId="1076"/>
          <ac:spMkLst>
            <pc:docMk/>
            <pc:sldMk cId="2993176813" sldId="267"/>
            <ac:spMk id="104" creationId="{E440C4BE-2336-580F-9B84-CDE2CB83DCDF}"/>
          </ac:spMkLst>
        </pc:spChg>
        <pc:spChg chg="add mod">
          <ac:chgData name="Matteo Bonfanti" userId="9510521127270a7f" providerId="LiveId" clId="{14A63E06-8050-4E14-BF7E-6C5FB9455DEB}" dt="2024-06-14T15:27:29.748" v="3155" actId="1076"/>
          <ac:spMkLst>
            <pc:docMk/>
            <pc:sldMk cId="2993176813" sldId="267"/>
            <ac:spMk id="105" creationId="{29326694-1CCD-EBF3-FBDA-C40FED88C6AE}"/>
          </ac:spMkLst>
        </pc:spChg>
        <pc:spChg chg="add mod">
          <ac:chgData name="Matteo Bonfanti" userId="9510521127270a7f" providerId="LiveId" clId="{14A63E06-8050-4E14-BF7E-6C5FB9455DEB}" dt="2024-06-14T15:27:29.748" v="3155" actId="1076"/>
          <ac:spMkLst>
            <pc:docMk/>
            <pc:sldMk cId="2993176813" sldId="267"/>
            <ac:spMk id="107" creationId="{11B375A3-A2A4-1996-2C5E-6174D741EE43}"/>
          </ac:spMkLst>
        </pc:spChg>
        <pc:spChg chg="add mod">
          <ac:chgData name="Matteo Bonfanti" userId="9510521127270a7f" providerId="LiveId" clId="{14A63E06-8050-4E14-BF7E-6C5FB9455DEB}" dt="2024-06-15T14:04:27.561" v="6191" actId="1076"/>
          <ac:spMkLst>
            <pc:docMk/>
            <pc:sldMk cId="2993176813" sldId="267"/>
            <ac:spMk id="108" creationId="{571F5039-9054-3B13-48A2-F17C0E6D27FB}"/>
          </ac:spMkLst>
        </pc:spChg>
        <pc:spChg chg="add mod">
          <ac:chgData name="Matteo Bonfanti" userId="9510521127270a7f" providerId="LiveId" clId="{14A63E06-8050-4E14-BF7E-6C5FB9455DEB}" dt="2024-06-15T14:04:38.422" v="6195" actId="1076"/>
          <ac:spMkLst>
            <pc:docMk/>
            <pc:sldMk cId="2993176813" sldId="267"/>
            <ac:spMk id="111" creationId="{28626BFB-78B1-3888-F3A7-AF5C18C6E754}"/>
          </ac:spMkLst>
        </pc:spChg>
        <pc:spChg chg="add mod">
          <ac:chgData name="Matteo Bonfanti" userId="9510521127270a7f" providerId="LiveId" clId="{14A63E06-8050-4E14-BF7E-6C5FB9455DEB}" dt="2024-06-15T14:04:27.561" v="6191" actId="1076"/>
          <ac:spMkLst>
            <pc:docMk/>
            <pc:sldMk cId="2993176813" sldId="267"/>
            <ac:spMk id="112" creationId="{5E1BCB5F-C863-BB02-B403-317E41F08962}"/>
          </ac:spMkLst>
        </pc:spChg>
        <pc:spChg chg="add mod">
          <ac:chgData name="Matteo Bonfanti" userId="9510521127270a7f" providerId="LiveId" clId="{14A63E06-8050-4E14-BF7E-6C5FB9455DEB}" dt="2024-06-15T14:05:34.771" v="6220" actId="20577"/>
          <ac:spMkLst>
            <pc:docMk/>
            <pc:sldMk cId="2993176813" sldId="267"/>
            <ac:spMk id="130" creationId="{F5BF8BC5-36C0-815E-F49D-E2AA8884B858}"/>
          </ac:spMkLst>
        </pc:spChg>
        <pc:cxnChg chg="add mod">
          <ac:chgData name="Matteo Bonfanti" userId="9510521127270a7f" providerId="LiveId" clId="{14A63E06-8050-4E14-BF7E-6C5FB9455DEB}" dt="2024-06-18T19:34:07.715" v="7748" actId="1036"/>
          <ac:cxnSpMkLst>
            <pc:docMk/>
            <pc:sldMk cId="2993176813" sldId="267"/>
            <ac:cxnSpMk id="7" creationId="{BCFFA57B-D56A-9D9C-8B22-9088C4E6375C}"/>
          </ac:cxnSpMkLst>
        </pc:cxnChg>
        <pc:cxnChg chg="add mod">
          <ac:chgData name="Matteo Bonfanti" userId="9510521127270a7f" providerId="LiveId" clId="{14A63E06-8050-4E14-BF7E-6C5FB9455DEB}" dt="2024-06-15T14:04:55.245" v="6199" actId="14100"/>
          <ac:cxnSpMkLst>
            <pc:docMk/>
            <pc:sldMk cId="2993176813" sldId="267"/>
            <ac:cxnSpMk id="10" creationId="{5C345163-8364-7F47-A650-CC09B09C8187}"/>
          </ac:cxnSpMkLst>
        </pc:cxnChg>
        <pc:cxnChg chg="add mod">
          <ac:chgData name="Matteo Bonfanti" userId="9510521127270a7f" providerId="LiveId" clId="{14A63E06-8050-4E14-BF7E-6C5FB9455DEB}" dt="2024-06-18T19:34:11.772" v="7749" actId="14100"/>
          <ac:cxnSpMkLst>
            <pc:docMk/>
            <pc:sldMk cId="2993176813" sldId="267"/>
            <ac:cxnSpMk id="12" creationId="{0323DF99-DFF7-A9F6-46EC-972BF57070CC}"/>
          </ac:cxnSpMkLst>
        </pc:cxnChg>
        <pc:cxnChg chg="add mod">
          <ac:chgData name="Matteo Bonfanti" userId="9510521127270a7f" providerId="LiveId" clId="{14A63E06-8050-4E14-BF7E-6C5FB9455DEB}" dt="2024-06-14T15:18:37.668" v="3052" actId="1076"/>
          <ac:cxnSpMkLst>
            <pc:docMk/>
            <pc:sldMk cId="2993176813" sldId="267"/>
            <ac:cxnSpMk id="14" creationId="{096D61E7-E524-EEB9-FB6F-8CAB413C2755}"/>
          </ac:cxnSpMkLst>
        </pc:cxnChg>
        <pc:cxnChg chg="add mod">
          <ac:chgData name="Matteo Bonfanti" userId="9510521127270a7f" providerId="LiveId" clId="{14A63E06-8050-4E14-BF7E-6C5FB9455DEB}" dt="2024-06-14T15:24:05.174" v="3113" actId="14100"/>
          <ac:cxnSpMkLst>
            <pc:docMk/>
            <pc:sldMk cId="2993176813" sldId="267"/>
            <ac:cxnSpMk id="16" creationId="{B8A755F6-5A9D-07A6-2B16-007164ABD5D3}"/>
          </ac:cxnSpMkLst>
        </pc:cxnChg>
        <pc:cxnChg chg="add mod">
          <ac:chgData name="Matteo Bonfanti" userId="9510521127270a7f" providerId="LiveId" clId="{14A63E06-8050-4E14-BF7E-6C5FB9455DEB}" dt="2024-06-14T15:19:06.998" v="3053" actId="1076"/>
          <ac:cxnSpMkLst>
            <pc:docMk/>
            <pc:sldMk cId="2993176813" sldId="267"/>
            <ac:cxnSpMk id="18" creationId="{24B63043-6848-AD55-4280-92AA7B62D11C}"/>
          </ac:cxnSpMkLst>
        </pc:cxnChg>
        <pc:cxnChg chg="add mod">
          <ac:chgData name="Matteo Bonfanti" userId="9510521127270a7f" providerId="LiveId" clId="{14A63E06-8050-4E14-BF7E-6C5FB9455DEB}" dt="2024-06-14T15:19:06.998" v="3053" actId="1076"/>
          <ac:cxnSpMkLst>
            <pc:docMk/>
            <pc:sldMk cId="2993176813" sldId="267"/>
            <ac:cxnSpMk id="20" creationId="{21168C03-E96D-84EC-7371-6CFF6664C793}"/>
          </ac:cxnSpMkLst>
        </pc:cxnChg>
        <pc:cxnChg chg="add mod">
          <ac:chgData name="Matteo Bonfanti" userId="9510521127270a7f" providerId="LiveId" clId="{14A63E06-8050-4E14-BF7E-6C5FB9455DEB}" dt="2024-06-14T15:19:16.791" v="3056" actId="14100"/>
          <ac:cxnSpMkLst>
            <pc:docMk/>
            <pc:sldMk cId="2993176813" sldId="267"/>
            <ac:cxnSpMk id="46" creationId="{5A84CAEE-BD2D-B72C-AD5B-C5D0701793C2}"/>
          </ac:cxnSpMkLst>
        </pc:cxnChg>
        <pc:cxnChg chg="add mod">
          <ac:chgData name="Matteo Bonfanti" userId="9510521127270a7f" providerId="LiveId" clId="{14A63E06-8050-4E14-BF7E-6C5FB9455DEB}" dt="2024-06-14T15:19:20.343" v="3057"/>
          <ac:cxnSpMkLst>
            <pc:docMk/>
            <pc:sldMk cId="2993176813" sldId="267"/>
            <ac:cxnSpMk id="49" creationId="{4AB208C7-C47F-1381-DB73-7EB640DA686C}"/>
          </ac:cxnSpMkLst>
        </pc:cxnChg>
        <pc:cxnChg chg="add mod">
          <ac:chgData name="Matteo Bonfanti" userId="9510521127270a7f" providerId="LiveId" clId="{14A63E06-8050-4E14-BF7E-6C5FB9455DEB}" dt="2024-06-14T15:23:23.220" v="3105" actId="1076"/>
          <ac:cxnSpMkLst>
            <pc:docMk/>
            <pc:sldMk cId="2993176813" sldId="267"/>
            <ac:cxnSpMk id="53" creationId="{D29C9874-AED1-4699-1D3C-5E0067E493CF}"/>
          </ac:cxnSpMkLst>
        </pc:cxnChg>
        <pc:cxnChg chg="add mod">
          <ac:chgData name="Matteo Bonfanti" userId="9510521127270a7f" providerId="LiveId" clId="{14A63E06-8050-4E14-BF7E-6C5FB9455DEB}" dt="2024-06-14T15:23:25.536" v="3106" actId="14100"/>
          <ac:cxnSpMkLst>
            <pc:docMk/>
            <pc:sldMk cId="2993176813" sldId="267"/>
            <ac:cxnSpMk id="57" creationId="{6675D9AB-56EC-3E8A-73D7-E4264768B213}"/>
          </ac:cxnSpMkLst>
        </pc:cxnChg>
        <pc:cxnChg chg="add mod">
          <ac:chgData name="Matteo Bonfanti" userId="9510521127270a7f" providerId="LiveId" clId="{14A63E06-8050-4E14-BF7E-6C5FB9455DEB}" dt="2024-06-14T15:27:02.695" v="3132" actId="14100"/>
          <ac:cxnSpMkLst>
            <pc:docMk/>
            <pc:sldMk cId="2993176813" sldId="267"/>
            <ac:cxnSpMk id="67" creationId="{94FB8315-E7DC-616F-660C-A173B59F0AB3}"/>
          </ac:cxnSpMkLst>
        </pc:cxnChg>
        <pc:cxnChg chg="add mod">
          <ac:chgData name="Matteo Bonfanti" userId="9510521127270a7f" providerId="LiveId" clId="{14A63E06-8050-4E14-BF7E-6C5FB9455DEB}" dt="2024-06-14T15:27:15.194" v="3152" actId="14100"/>
          <ac:cxnSpMkLst>
            <pc:docMk/>
            <pc:sldMk cId="2993176813" sldId="267"/>
            <ac:cxnSpMk id="70" creationId="{64058BAD-22F9-F3DA-AE66-B8B1B47F54BA}"/>
          </ac:cxnSpMkLst>
        </pc:cxnChg>
        <pc:cxnChg chg="add mod">
          <ac:chgData name="Matteo Bonfanti" userId="9510521127270a7f" providerId="LiveId" clId="{14A63E06-8050-4E14-BF7E-6C5FB9455DEB}" dt="2024-06-14T15:27:29.748" v="3155" actId="1076"/>
          <ac:cxnSpMkLst>
            <pc:docMk/>
            <pc:sldMk cId="2993176813" sldId="267"/>
            <ac:cxnSpMk id="77" creationId="{CF7FD611-E52B-75E5-1CC3-CD8A67A01533}"/>
          </ac:cxnSpMkLst>
        </pc:cxnChg>
        <pc:cxnChg chg="add mod">
          <ac:chgData name="Matteo Bonfanti" userId="9510521127270a7f" providerId="LiveId" clId="{14A63E06-8050-4E14-BF7E-6C5FB9455DEB}" dt="2024-06-14T15:27:29.748" v="3155" actId="1076"/>
          <ac:cxnSpMkLst>
            <pc:docMk/>
            <pc:sldMk cId="2993176813" sldId="267"/>
            <ac:cxnSpMk id="80" creationId="{BA2A786D-0FA3-7C77-6F56-6D743039E472}"/>
          </ac:cxnSpMkLst>
        </pc:cxnChg>
        <pc:cxnChg chg="add mod">
          <ac:chgData name="Matteo Bonfanti" userId="9510521127270a7f" providerId="LiveId" clId="{14A63E06-8050-4E14-BF7E-6C5FB9455DEB}" dt="2024-06-14T15:27:29.748" v="3155" actId="1076"/>
          <ac:cxnSpMkLst>
            <pc:docMk/>
            <pc:sldMk cId="2993176813" sldId="267"/>
            <ac:cxnSpMk id="82" creationId="{87587E8F-DD30-380E-9CBF-594B4E63521E}"/>
          </ac:cxnSpMkLst>
        </pc:cxnChg>
        <pc:cxnChg chg="add mod">
          <ac:chgData name="Matteo Bonfanti" userId="9510521127270a7f" providerId="LiveId" clId="{14A63E06-8050-4E14-BF7E-6C5FB9455DEB}" dt="2024-06-14T15:27:29.748" v="3155" actId="1076"/>
          <ac:cxnSpMkLst>
            <pc:docMk/>
            <pc:sldMk cId="2993176813" sldId="267"/>
            <ac:cxnSpMk id="84" creationId="{505D4FDF-7795-1C14-2090-1C11DA317186}"/>
          </ac:cxnSpMkLst>
        </pc:cxnChg>
        <pc:cxnChg chg="add mod">
          <ac:chgData name="Matteo Bonfanti" userId="9510521127270a7f" providerId="LiveId" clId="{14A63E06-8050-4E14-BF7E-6C5FB9455DEB}" dt="2024-06-14T15:27:29.748" v="3155" actId="1076"/>
          <ac:cxnSpMkLst>
            <pc:docMk/>
            <pc:sldMk cId="2993176813" sldId="267"/>
            <ac:cxnSpMk id="86" creationId="{A7F3D3A8-00BA-BA77-3E18-BF70E8FCB9CD}"/>
          </ac:cxnSpMkLst>
        </pc:cxnChg>
        <pc:cxnChg chg="add mod">
          <ac:chgData name="Matteo Bonfanti" userId="9510521127270a7f" providerId="LiveId" clId="{14A63E06-8050-4E14-BF7E-6C5FB9455DEB}" dt="2024-06-14T15:27:29.748" v="3155" actId="1076"/>
          <ac:cxnSpMkLst>
            <pc:docMk/>
            <pc:sldMk cId="2993176813" sldId="267"/>
            <ac:cxnSpMk id="88" creationId="{62A11784-BC2F-2BEB-F8C7-4A75E20AC591}"/>
          </ac:cxnSpMkLst>
        </pc:cxnChg>
        <pc:cxnChg chg="add mod">
          <ac:chgData name="Matteo Bonfanti" userId="9510521127270a7f" providerId="LiveId" clId="{14A63E06-8050-4E14-BF7E-6C5FB9455DEB}" dt="2024-06-14T15:27:29.748" v="3155" actId="1076"/>
          <ac:cxnSpMkLst>
            <pc:docMk/>
            <pc:sldMk cId="2993176813" sldId="267"/>
            <ac:cxnSpMk id="90" creationId="{BDCDA8C3-9064-2FB7-A90F-AA30744942BB}"/>
          </ac:cxnSpMkLst>
        </pc:cxnChg>
        <pc:cxnChg chg="add mod">
          <ac:chgData name="Matteo Bonfanti" userId="9510521127270a7f" providerId="LiveId" clId="{14A63E06-8050-4E14-BF7E-6C5FB9455DEB}" dt="2024-06-14T15:27:29.748" v="3155" actId="1076"/>
          <ac:cxnSpMkLst>
            <pc:docMk/>
            <pc:sldMk cId="2993176813" sldId="267"/>
            <ac:cxnSpMk id="93" creationId="{63FF7649-E8E6-BEBA-3080-3D594865C46A}"/>
          </ac:cxnSpMkLst>
        </pc:cxnChg>
        <pc:cxnChg chg="add mod">
          <ac:chgData name="Matteo Bonfanti" userId="9510521127270a7f" providerId="LiveId" clId="{14A63E06-8050-4E14-BF7E-6C5FB9455DEB}" dt="2024-06-14T15:27:29.748" v="3155" actId="1076"/>
          <ac:cxnSpMkLst>
            <pc:docMk/>
            <pc:sldMk cId="2993176813" sldId="267"/>
            <ac:cxnSpMk id="97" creationId="{BFC49A64-CE3D-CBEA-7BCC-F9739E9A7BBF}"/>
          </ac:cxnSpMkLst>
        </pc:cxnChg>
        <pc:cxnChg chg="add mod">
          <ac:chgData name="Matteo Bonfanti" userId="9510521127270a7f" providerId="LiveId" clId="{14A63E06-8050-4E14-BF7E-6C5FB9455DEB}" dt="2024-06-14T15:27:29.748" v="3155" actId="1076"/>
          <ac:cxnSpMkLst>
            <pc:docMk/>
            <pc:sldMk cId="2993176813" sldId="267"/>
            <ac:cxnSpMk id="101" creationId="{CCBC6BE5-614D-1B6F-C566-14E8D43E3AF8}"/>
          </ac:cxnSpMkLst>
        </pc:cxnChg>
        <pc:cxnChg chg="add mod">
          <ac:chgData name="Matteo Bonfanti" userId="9510521127270a7f" providerId="LiveId" clId="{14A63E06-8050-4E14-BF7E-6C5FB9455DEB}" dt="2024-06-14T15:27:29.748" v="3155" actId="1076"/>
          <ac:cxnSpMkLst>
            <pc:docMk/>
            <pc:sldMk cId="2993176813" sldId="267"/>
            <ac:cxnSpMk id="103" creationId="{3D51B16A-7246-924D-2E8D-5F325E9B22F5}"/>
          </ac:cxnSpMkLst>
        </pc:cxnChg>
        <pc:cxnChg chg="add mod">
          <ac:chgData name="Matteo Bonfanti" userId="9510521127270a7f" providerId="LiveId" clId="{14A63E06-8050-4E14-BF7E-6C5FB9455DEB}" dt="2024-06-14T15:27:29.748" v="3155" actId="1076"/>
          <ac:cxnSpMkLst>
            <pc:docMk/>
            <pc:sldMk cId="2993176813" sldId="267"/>
            <ac:cxnSpMk id="106" creationId="{CDE9511C-E5F7-187E-6163-C5A4C6A4A642}"/>
          </ac:cxnSpMkLst>
        </pc:cxnChg>
        <pc:cxnChg chg="add mod">
          <ac:chgData name="Matteo Bonfanti" userId="9510521127270a7f" providerId="LiveId" clId="{14A63E06-8050-4E14-BF7E-6C5FB9455DEB}" dt="2024-06-15T14:05:23.150" v="6209" actId="14100"/>
          <ac:cxnSpMkLst>
            <pc:docMk/>
            <pc:sldMk cId="2993176813" sldId="267"/>
            <ac:cxnSpMk id="109" creationId="{AA8D870C-8E29-4040-C084-E5D2CF2AE3B5}"/>
          </ac:cxnSpMkLst>
        </pc:cxnChg>
        <pc:cxnChg chg="add mod">
          <ac:chgData name="Matteo Bonfanti" userId="9510521127270a7f" providerId="LiveId" clId="{14A63E06-8050-4E14-BF7E-6C5FB9455DEB}" dt="2024-06-15T14:05:20.763" v="6208" actId="14100"/>
          <ac:cxnSpMkLst>
            <pc:docMk/>
            <pc:sldMk cId="2993176813" sldId="267"/>
            <ac:cxnSpMk id="110" creationId="{72F692FB-B617-B86F-5939-417D72D1A9A2}"/>
          </ac:cxnSpMkLst>
        </pc:cxnChg>
        <pc:cxnChg chg="add mod">
          <ac:chgData name="Matteo Bonfanti" userId="9510521127270a7f" providerId="LiveId" clId="{14A63E06-8050-4E14-BF7E-6C5FB9455DEB}" dt="2024-06-15T14:05:18.826" v="6207" actId="14100"/>
          <ac:cxnSpMkLst>
            <pc:docMk/>
            <pc:sldMk cId="2993176813" sldId="267"/>
            <ac:cxnSpMk id="124" creationId="{5FBAB0F5-498B-73FE-2148-6AEF617E1DC6}"/>
          </ac:cxnSpMkLst>
        </pc:cxnChg>
      </pc:sldChg>
      <pc:sldChg chg="addSp delSp modSp new mod">
        <pc:chgData name="Matteo Bonfanti" userId="9510521127270a7f" providerId="LiveId" clId="{14A63E06-8050-4E14-BF7E-6C5FB9455DEB}" dt="2024-07-05T14:07:40.150" v="8793" actId="1036"/>
        <pc:sldMkLst>
          <pc:docMk/>
          <pc:sldMk cId="2936183129" sldId="268"/>
        </pc:sldMkLst>
        <pc:spChg chg="mod">
          <ac:chgData name="Matteo Bonfanti" userId="9510521127270a7f" providerId="LiveId" clId="{14A63E06-8050-4E14-BF7E-6C5FB9455DEB}" dt="2024-06-14T14:58:15.210" v="2756" actId="1076"/>
          <ac:spMkLst>
            <pc:docMk/>
            <pc:sldMk cId="2936183129" sldId="268"/>
            <ac:spMk id="2" creationId="{53C18B4C-594E-30C9-C0DC-056C02A2859A}"/>
          </ac:spMkLst>
        </pc:spChg>
        <pc:spChg chg="del mod">
          <ac:chgData name="Matteo Bonfanti" userId="9510521127270a7f" providerId="LiveId" clId="{14A63E06-8050-4E14-BF7E-6C5FB9455DEB}" dt="2024-06-14T14:57:54.407" v="2702" actId="478"/>
          <ac:spMkLst>
            <pc:docMk/>
            <pc:sldMk cId="2936183129" sldId="268"/>
            <ac:spMk id="3" creationId="{8CA0ACD1-CE92-7A9B-E89C-FD3743C66C88}"/>
          </ac:spMkLst>
        </pc:spChg>
        <pc:spChg chg="add mod">
          <ac:chgData name="Matteo Bonfanti" userId="9510521127270a7f" providerId="LiveId" clId="{14A63E06-8050-4E14-BF7E-6C5FB9455DEB}" dt="2024-06-14T15:29:51.468" v="3250" actId="14100"/>
          <ac:spMkLst>
            <pc:docMk/>
            <pc:sldMk cId="2936183129" sldId="268"/>
            <ac:spMk id="4" creationId="{54EF8339-4DC5-F708-0E30-85A8F3D3F8CA}"/>
          </ac:spMkLst>
        </pc:spChg>
        <pc:spChg chg="add mod">
          <ac:chgData name="Matteo Bonfanti" userId="9510521127270a7f" providerId="LiveId" clId="{14A63E06-8050-4E14-BF7E-6C5FB9455DEB}" dt="2024-06-14T15:46:00.348" v="3662" actId="14100"/>
          <ac:spMkLst>
            <pc:docMk/>
            <pc:sldMk cId="2936183129" sldId="268"/>
            <ac:spMk id="5" creationId="{C70750C2-CD39-1F5A-7DE9-D25AE2C6D0D8}"/>
          </ac:spMkLst>
        </pc:spChg>
        <pc:spChg chg="add mod">
          <ac:chgData name="Matteo Bonfanti" userId="9510521127270a7f" providerId="LiveId" clId="{14A63E06-8050-4E14-BF7E-6C5FB9455DEB}" dt="2024-07-05T14:07:40.150" v="8793" actId="1036"/>
          <ac:spMkLst>
            <pc:docMk/>
            <pc:sldMk cId="2936183129" sldId="268"/>
            <ac:spMk id="6" creationId="{C819F523-C1F1-E832-91F8-E492B6EF51B5}"/>
          </ac:spMkLst>
        </pc:spChg>
        <pc:spChg chg="add mod">
          <ac:chgData name="Matteo Bonfanti" userId="9510521127270a7f" providerId="LiveId" clId="{14A63E06-8050-4E14-BF7E-6C5FB9455DEB}" dt="2024-06-14T15:29:46.562" v="3249" actId="20577"/>
          <ac:spMkLst>
            <pc:docMk/>
            <pc:sldMk cId="2936183129" sldId="268"/>
            <ac:spMk id="8" creationId="{0428A15E-1F2F-6433-BEC8-B8568382B4D2}"/>
          </ac:spMkLst>
        </pc:spChg>
        <pc:spChg chg="add mod">
          <ac:chgData name="Matteo Bonfanti" userId="9510521127270a7f" providerId="LiveId" clId="{14A63E06-8050-4E14-BF7E-6C5FB9455DEB}" dt="2024-06-14T15:34:04.937" v="3412" actId="20577"/>
          <ac:spMkLst>
            <pc:docMk/>
            <pc:sldMk cId="2936183129" sldId="268"/>
            <ac:spMk id="9" creationId="{608A6634-1A8F-2443-9A8B-B457C5793B14}"/>
          </ac:spMkLst>
        </pc:spChg>
        <pc:spChg chg="add mod">
          <ac:chgData name="Matteo Bonfanti" userId="9510521127270a7f" providerId="LiveId" clId="{14A63E06-8050-4E14-BF7E-6C5FB9455DEB}" dt="2024-07-05T14:07:34.441" v="8790" actId="1036"/>
          <ac:spMkLst>
            <pc:docMk/>
            <pc:sldMk cId="2936183129" sldId="268"/>
            <ac:spMk id="11" creationId="{B5C3FA82-D697-030A-D5B1-6BBC1FD2102D}"/>
          </ac:spMkLst>
        </pc:spChg>
        <pc:spChg chg="add mod">
          <ac:chgData name="Matteo Bonfanti" userId="9510521127270a7f" providerId="LiveId" clId="{14A63E06-8050-4E14-BF7E-6C5FB9455DEB}" dt="2024-06-14T15:29:54.811" v="3251" actId="1076"/>
          <ac:spMkLst>
            <pc:docMk/>
            <pc:sldMk cId="2936183129" sldId="268"/>
            <ac:spMk id="13" creationId="{2E13CE41-C234-492C-D4C5-773B44B0C0C8}"/>
          </ac:spMkLst>
        </pc:spChg>
        <pc:spChg chg="add mod ord">
          <ac:chgData name="Matteo Bonfanti" userId="9510521127270a7f" providerId="LiveId" clId="{14A63E06-8050-4E14-BF7E-6C5FB9455DEB}" dt="2024-06-14T15:45:48.170" v="3644" actId="166"/>
          <ac:spMkLst>
            <pc:docMk/>
            <pc:sldMk cId="2936183129" sldId="268"/>
            <ac:spMk id="15" creationId="{745499ED-CDDB-3280-4858-FEC948345C7C}"/>
          </ac:spMkLst>
        </pc:spChg>
        <pc:spChg chg="add mod">
          <ac:chgData name="Matteo Bonfanti" userId="9510521127270a7f" providerId="LiveId" clId="{14A63E06-8050-4E14-BF7E-6C5FB9455DEB}" dt="2024-06-20T22:01:18.370" v="8482" actId="14100"/>
          <ac:spMkLst>
            <pc:docMk/>
            <pc:sldMk cId="2936183129" sldId="268"/>
            <ac:spMk id="17" creationId="{6D12F0B1-632E-5CD5-9605-778067100856}"/>
          </ac:spMkLst>
        </pc:spChg>
        <pc:spChg chg="add mod">
          <ac:chgData name="Matteo Bonfanti" userId="9510521127270a7f" providerId="LiveId" clId="{14A63E06-8050-4E14-BF7E-6C5FB9455DEB}" dt="2024-06-14T15:35:11.722" v="3452" actId="1076"/>
          <ac:spMkLst>
            <pc:docMk/>
            <pc:sldMk cId="2936183129" sldId="268"/>
            <ac:spMk id="19" creationId="{F512C6E6-5618-95E1-C7E4-7E5608FF82F2}"/>
          </ac:spMkLst>
        </pc:spChg>
        <pc:spChg chg="add del mod">
          <ac:chgData name="Matteo Bonfanti" userId="9510521127270a7f" providerId="LiveId" clId="{14A63E06-8050-4E14-BF7E-6C5FB9455DEB}" dt="2024-06-14T15:33:06.003" v="3368" actId="478"/>
          <ac:spMkLst>
            <pc:docMk/>
            <pc:sldMk cId="2936183129" sldId="268"/>
            <ac:spMk id="21" creationId="{2DB3A4E6-AC7A-E8B6-7BCC-3AF2D1F43EF0}"/>
          </ac:spMkLst>
        </pc:spChg>
        <pc:spChg chg="add del mod">
          <ac:chgData name="Matteo Bonfanti" userId="9510521127270a7f" providerId="LiveId" clId="{14A63E06-8050-4E14-BF7E-6C5FB9455DEB}" dt="2024-06-14T15:35:16.946" v="3453" actId="478"/>
          <ac:spMkLst>
            <pc:docMk/>
            <pc:sldMk cId="2936183129" sldId="268"/>
            <ac:spMk id="22" creationId="{868C7170-3E3D-8108-23C5-4C6ABEF5C60E}"/>
          </ac:spMkLst>
        </pc:spChg>
        <pc:spChg chg="add mod">
          <ac:chgData name="Matteo Bonfanti" userId="9510521127270a7f" providerId="LiveId" clId="{14A63E06-8050-4E14-BF7E-6C5FB9455DEB}" dt="2024-06-18T21:58:36.596" v="8404" actId="20577"/>
          <ac:spMkLst>
            <pc:docMk/>
            <pc:sldMk cId="2936183129" sldId="268"/>
            <ac:spMk id="23" creationId="{3D36D328-6B8F-FDA1-D391-DD4D722CA75E}"/>
          </ac:spMkLst>
        </pc:spChg>
        <pc:spChg chg="add mod">
          <ac:chgData name="Matteo Bonfanti" userId="9510521127270a7f" providerId="LiveId" clId="{14A63E06-8050-4E14-BF7E-6C5FB9455DEB}" dt="2024-06-14T15:31:22.912" v="3293" actId="20577"/>
          <ac:spMkLst>
            <pc:docMk/>
            <pc:sldMk cId="2936183129" sldId="268"/>
            <ac:spMk id="24" creationId="{E7BE12D5-4810-E590-B120-EE98A1D9CC41}"/>
          </ac:spMkLst>
        </pc:spChg>
        <pc:spChg chg="add del mod">
          <ac:chgData name="Matteo Bonfanti" userId="9510521127270a7f" providerId="LiveId" clId="{14A63E06-8050-4E14-BF7E-6C5FB9455DEB}" dt="2024-06-14T15:33:04.391" v="3367" actId="478"/>
          <ac:spMkLst>
            <pc:docMk/>
            <pc:sldMk cId="2936183129" sldId="268"/>
            <ac:spMk id="25" creationId="{C7C9DA15-69A6-1015-5C18-607DDE5EA820}"/>
          </ac:spMkLst>
        </pc:spChg>
        <pc:spChg chg="add mod ord">
          <ac:chgData name="Matteo Bonfanti" userId="9510521127270a7f" providerId="LiveId" clId="{14A63E06-8050-4E14-BF7E-6C5FB9455DEB}" dt="2024-06-14T15:45:43.904" v="3643" actId="166"/>
          <ac:spMkLst>
            <pc:docMk/>
            <pc:sldMk cId="2936183129" sldId="268"/>
            <ac:spMk id="26" creationId="{F8052905-0396-447B-BADD-68C40C61A9EE}"/>
          </ac:spMkLst>
        </pc:spChg>
        <pc:spChg chg="add mod">
          <ac:chgData name="Matteo Bonfanti" userId="9510521127270a7f" providerId="LiveId" clId="{14A63E06-8050-4E14-BF7E-6C5FB9455DEB}" dt="2024-06-14T15:32:02.691" v="3306" actId="20577"/>
          <ac:spMkLst>
            <pc:docMk/>
            <pc:sldMk cId="2936183129" sldId="268"/>
            <ac:spMk id="28" creationId="{1B80C985-B73F-8C93-4735-76A3D008B41E}"/>
          </ac:spMkLst>
        </pc:spChg>
        <pc:spChg chg="add del mod">
          <ac:chgData name="Matteo Bonfanti" userId="9510521127270a7f" providerId="LiveId" clId="{14A63E06-8050-4E14-BF7E-6C5FB9455DEB}" dt="2024-06-14T15:35:26.654" v="3455" actId="478"/>
          <ac:spMkLst>
            <pc:docMk/>
            <pc:sldMk cId="2936183129" sldId="268"/>
            <ac:spMk id="29" creationId="{1DFB256D-EE23-38EA-5556-DA9B8DAF5491}"/>
          </ac:spMkLst>
        </pc:spChg>
        <pc:spChg chg="add mod">
          <ac:chgData name="Matteo Bonfanti" userId="9510521127270a7f" providerId="LiveId" clId="{14A63E06-8050-4E14-BF7E-6C5FB9455DEB}" dt="2024-06-14T15:35:49.851" v="3459" actId="14100"/>
          <ac:spMkLst>
            <pc:docMk/>
            <pc:sldMk cId="2936183129" sldId="268"/>
            <ac:spMk id="30" creationId="{46DF0BD1-04D0-DDED-5782-9A3A118352E1}"/>
          </ac:spMkLst>
        </pc:spChg>
        <pc:spChg chg="add mod">
          <ac:chgData name="Matteo Bonfanti" userId="9510521127270a7f" providerId="LiveId" clId="{14A63E06-8050-4E14-BF7E-6C5FB9455DEB}" dt="2024-06-14T15:31:30.871" v="3294" actId="1076"/>
          <ac:spMkLst>
            <pc:docMk/>
            <pc:sldMk cId="2936183129" sldId="268"/>
            <ac:spMk id="32" creationId="{30BEBA1E-65CF-FDE8-FF01-09972703C341}"/>
          </ac:spMkLst>
        </pc:spChg>
        <pc:spChg chg="add mod">
          <ac:chgData name="Matteo Bonfanti" userId="9510521127270a7f" providerId="LiveId" clId="{14A63E06-8050-4E14-BF7E-6C5FB9455DEB}" dt="2024-06-14T15:31:58.298" v="3299" actId="1076"/>
          <ac:spMkLst>
            <pc:docMk/>
            <pc:sldMk cId="2936183129" sldId="268"/>
            <ac:spMk id="34" creationId="{E965B561-A7AD-E42E-C3D2-E5E216A9E796}"/>
          </ac:spMkLst>
        </pc:spChg>
        <pc:spChg chg="add mod">
          <ac:chgData name="Matteo Bonfanti" userId="9510521127270a7f" providerId="LiveId" clId="{14A63E06-8050-4E14-BF7E-6C5FB9455DEB}" dt="2024-06-14T16:15:47.508" v="4300" actId="20577"/>
          <ac:spMkLst>
            <pc:docMk/>
            <pc:sldMk cId="2936183129" sldId="268"/>
            <ac:spMk id="35" creationId="{9B4F4A78-B5F9-9878-A44D-E8484E7A386D}"/>
          </ac:spMkLst>
        </pc:spChg>
        <pc:spChg chg="add mod">
          <ac:chgData name="Matteo Bonfanti" userId="9510521127270a7f" providerId="LiveId" clId="{14A63E06-8050-4E14-BF7E-6C5FB9455DEB}" dt="2024-06-14T15:31:30.871" v="3294" actId="1076"/>
          <ac:spMkLst>
            <pc:docMk/>
            <pc:sldMk cId="2936183129" sldId="268"/>
            <ac:spMk id="37" creationId="{C6901E97-81CF-9F95-4B55-D9F2C14C41E9}"/>
          </ac:spMkLst>
        </pc:spChg>
        <pc:spChg chg="add del mod">
          <ac:chgData name="Matteo Bonfanti" userId="9510521127270a7f" providerId="LiveId" clId="{14A63E06-8050-4E14-BF7E-6C5FB9455DEB}" dt="2024-06-18T15:56:24.632" v="7712" actId="478"/>
          <ac:spMkLst>
            <pc:docMk/>
            <pc:sldMk cId="2936183129" sldId="268"/>
            <ac:spMk id="39" creationId="{5CBE6D6B-1209-7E50-BEA8-AC0B83CC9C78}"/>
          </ac:spMkLst>
        </pc:spChg>
        <pc:spChg chg="add mod">
          <ac:chgData name="Matteo Bonfanti" userId="9510521127270a7f" providerId="LiveId" clId="{14A63E06-8050-4E14-BF7E-6C5FB9455DEB}" dt="2024-06-14T15:30:40.102" v="3286" actId="1076"/>
          <ac:spMkLst>
            <pc:docMk/>
            <pc:sldMk cId="2936183129" sldId="268"/>
            <ac:spMk id="40" creationId="{6F4A11DE-0C8E-C8ED-B5A1-DBEBD93068B5}"/>
          </ac:spMkLst>
        </pc:spChg>
        <pc:spChg chg="add mod">
          <ac:chgData name="Matteo Bonfanti" userId="9510521127270a7f" providerId="LiveId" clId="{14A63E06-8050-4E14-BF7E-6C5FB9455DEB}" dt="2024-06-14T15:45:39.390" v="3642" actId="14100"/>
          <ac:spMkLst>
            <pc:docMk/>
            <pc:sldMk cId="2936183129" sldId="268"/>
            <ac:spMk id="41" creationId="{5EC773A6-0D64-130A-810F-C1DBC945704D}"/>
          </ac:spMkLst>
        </pc:spChg>
        <pc:spChg chg="add mod">
          <ac:chgData name="Matteo Bonfanti" userId="9510521127270a7f" providerId="LiveId" clId="{14A63E06-8050-4E14-BF7E-6C5FB9455DEB}" dt="2024-06-14T15:34:17.436" v="3421"/>
          <ac:spMkLst>
            <pc:docMk/>
            <pc:sldMk cId="2936183129" sldId="268"/>
            <ac:spMk id="51" creationId="{B9C54D82-F8CE-7688-5379-A423314BCF89}"/>
          </ac:spMkLst>
        </pc:spChg>
        <pc:spChg chg="add mod">
          <ac:chgData name="Matteo Bonfanti" userId="9510521127270a7f" providerId="LiveId" clId="{14A63E06-8050-4E14-BF7E-6C5FB9455DEB}" dt="2024-06-14T15:36:24.258" v="3480" actId="20577"/>
          <ac:spMkLst>
            <pc:docMk/>
            <pc:sldMk cId="2936183129" sldId="268"/>
            <ac:spMk id="52" creationId="{12D6746B-2FEC-97D7-A826-AB7CF3EE87D8}"/>
          </ac:spMkLst>
        </pc:spChg>
        <pc:spChg chg="add mod">
          <ac:chgData name="Matteo Bonfanti" userId="9510521127270a7f" providerId="LiveId" clId="{14A63E06-8050-4E14-BF7E-6C5FB9455DEB}" dt="2024-06-14T15:37:04.085" v="3513" actId="1076"/>
          <ac:spMkLst>
            <pc:docMk/>
            <pc:sldMk cId="2936183129" sldId="268"/>
            <ac:spMk id="71" creationId="{3A03B2F1-EAB8-7B40-B6D7-D2CE572EA56F}"/>
          </ac:spMkLst>
        </pc:spChg>
        <pc:spChg chg="add mod">
          <ac:chgData name="Matteo Bonfanti" userId="9510521127270a7f" providerId="LiveId" clId="{14A63E06-8050-4E14-BF7E-6C5FB9455DEB}" dt="2024-06-14T15:37:00.645" v="3512" actId="1076"/>
          <ac:spMkLst>
            <pc:docMk/>
            <pc:sldMk cId="2936183129" sldId="268"/>
            <ac:spMk id="73" creationId="{35A034D7-4574-F9F4-B5D5-CC3BD2779C09}"/>
          </ac:spMkLst>
        </pc:spChg>
        <pc:spChg chg="add mod">
          <ac:chgData name="Matteo Bonfanti" userId="9510521127270a7f" providerId="LiveId" clId="{14A63E06-8050-4E14-BF7E-6C5FB9455DEB}" dt="2024-06-14T15:37:25.970" v="3522" actId="1076"/>
          <ac:spMkLst>
            <pc:docMk/>
            <pc:sldMk cId="2936183129" sldId="268"/>
            <ac:spMk id="74" creationId="{CF0FA0C4-EBFF-FB3C-0F5E-1FA536E1661D}"/>
          </ac:spMkLst>
        </pc:spChg>
        <pc:spChg chg="add mod">
          <ac:chgData name="Matteo Bonfanti" userId="9510521127270a7f" providerId="LiveId" clId="{14A63E06-8050-4E14-BF7E-6C5FB9455DEB}" dt="2024-06-14T15:37:20.824" v="3521" actId="1076"/>
          <ac:spMkLst>
            <pc:docMk/>
            <pc:sldMk cId="2936183129" sldId="268"/>
            <ac:spMk id="75" creationId="{849B26B5-C703-7C6A-D4C3-7F01B5DBE98D}"/>
          </ac:spMkLst>
        </pc:spChg>
        <pc:cxnChg chg="add mod">
          <ac:chgData name="Matteo Bonfanti" userId="9510521127270a7f" providerId="LiveId" clId="{14A63E06-8050-4E14-BF7E-6C5FB9455DEB}" dt="2024-07-05T14:07:40.150" v="8793" actId="1036"/>
          <ac:cxnSpMkLst>
            <pc:docMk/>
            <pc:sldMk cId="2936183129" sldId="268"/>
            <ac:cxnSpMk id="7" creationId="{32A55735-4059-6B1A-D668-0F18EEB20022}"/>
          </ac:cxnSpMkLst>
        </pc:cxnChg>
        <pc:cxnChg chg="add mod">
          <ac:chgData name="Matteo Bonfanti" userId="9510521127270a7f" providerId="LiveId" clId="{14A63E06-8050-4E14-BF7E-6C5FB9455DEB}" dt="2024-06-14T15:27:34.894" v="3157" actId="1076"/>
          <ac:cxnSpMkLst>
            <pc:docMk/>
            <pc:sldMk cId="2936183129" sldId="268"/>
            <ac:cxnSpMk id="10" creationId="{472BCA69-94CA-C793-DADA-8A28701E8640}"/>
          </ac:cxnSpMkLst>
        </pc:cxnChg>
        <pc:cxnChg chg="add mod">
          <ac:chgData name="Matteo Bonfanti" userId="9510521127270a7f" providerId="LiveId" clId="{14A63E06-8050-4E14-BF7E-6C5FB9455DEB}" dt="2024-07-05T14:07:34.441" v="8790" actId="1036"/>
          <ac:cxnSpMkLst>
            <pc:docMk/>
            <pc:sldMk cId="2936183129" sldId="268"/>
            <ac:cxnSpMk id="12" creationId="{04408B5B-0FD6-FE29-A71E-DA77926F8834}"/>
          </ac:cxnSpMkLst>
        </pc:cxnChg>
        <pc:cxnChg chg="add mod">
          <ac:chgData name="Matteo Bonfanti" userId="9510521127270a7f" providerId="LiveId" clId="{14A63E06-8050-4E14-BF7E-6C5FB9455DEB}" dt="2024-06-14T15:29:54.811" v="3251" actId="1076"/>
          <ac:cxnSpMkLst>
            <pc:docMk/>
            <pc:sldMk cId="2936183129" sldId="268"/>
            <ac:cxnSpMk id="14" creationId="{6FED1168-A66D-7599-9FE7-5C3C9B9C47C6}"/>
          </ac:cxnSpMkLst>
        </pc:cxnChg>
        <pc:cxnChg chg="add mod">
          <ac:chgData name="Matteo Bonfanti" userId="9510521127270a7f" providerId="LiveId" clId="{14A63E06-8050-4E14-BF7E-6C5FB9455DEB}" dt="2024-06-14T15:36:14.220" v="3477" actId="14100"/>
          <ac:cxnSpMkLst>
            <pc:docMk/>
            <pc:sldMk cId="2936183129" sldId="268"/>
            <ac:cxnSpMk id="16" creationId="{C8E9711A-78E9-1F65-820E-42100ADB7EF5}"/>
          </ac:cxnSpMkLst>
        </pc:cxnChg>
        <pc:cxnChg chg="add mod">
          <ac:chgData name="Matteo Bonfanti" userId="9510521127270a7f" providerId="LiveId" clId="{14A63E06-8050-4E14-BF7E-6C5FB9455DEB}" dt="2024-06-20T22:01:18.370" v="8482" actId="14100"/>
          <ac:cxnSpMkLst>
            <pc:docMk/>
            <pc:sldMk cId="2936183129" sldId="268"/>
            <ac:cxnSpMk id="18" creationId="{D14D9BC5-2BA8-EE58-7177-AD1BDB047DDC}"/>
          </ac:cxnSpMkLst>
        </pc:cxnChg>
        <pc:cxnChg chg="add mod">
          <ac:chgData name="Matteo Bonfanti" userId="9510521127270a7f" providerId="LiveId" clId="{14A63E06-8050-4E14-BF7E-6C5FB9455DEB}" dt="2024-06-18T21:58:27.746" v="8395" actId="14100"/>
          <ac:cxnSpMkLst>
            <pc:docMk/>
            <pc:sldMk cId="2936183129" sldId="268"/>
            <ac:cxnSpMk id="20" creationId="{ED9D599D-E2E9-B34D-F347-3A142EF7406C}"/>
          </ac:cxnSpMkLst>
        </pc:cxnChg>
        <pc:cxnChg chg="add del mod">
          <ac:chgData name="Matteo Bonfanti" userId="9510521127270a7f" providerId="LiveId" clId="{14A63E06-8050-4E14-BF7E-6C5FB9455DEB}" dt="2024-06-14T15:33:06.945" v="3369" actId="478"/>
          <ac:cxnSpMkLst>
            <pc:docMk/>
            <pc:sldMk cId="2936183129" sldId="268"/>
            <ac:cxnSpMk id="23" creationId="{30E02F41-F715-7ADB-F160-3AC5A3FD6F44}"/>
          </ac:cxnSpMkLst>
        </pc:cxnChg>
        <pc:cxnChg chg="add mod">
          <ac:chgData name="Matteo Bonfanti" userId="9510521127270a7f" providerId="LiveId" clId="{14A63E06-8050-4E14-BF7E-6C5FB9455DEB}" dt="2024-06-14T15:35:49.851" v="3459" actId="14100"/>
          <ac:cxnSpMkLst>
            <pc:docMk/>
            <pc:sldMk cId="2936183129" sldId="268"/>
            <ac:cxnSpMk id="27" creationId="{4928A437-66F9-D505-4F98-AE93E94AE4C2}"/>
          </ac:cxnSpMkLst>
        </pc:cxnChg>
        <pc:cxnChg chg="add mod">
          <ac:chgData name="Matteo Bonfanti" userId="9510521127270a7f" providerId="LiveId" clId="{14A63E06-8050-4E14-BF7E-6C5FB9455DEB}" dt="2024-06-18T21:58:23.466" v="8394" actId="14100"/>
          <ac:cxnSpMkLst>
            <pc:docMk/>
            <pc:sldMk cId="2936183129" sldId="268"/>
            <ac:cxnSpMk id="31" creationId="{64C6827E-8EB5-F502-CDF3-60FEC49A154B}"/>
          </ac:cxnSpMkLst>
        </pc:cxnChg>
        <pc:cxnChg chg="add mod">
          <ac:chgData name="Matteo Bonfanti" userId="9510521127270a7f" providerId="LiveId" clId="{14A63E06-8050-4E14-BF7E-6C5FB9455DEB}" dt="2024-06-14T15:31:47.052" v="3297" actId="1076"/>
          <ac:cxnSpMkLst>
            <pc:docMk/>
            <pc:sldMk cId="2936183129" sldId="268"/>
            <ac:cxnSpMk id="33" creationId="{C3CA9A48-E20D-AC7E-E528-51CFFD474DAE}"/>
          </ac:cxnSpMkLst>
        </pc:cxnChg>
        <pc:cxnChg chg="add mod">
          <ac:chgData name="Matteo Bonfanti" userId="9510521127270a7f" providerId="LiveId" clId="{14A63E06-8050-4E14-BF7E-6C5FB9455DEB}" dt="2024-06-14T15:31:48.898" v="3298" actId="14100"/>
          <ac:cxnSpMkLst>
            <pc:docMk/>
            <pc:sldMk cId="2936183129" sldId="268"/>
            <ac:cxnSpMk id="36" creationId="{B6A05925-2FAD-A8DC-B7B8-38C416947EE9}"/>
          </ac:cxnSpMkLst>
        </pc:cxnChg>
        <pc:cxnChg chg="add mod">
          <ac:chgData name="Matteo Bonfanti" userId="9510521127270a7f" providerId="LiveId" clId="{14A63E06-8050-4E14-BF7E-6C5FB9455DEB}" dt="2024-06-14T15:36:05.076" v="3476" actId="14100"/>
          <ac:cxnSpMkLst>
            <pc:docMk/>
            <pc:sldMk cId="2936183129" sldId="268"/>
            <ac:cxnSpMk id="53" creationId="{845BDC00-1754-70C9-4B6C-B748F6EC5178}"/>
          </ac:cxnSpMkLst>
        </pc:cxnChg>
        <pc:cxnChg chg="add mod">
          <ac:chgData name="Matteo Bonfanti" userId="9510521127270a7f" providerId="LiveId" clId="{14A63E06-8050-4E14-BF7E-6C5FB9455DEB}" dt="2024-06-14T15:37:20.824" v="3521" actId="1076"/>
          <ac:cxnSpMkLst>
            <pc:docMk/>
            <pc:sldMk cId="2936183129" sldId="268"/>
            <ac:cxnSpMk id="72" creationId="{3C34C9BE-760A-5447-29C1-07F6A0FA9D96}"/>
          </ac:cxnSpMkLst>
        </pc:cxnChg>
        <pc:cxnChg chg="add mod">
          <ac:chgData name="Matteo Bonfanti" userId="9510521127270a7f" providerId="LiveId" clId="{14A63E06-8050-4E14-BF7E-6C5FB9455DEB}" dt="2024-06-14T15:37:25.970" v="3522" actId="1076"/>
          <ac:cxnSpMkLst>
            <pc:docMk/>
            <pc:sldMk cId="2936183129" sldId="268"/>
            <ac:cxnSpMk id="76" creationId="{1CF121D5-58D8-1C42-C480-2FD280ECB2B9}"/>
          </ac:cxnSpMkLst>
        </pc:cxnChg>
      </pc:sldChg>
      <pc:sldChg chg="addSp delSp modSp new mod">
        <pc:chgData name="Matteo Bonfanti" userId="9510521127270a7f" providerId="LiveId" clId="{14A63E06-8050-4E14-BF7E-6C5FB9455DEB}" dt="2024-06-20T22:15:21.657" v="8548" actId="20577"/>
        <pc:sldMkLst>
          <pc:docMk/>
          <pc:sldMk cId="2471477795" sldId="269"/>
        </pc:sldMkLst>
        <pc:spChg chg="mod">
          <ac:chgData name="Matteo Bonfanti" userId="9510521127270a7f" providerId="LiveId" clId="{14A63E06-8050-4E14-BF7E-6C5FB9455DEB}" dt="2024-06-20T16:47:32.738" v="8480" actId="1076"/>
          <ac:spMkLst>
            <pc:docMk/>
            <pc:sldMk cId="2471477795" sldId="269"/>
            <ac:spMk id="2" creationId="{3993CCF8-8081-EF4D-B2B4-8221D841A9AA}"/>
          </ac:spMkLst>
        </pc:spChg>
        <pc:spChg chg="del">
          <ac:chgData name="Matteo Bonfanti" userId="9510521127270a7f" providerId="LiveId" clId="{14A63E06-8050-4E14-BF7E-6C5FB9455DEB}" dt="2024-06-14T15:37:36.406" v="3523" actId="478"/>
          <ac:spMkLst>
            <pc:docMk/>
            <pc:sldMk cId="2471477795" sldId="269"/>
            <ac:spMk id="3" creationId="{1BEBB975-C1A2-3B3D-0377-8427D223EA06}"/>
          </ac:spMkLst>
        </pc:spChg>
        <pc:spChg chg="add mod">
          <ac:chgData name="Matteo Bonfanti" userId="9510521127270a7f" providerId="LiveId" clId="{14A63E06-8050-4E14-BF7E-6C5FB9455DEB}" dt="2024-06-20T16:47:37.600" v="8481" actId="1076"/>
          <ac:spMkLst>
            <pc:docMk/>
            <pc:sldMk cId="2471477795" sldId="269"/>
            <ac:spMk id="4" creationId="{A4572700-23BF-2599-1A84-E6FA8DD97DFD}"/>
          </ac:spMkLst>
        </pc:spChg>
        <pc:spChg chg="add mod">
          <ac:chgData name="Matteo Bonfanti" userId="9510521127270a7f" providerId="LiveId" clId="{14A63E06-8050-4E14-BF7E-6C5FB9455DEB}" dt="2024-06-20T22:15:21.657" v="8548" actId="20577"/>
          <ac:spMkLst>
            <pc:docMk/>
            <pc:sldMk cId="2471477795" sldId="269"/>
            <ac:spMk id="5" creationId="{76E37F34-7B7F-9376-A4A2-47DF20E7851D}"/>
          </ac:spMkLst>
        </pc:spChg>
        <pc:spChg chg="add del mod">
          <ac:chgData name="Matteo Bonfanti" userId="9510521127270a7f" providerId="LiveId" clId="{14A63E06-8050-4E14-BF7E-6C5FB9455DEB}" dt="2024-06-14T15:37:53.987" v="3527" actId="478"/>
          <ac:spMkLst>
            <pc:docMk/>
            <pc:sldMk cId="2471477795" sldId="269"/>
            <ac:spMk id="6" creationId="{FA97A35D-FD0D-DF93-2E0D-556FD952B955}"/>
          </ac:spMkLst>
        </pc:spChg>
        <pc:spChg chg="add del mod">
          <ac:chgData name="Matteo Bonfanti" userId="9510521127270a7f" providerId="LiveId" clId="{14A63E06-8050-4E14-BF7E-6C5FB9455DEB}" dt="2024-06-14T15:37:55.336" v="3528" actId="478"/>
          <ac:spMkLst>
            <pc:docMk/>
            <pc:sldMk cId="2471477795" sldId="269"/>
            <ac:spMk id="8" creationId="{0CE1FADB-B094-3B5A-F074-F561A850E042}"/>
          </ac:spMkLst>
        </pc:spChg>
        <pc:spChg chg="add del mod">
          <ac:chgData name="Matteo Bonfanti" userId="9510521127270a7f" providerId="LiveId" clId="{14A63E06-8050-4E14-BF7E-6C5FB9455DEB}" dt="2024-06-14T15:37:56.856" v="3529" actId="478"/>
          <ac:spMkLst>
            <pc:docMk/>
            <pc:sldMk cId="2471477795" sldId="269"/>
            <ac:spMk id="9" creationId="{5D0613DF-D157-BED6-0C29-1523F624268C}"/>
          </ac:spMkLst>
        </pc:spChg>
        <pc:spChg chg="add del mod">
          <ac:chgData name="Matteo Bonfanti" userId="9510521127270a7f" providerId="LiveId" clId="{14A63E06-8050-4E14-BF7E-6C5FB9455DEB}" dt="2024-06-14T15:37:58.748" v="3531" actId="478"/>
          <ac:spMkLst>
            <pc:docMk/>
            <pc:sldMk cId="2471477795" sldId="269"/>
            <ac:spMk id="11" creationId="{D2EA1CB9-4D72-B7CD-7F58-AED737E1F3E7}"/>
          </ac:spMkLst>
        </pc:spChg>
        <pc:spChg chg="add mod">
          <ac:chgData name="Matteo Bonfanti" userId="9510521127270a7f" providerId="LiveId" clId="{14A63E06-8050-4E14-BF7E-6C5FB9455DEB}" dt="2024-06-20T16:47:37.600" v="8481" actId="1076"/>
          <ac:spMkLst>
            <pc:docMk/>
            <pc:sldMk cId="2471477795" sldId="269"/>
            <ac:spMk id="13" creationId="{61736BD9-08EE-8735-987F-3B27A54C8BAA}"/>
          </ac:spMkLst>
        </pc:spChg>
        <pc:spChg chg="add del mod">
          <ac:chgData name="Matteo Bonfanti" userId="9510521127270a7f" providerId="LiveId" clId="{14A63E06-8050-4E14-BF7E-6C5FB9455DEB}" dt="2024-06-14T15:38:06.122" v="3542" actId="478"/>
          <ac:spMkLst>
            <pc:docMk/>
            <pc:sldMk cId="2471477795" sldId="269"/>
            <ac:spMk id="15" creationId="{E630DAB2-33FC-56B1-8156-12DBE84D6BF7}"/>
          </ac:spMkLst>
        </pc:spChg>
        <pc:spChg chg="add del mod">
          <ac:chgData name="Matteo Bonfanti" userId="9510521127270a7f" providerId="LiveId" clId="{14A63E06-8050-4E14-BF7E-6C5FB9455DEB}" dt="2024-06-14T15:38:09.808" v="3546" actId="478"/>
          <ac:spMkLst>
            <pc:docMk/>
            <pc:sldMk cId="2471477795" sldId="269"/>
            <ac:spMk id="17" creationId="{9300CBCB-9D86-4446-3A7C-D0C3EB8919D7}"/>
          </ac:spMkLst>
        </pc:spChg>
        <pc:spChg chg="add del mod">
          <ac:chgData name="Matteo Bonfanti" userId="9510521127270a7f" providerId="LiveId" clId="{14A63E06-8050-4E14-BF7E-6C5FB9455DEB}" dt="2024-06-14T15:38:10.556" v="3547" actId="478"/>
          <ac:spMkLst>
            <pc:docMk/>
            <pc:sldMk cId="2471477795" sldId="269"/>
            <ac:spMk id="19" creationId="{A60F88B4-9C80-DDE7-4E15-9BC1CE6D924A}"/>
          </ac:spMkLst>
        </pc:spChg>
        <pc:spChg chg="add del mod">
          <ac:chgData name="Matteo Bonfanti" userId="9510521127270a7f" providerId="LiveId" clId="{14A63E06-8050-4E14-BF7E-6C5FB9455DEB}" dt="2024-06-14T15:38:00.643" v="3533" actId="478"/>
          <ac:spMkLst>
            <pc:docMk/>
            <pc:sldMk cId="2471477795" sldId="269"/>
            <ac:spMk id="21" creationId="{E8FBD3E9-FE8E-B1E8-DB21-246BD2E48CBB}"/>
          </ac:spMkLst>
        </pc:spChg>
        <pc:spChg chg="add del mod">
          <ac:chgData name="Matteo Bonfanti" userId="9510521127270a7f" providerId="LiveId" clId="{14A63E06-8050-4E14-BF7E-6C5FB9455DEB}" dt="2024-06-14T15:38:11.617" v="3548" actId="478"/>
          <ac:spMkLst>
            <pc:docMk/>
            <pc:sldMk cId="2471477795" sldId="269"/>
            <ac:spMk id="22" creationId="{7B609DD7-D57B-9F4A-470F-CCAD6029CCB7}"/>
          </ac:spMkLst>
        </pc:spChg>
        <pc:spChg chg="add del mod">
          <ac:chgData name="Matteo Bonfanti" userId="9510521127270a7f" providerId="LiveId" clId="{14A63E06-8050-4E14-BF7E-6C5FB9455DEB}" dt="2024-06-14T15:38:06.865" v="3543" actId="478"/>
          <ac:spMkLst>
            <pc:docMk/>
            <pc:sldMk cId="2471477795" sldId="269"/>
            <ac:spMk id="24" creationId="{E52C3AFB-3CA4-957B-CED2-965245D0381C}"/>
          </ac:spMkLst>
        </pc:spChg>
        <pc:spChg chg="add del mod">
          <ac:chgData name="Matteo Bonfanti" userId="9510521127270a7f" providerId="LiveId" clId="{14A63E06-8050-4E14-BF7E-6C5FB9455DEB}" dt="2024-06-14T15:38:14.403" v="3552" actId="478"/>
          <ac:spMkLst>
            <pc:docMk/>
            <pc:sldMk cId="2471477795" sldId="269"/>
            <ac:spMk id="25" creationId="{AD5C6BA1-6329-C3FE-D2FF-7A327FBD0434}"/>
          </ac:spMkLst>
        </pc:spChg>
        <pc:spChg chg="add mod">
          <ac:chgData name="Matteo Bonfanti" userId="9510521127270a7f" providerId="LiveId" clId="{14A63E06-8050-4E14-BF7E-6C5FB9455DEB}" dt="2024-06-20T16:47:37.600" v="8481" actId="1076"/>
          <ac:spMkLst>
            <pc:docMk/>
            <pc:sldMk cId="2471477795" sldId="269"/>
            <ac:spMk id="26" creationId="{F9DFF6D1-F8E2-76F8-37A0-9FDA40EB8D24}"/>
          </ac:spMkLst>
        </pc:spChg>
        <pc:spChg chg="add mod">
          <ac:chgData name="Matteo Bonfanti" userId="9510521127270a7f" providerId="LiveId" clId="{14A63E06-8050-4E14-BF7E-6C5FB9455DEB}" dt="2024-06-20T16:47:37.600" v="8481" actId="1076"/>
          <ac:spMkLst>
            <pc:docMk/>
            <pc:sldMk cId="2471477795" sldId="269"/>
            <ac:spMk id="28" creationId="{5313D233-4D3A-D9DA-980C-2E0FEE5CD1F9}"/>
          </ac:spMkLst>
        </pc:spChg>
        <pc:spChg chg="add mod">
          <ac:chgData name="Matteo Bonfanti" userId="9510521127270a7f" providerId="LiveId" clId="{14A63E06-8050-4E14-BF7E-6C5FB9455DEB}" dt="2024-06-20T16:47:37.600" v="8481" actId="1076"/>
          <ac:spMkLst>
            <pc:docMk/>
            <pc:sldMk cId="2471477795" sldId="269"/>
            <ac:spMk id="29" creationId="{5A2C754B-4757-738E-CD20-97E8EB8C482F}"/>
          </ac:spMkLst>
        </pc:spChg>
        <pc:spChg chg="add mod">
          <ac:chgData name="Matteo Bonfanti" userId="9510521127270a7f" providerId="LiveId" clId="{14A63E06-8050-4E14-BF7E-6C5FB9455DEB}" dt="2024-06-20T16:47:37.600" v="8481" actId="1076"/>
          <ac:spMkLst>
            <pc:docMk/>
            <pc:sldMk cId="2471477795" sldId="269"/>
            <ac:spMk id="30" creationId="{B9BFBA85-58A4-8164-4D87-205EEE097DD5}"/>
          </ac:spMkLst>
        </pc:spChg>
        <pc:spChg chg="add mod">
          <ac:chgData name="Matteo Bonfanti" userId="9510521127270a7f" providerId="LiveId" clId="{14A63E06-8050-4E14-BF7E-6C5FB9455DEB}" dt="2024-06-20T16:47:37.600" v="8481" actId="1076"/>
          <ac:spMkLst>
            <pc:docMk/>
            <pc:sldMk cId="2471477795" sldId="269"/>
            <ac:spMk id="32" creationId="{A9C1D427-6056-5F49-A5BA-25BC54C60E43}"/>
          </ac:spMkLst>
        </pc:spChg>
        <pc:spChg chg="add mod">
          <ac:chgData name="Matteo Bonfanti" userId="9510521127270a7f" providerId="LiveId" clId="{14A63E06-8050-4E14-BF7E-6C5FB9455DEB}" dt="2024-06-20T16:47:37.600" v="8481" actId="1076"/>
          <ac:spMkLst>
            <pc:docMk/>
            <pc:sldMk cId="2471477795" sldId="269"/>
            <ac:spMk id="34" creationId="{477E99DC-A6FE-1ACB-9BEC-E320AB0786A6}"/>
          </ac:spMkLst>
        </pc:spChg>
        <pc:spChg chg="add mod">
          <ac:chgData name="Matteo Bonfanti" userId="9510521127270a7f" providerId="LiveId" clId="{14A63E06-8050-4E14-BF7E-6C5FB9455DEB}" dt="2024-06-20T16:47:37.600" v="8481" actId="1076"/>
          <ac:spMkLst>
            <pc:docMk/>
            <pc:sldMk cId="2471477795" sldId="269"/>
            <ac:spMk id="35" creationId="{8D072D81-F1B1-3C9D-BFE2-35DDCCE29045}"/>
          </ac:spMkLst>
        </pc:spChg>
        <pc:spChg chg="add mod">
          <ac:chgData name="Matteo Bonfanti" userId="9510521127270a7f" providerId="LiveId" clId="{14A63E06-8050-4E14-BF7E-6C5FB9455DEB}" dt="2024-06-20T16:47:37.600" v="8481" actId="1076"/>
          <ac:spMkLst>
            <pc:docMk/>
            <pc:sldMk cId="2471477795" sldId="269"/>
            <ac:spMk id="37" creationId="{1AE96636-FA55-90A9-5683-FB3F3F116D19}"/>
          </ac:spMkLst>
        </pc:spChg>
        <pc:spChg chg="add mod">
          <ac:chgData name="Matteo Bonfanti" userId="9510521127270a7f" providerId="LiveId" clId="{14A63E06-8050-4E14-BF7E-6C5FB9455DEB}" dt="2024-06-20T16:47:37.600" v="8481" actId="1076"/>
          <ac:spMkLst>
            <pc:docMk/>
            <pc:sldMk cId="2471477795" sldId="269"/>
            <ac:spMk id="45" creationId="{EBED8E8A-1C8B-4541-83F5-F25D04C36C52}"/>
          </ac:spMkLst>
        </pc:spChg>
        <pc:cxnChg chg="add del mod">
          <ac:chgData name="Matteo Bonfanti" userId="9510521127270a7f" providerId="LiveId" clId="{14A63E06-8050-4E14-BF7E-6C5FB9455DEB}" dt="2024-06-14T15:37:51.617" v="3525" actId="478"/>
          <ac:cxnSpMkLst>
            <pc:docMk/>
            <pc:sldMk cId="2471477795" sldId="269"/>
            <ac:cxnSpMk id="7" creationId="{A2302E36-644D-C189-A9D0-9BC2B654C3DD}"/>
          </ac:cxnSpMkLst>
        </pc:cxnChg>
        <pc:cxnChg chg="add del mod">
          <ac:chgData name="Matteo Bonfanti" userId="9510521127270a7f" providerId="LiveId" clId="{14A63E06-8050-4E14-BF7E-6C5FB9455DEB}" dt="2024-06-14T15:37:57.560" v="3530" actId="478"/>
          <ac:cxnSpMkLst>
            <pc:docMk/>
            <pc:sldMk cId="2471477795" sldId="269"/>
            <ac:cxnSpMk id="10" creationId="{99725D39-9C99-AA5F-CAC0-CC42D6B93C62}"/>
          </ac:cxnSpMkLst>
        </pc:cxnChg>
        <pc:cxnChg chg="add del mod">
          <ac:chgData name="Matteo Bonfanti" userId="9510521127270a7f" providerId="LiveId" clId="{14A63E06-8050-4E14-BF7E-6C5FB9455DEB}" dt="2024-06-14T15:37:59.411" v="3532" actId="478"/>
          <ac:cxnSpMkLst>
            <pc:docMk/>
            <pc:sldMk cId="2471477795" sldId="269"/>
            <ac:cxnSpMk id="12" creationId="{40F3F218-9374-D4D8-6662-E85DF1CD3AF7}"/>
          </ac:cxnSpMkLst>
        </pc:cxnChg>
        <pc:cxnChg chg="add mod">
          <ac:chgData name="Matteo Bonfanti" userId="9510521127270a7f" providerId="LiveId" clId="{14A63E06-8050-4E14-BF7E-6C5FB9455DEB}" dt="2024-06-20T16:47:37.600" v="8481" actId="1076"/>
          <ac:cxnSpMkLst>
            <pc:docMk/>
            <pc:sldMk cId="2471477795" sldId="269"/>
            <ac:cxnSpMk id="14" creationId="{645F95E3-E691-4C12-9484-E1F86D00F4A4}"/>
          </ac:cxnSpMkLst>
        </pc:cxnChg>
        <pc:cxnChg chg="add del mod">
          <ac:chgData name="Matteo Bonfanti" userId="9510521127270a7f" providerId="LiveId" clId="{14A63E06-8050-4E14-BF7E-6C5FB9455DEB}" dt="2024-06-14T15:38:07.891" v="3544" actId="478"/>
          <ac:cxnSpMkLst>
            <pc:docMk/>
            <pc:sldMk cId="2471477795" sldId="269"/>
            <ac:cxnSpMk id="16" creationId="{E8B4A110-AE0A-0FC0-5375-083ED624CE1B}"/>
          </ac:cxnSpMkLst>
        </pc:cxnChg>
        <pc:cxnChg chg="add del mod">
          <ac:chgData name="Matteo Bonfanti" userId="9510521127270a7f" providerId="LiveId" clId="{14A63E06-8050-4E14-BF7E-6C5FB9455DEB}" dt="2024-06-14T15:38:09.037" v="3545" actId="478"/>
          <ac:cxnSpMkLst>
            <pc:docMk/>
            <pc:sldMk cId="2471477795" sldId="269"/>
            <ac:cxnSpMk id="18" creationId="{21A76462-FA34-7228-305A-DC7A2EF0E26D}"/>
          </ac:cxnSpMkLst>
        </pc:cxnChg>
        <pc:cxnChg chg="add del mod">
          <ac:chgData name="Matteo Bonfanti" userId="9510521127270a7f" providerId="LiveId" clId="{14A63E06-8050-4E14-BF7E-6C5FB9455DEB}" dt="2024-06-14T15:38:12.117" v="3549" actId="478"/>
          <ac:cxnSpMkLst>
            <pc:docMk/>
            <pc:sldMk cId="2471477795" sldId="269"/>
            <ac:cxnSpMk id="20" creationId="{14C282D3-5C8E-F031-2D0C-2A9B81A1AA98}"/>
          </ac:cxnSpMkLst>
        </pc:cxnChg>
        <pc:cxnChg chg="add del mod">
          <ac:chgData name="Matteo Bonfanti" userId="9510521127270a7f" providerId="LiveId" clId="{14A63E06-8050-4E14-BF7E-6C5FB9455DEB}" dt="2024-06-14T15:38:13.086" v="3550" actId="478"/>
          <ac:cxnSpMkLst>
            <pc:docMk/>
            <pc:sldMk cId="2471477795" sldId="269"/>
            <ac:cxnSpMk id="23" creationId="{055BD1B1-C52F-C1E7-638D-A663BE72DFBA}"/>
          </ac:cxnSpMkLst>
        </pc:cxnChg>
        <pc:cxnChg chg="add mod">
          <ac:chgData name="Matteo Bonfanti" userId="9510521127270a7f" providerId="LiveId" clId="{14A63E06-8050-4E14-BF7E-6C5FB9455DEB}" dt="2024-06-20T16:47:37.600" v="8481" actId="1076"/>
          <ac:cxnSpMkLst>
            <pc:docMk/>
            <pc:sldMk cId="2471477795" sldId="269"/>
            <ac:cxnSpMk id="27" creationId="{09B003F6-F4E4-82E3-AF7E-9EAB1902BC76}"/>
          </ac:cxnSpMkLst>
        </pc:cxnChg>
        <pc:cxnChg chg="add mod">
          <ac:chgData name="Matteo Bonfanti" userId="9510521127270a7f" providerId="LiveId" clId="{14A63E06-8050-4E14-BF7E-6C5FB9455DEB}" dt="2024-06-20T16:47:37.600" v="8481" actId="1076"/>
          <ac:cxnSpMkLst>
            <pc:docMk/>
            <pc:sldMk cId="2471477795" sldId="269"/>
            <ac:cxnSpMk id="31" creationId="{9E185F5C-14A8-D5D6-236F-A65BBAF35DC5}"/>
          </ac:cxnSpMkLst>
        </pc:cxnChg>
        <pc:cxnChg chg="add mod">
          <ac:chgData name="Matteo Bonfanti" userId="9510521127270a7f" providerId="LiveId" clId="{14A63E06-8050-4E14-BF7E-6C5FB9455DEB}" dt="2024-06-20T16:47:37.600" v="8481" actId="1076"/>
          <ac:cxnSpMkLst>
            <pc:docMk/>
            <pc:sldMk cId="2471477795" sldId="269"/>
            <ac:cxnSpMk id="33" creationId="{BF327CE4-6F93-6EA7-8899-013700FF1385}"/>
          </ac:cxnSpMkLst>
        </pc:cxnChg>
        <pc:cxnChg chg="add mod">
          <ac:chgData name="Matteo Bonfanti" userId="9510521127270a7f" providerId="LiveId" clId="{14A63E06-8050-4E14-BF7E-6C5FB9455DEB}" dt="2024-06-20T16:47:37.600" v="8481" actId="1076"/>
          <ac:cxnSpMkLst>
            <pc:docMk/>
            <pc:sldMk cId="2471477795" sldId="269"/>
            <ac:cxnSpMk id="36" creationId="{81539001-8E8C-0487-0EED-9E8993D6F26A}"/>
          </ac:cxnSpMkLst>
        </pc:cxnChg>
        <pc:cxnChg chg="add mod">
          <ac:chgData name="Matteo Bonfanti" userId="9510521127270a7f" providerId="LiveId" clId="{14A63E06-8050-4E14-BF7E-6C5FB9455DEB}" dt="2024-06-20T16:47:37.600" v="8481" actId="1076"/>
          <ac:cxnSpMkLst>
            <pc:docMk/>
            <pc:sldMk cId="2471477795" sldId="269"/>
            <ac:cxnSpMk id="46" creationId="{5C9D88F1-9043-33A2-3367-A97197650142}"/>
          </ac:cxnSpMkLst>
        </pc:cxnChg>
      </pc:sldChg>
      <pc:sldChg chg="addSp delSp modSp new mod">
        <pc:chgData name="Matteo Bonfanti" userId="9510521127270a7f" providerId="LiveId" clId="{14A63E06-8050-4E14-BF7E-6C5FB9455DEB}" dt="2024-07-06T12:16:57.573" v="9807" actId="1076"/>
        <pc:sldMkLst>
          <pc:docMk/>
          <pc:sldMk cId="2258094008" sldId="270"/>
        </pc:sldMkLst>
        <pc:spChg chg="mod">
          <ac:chgData name="Matteo Bonfanti" userId="9510521127270a7f" providerId="LiveId" clId="{14A63E06-8050-4E14-BF7E-6C5FB9455DEB}" dt="2024-06-14T16:21:27.132" v="4461" actId="1076"/>
          <ac:spMkLst>
            <pc:docMk/>
            <pc:sldMk cId="2258094008" sldId="270"/>
            <ac:spMk id="2" creationId="{4363B474-3129-6428-9E81-E786BFA68591}"/>
          </ac:spMkLst>
        </pc:spChg>
        <pc:spChg chg="del">
          <ac:chgData name="Matteo Bonfanti" userId="9510521127270a7f" providerId="LiveId" clId="{14A63E06-8050-4E14-BF7E-6C5FB9455DEB}" dt="2024-06-14T16:21:43.667" v="4462" actId="478"/>
          <ac:spMkLst>
            <pc:docMk/>
            <pc:sldMk cId="2258094008" sldId="270"/>
            <ac:spMk id="3" creationId="{A60C7A91-29D5-F901-F159-035523B517C5}"/>
          </ac:spMkLst>
        </pc:spChg>
        <pc:spChg chg="add mod">
          <ac:chgData name="Matteo Bonfanti" userId="9510521127270a7f" providerId="LiveId" clId="{14A63E06-8050-4E14-BF7E-6C5FB9455DEB}" dt="2024-07-05T14:35:23.064" v="8970" actId="20577"/>
          <ac:spMkLst>
            <pc:docMk/>
            <pc:sldMk cId="2258094008" sldId="270"/>
            <ac:spMk id="4" creationId="{A8704D9A-6277-C9A6-8EED-2F9D286CAE9D}"/>
          </ac:spMkLst>
        </pc:spChg>
        <pc:spChg chg="add mod">
          <ac:chgData name="Matteo Bonfanti" userId="9510521127270a7f" providerId="LiveId" clId="{14A63E06-8050-4E14-BF7E-6C5FB9455DEB}" dt="2024-07-06T12:16:57.573" v="9807" actId="1076"/>
          <ac:spMkLst>
            <pc:docMk/>
            <pc:sldMk cId="2258094008" sldId="270"/>
            <ac:spMk id="5" creationId="{BDF19FE6-A248-7E38-7EB6-A8B3C1946BB2}"/>
          </ac:spMkLst>
        </pc:spChg>
      </pc:sldChg>
      <pc:sldChg chg="addSp delSp modSp new mod">
        <pc:chgData name="Matteo Bonfanti" userId="9510521127270a7f" providerId="LiveId" clId="{14A63E06-8050-4E14-BF7E-6C5FB9455DEB}" dt="2024-07-05T14:53:56.969" v="9299" actId="1076"/>
        <pc:sldMkLst>
          <pc:docMk/>
          <pc:sldMk cId="867623685" sldId="271"/>
        </pc:sldMkLst>
        <pc:spChg chg="add mod">
          <ac:chgData name="Matteo Bonfanti" userId="9510521127270a7f" providerId="LiveId" clId="{14A63E06-8050-4E14-BF7E-6C5FB9455DEB}" dt="2024-07-05T14:53:40.759" v="9296" actId="14100"/>
          <ac:spMkLst>
            <pc:docMk/>
            <pc:sldMk cId="867623685" sldId="271"/>
            <ac:spMk id="2" creationId="{21147FF1-46E8-9803-5210-D2E569C15BF6}"/>
          </ac:spMkLst>
        </pc:spChg>
        <pc:spChg chg="del">
          <ac:chgData name="Matteo Bonfanti" userId="9510521127270a7f" providerId="LiveId" clId="{14A63E06-8050-4E14-BF7E-6C5FB9455DEB}" dt="2024-06-14T16:35:42.466" v="5033" actId="478"/>
          <ac:spMkLst>
            <pc:docMk/>
            <pc:sldMk cId="867623685" sldId="271"/>
            <ac:spMk id="2" creationId="{B6D5E491-8B68-F487-EBF7-31BBA72A1215}"/>
          </ac:spMkLst>
        </pc:spChg>
        <pc:spChg chg="add mod">
          <ac:chgData name="Matteo Bonfanti" userId="9510521127270a7f" providerId="LiveId" clId="{14A63E06-8050-4E14-BF7E-6C5FB9455DEB}" dt="2024-07-05T14:42:07.947" v="9042" actId="1038"/>
          <ac:spMkLst>
            <pc:docMk/>
            <pc:sldMk cId="867623685" sldId="271"/>
            <ac:spMk id="3" creationId="{3E5C4E56-8ACC-3481-9868-7A630DD9F20C}"/>
          </ac:spMkLst>
        </pc:spChg>
        <pc:spChg chg="del">
          <ac:chgData name="Matteo Bonfanti" userId="9510521127270a7f" providerId="LiveId" clId="{14A63E06-8050-4E14-BF7E-6C5FB9455DEB}" dt="2024-06-14T16:35:38.349" v="5032" actId="478"/>
          <ac:spMkLst>
            <pc:docMk/>
            <pc:sldMk cId="867623685" sldId="271"/>
            <ac:spMk id="3" creationId="{933CFB5D-20F3-98CC-A401-165075040583}"/>
          </ac:spMkLst>
        </pc:spChg>
        <pc:spChg chg="add mod">
          <ac:chgData name="Matteo Bonfanti" userId="9510521127270a7f" providerId="LiveId" clId="{14A63E06-8050-4E14-BF7E-6C5FB9455DEB}" dt="2024-06-14T16:35:56.594" v="5041" actId="14100"/>
          <ac:spMkLst>
            <pc:docMk/>
            <pc:sldMk cId="867623685" sldId="271"/>
            <ac:spMk id="4" creationId="{0833F4FD-D3BB-A1CD-5329-2443890EF13D}"/>
          </ac:spMkLst>
        </pc:spChg>
        <pc:spChg chg="add mod">
          <ac:chgData name="Matteo Bonfanti" userId="9510521127270a7f" providerId="LiveId" clId="{14A63E06-8050-4E14-BF7E-6C5FB9455DEB}" dt="2024-06-14T16:36:09.561" v="5045" actId="14100"/>
          <ac:spMkLst>
            <pc:docMk/>
            <pc:sldMk cId="867623685" sldId="271"/>
            <ac:spMk id="5" creationId="{856CC90F-C76D-EA3B-8FCC-051E4EFF9E04}"/>
          </ac:spMkLst>
        </pc:spChg>
        <pc:spChg chg="add mod">
          <ac:chgData name="Matteo Bonfanti" userId="9510521127270a7f" providerId="LiveId" clId="{14A63E06-8050-4E14-BF7E-6C5FB9455DEB}" dt="2024-07-05T14:38:40.809" v="8996" actId="1076"/>
          <ac:spMkLst>
            <pc:docMk/>
            <pc:sldMk cId="867623685" sldId="271"/>
            <ac:spMk id="8" creationId="{73643187-77C4-C6D7-AD4F-BD20597F7DAE}"/>
          </ac:spMkLst>
        </pc:spChg>
        <pc:spChg chg="add mod">
          <ac:chgData name="Matteo Bonfanti" userId="9510521127270a7f" providerId="LiveId" clId="{14A63E06-8050-4E14-BF7E-6C5FB9455DEB}" dt="2024-07-05T14:47:53.917" v="9170" actId="14100"/>
          <ac:spMkLst>
            <pc:docMk/>
            <pc:sldMk cId="867623685" sldId="271"/>
            <ac:spMk id="9" creationId="{6A1C51A3-77C6-2FB2-E47B-6132BBB75FA0}"/>
          </ac:spMkLst>
        </pc:spChg>
        <pc:spChg chg="add mod">
          <ac:chgData name="Matteo Bonfanti" userId="9510521127270a7f" providerId="LiveId" clId="{14A63E06-8050-4E14-BF7E-6C5FB9455DEB}" dt="2024-06-14T16:40:11.743" v="5106" actId="1076"/>
          <ac:spMkLst>
            <pc:docMk/>
            <pc:sldMk cId="867623685" sldId="271"/>
            <ac:spMk id="10" creationId="{F42AE534-C2F1-3E09-21DF-DCC3E8051732}"/>
          </ac:spMkLst>
        </pc:spChg>
        <pc:spChg chg="add mod">
          <ac:chgData name="Matteo Bonfanti" userId="9510521127270a7f" providerId="LiveId" clId="{14A63E06-8050-4E14-BF7E-6C5FB9455DEB}" dt="2024-06-14T16:41:09.225" v="5124" actId="1076"/>
          <ac:spMkLst>
            <pc:docMk/>
            <pc:sldMk cId="867623685" sldId="271"/>
            <ac:spMk id="13" creationId="{98D4EABE-DECE-4E66-E6F8-21812959AE35}"/>
          </ac:spMkLst>
        </pc:spChg>
        <pc:spChg chg="add mod">
          <ac:chgData name="Matteo Bonfanti" userId="9510521127270a7f" providerId="LiveId" clId="{14A63E06-8050-4E14-BF7E-6C5FB9455DEB}" dt="2024-07-05T14:47:25.627" v="9141" actId="14100"/>
          <ac:spMkLst>
            <pc:docMk/>
            <pc:sldMk cId="867623685" sldId="271"/>
            <ac:spMk id="14" creationId="{06E44715-F328-BDC1-59C0-4C5B789EB5B7}"/>
          </ac:spMkLst>
        </pc:spChg>
        <pc:spChg chg="add mod">
          <ac:chgData name="Matteo Bonfanti" userId="9510521127270a7f" providerId="LiveId" clId="{14A63E06-8050-4E14-BF7E-6C5FB9455DEB}" dt="2024-06-14T16:40:46.517" v="5119" actId="1076"/>
          <ac:spMkLst>
            <pc:docMk/>
            <pc:sldMk cId="867623685" sldId="271"/>
            <ac:spMk id="16" creationId="{7495BFA1-F88E-3058-BA11-EF90B12B05E8}"/>
          </ac:spMkLst>
        </pc:spChg>
        <pc:spChg chg="add mod">
          <ac:chgData name="Matteo Bonfanti" userId="9510521127270a7f" providerId="LiveId" clId="{14A63E06-8050-4E14-BF7E-6C5FB9455DEB}" dt="2024-07-05T14:43:11.242" v="9074" actId="1038"/>
          <ac:spMkLst>
            <pc:docMk/>
            <pc:sldMk cId="867623685" sldId="271"/>
            <ac:spMk id="17" creationId="{8DDB712A-A217-67A0-A126-6F1E6E8DE1FD}"/>
          </ac:spMkLst>
        </pc:spChg>
        <pc:spChg chg="add mod">
          <ac:chgData name="Matteo Bonfanti" userId="9510521127270a7f" providerId="LiveId" clId="{14A63E06-8050-4E14-BF7E-6C5FB9455DEB}" dt="2024-07-05T14:47:49.713" v="9169" actId="1036"/>
          <ac:spMkLst>
            <pc:docMk/>
            <pc:sldMk cId="867623685" sldId="271"/>
            <ac:spMk id="19" creationId="{9C2FD38D-7858-CD72-8927-16E2B3577137}"/>
          </ac:spMkLst>
        </pc:spChg>
        <pc:spChg chg="add mod">
          <ac:chgData name="Matteo Bonfanti" userId="9510521127270a7f" providerId="LiveId" clId="{14A63E06-8050-4E14-BF7E-6C5FB9455DEB}" dt="2024-07-05T14:47:49.713" v="9169" actId="1036"/>
          <ac:spMkLst>
            <pc:docMk/>
            <pc:sldMk cId="867623685" sldId="271"/>
            <ac:spMk id="21" creationId="{CA635710-D352-D9E3-460C-9C6D1602835A}"/>
          </ac:spMkLst>
        </pc:spChg>
        <pc:spChg chg="add mod">
          <ac:chgData name="Matteo Bonfanti" userId="9510521127270a7f" providerId="LiveId" clId="{14A63E06-8050-4E14-BF7E-6C5FB9455DEB}" dt="2024-07-05T14:44:30.319" v="9087" actId="1076"/>
          <ac:spMkLst>
            <pc:docMk/>
            <pc:sldMk cId="867623685" sldId="271"/>
            <ac:spMk id="22" creationId="{E2B4E6B8-F535-1275-E354-C8DF376E90CF}"/>
          </ac:spMkLst>
        </pc:spChg>
        <pc:spChg chg="add mod">
          <ac:chgData name="Matteo Bonfanti" userId="9510521127270a7f" providerId="LiveId" clId="{14A63E06-8050-4E14-BF7E-6C5FB9455DEB}" dt="2024-07-05T14:50:46.596" v="9267" actId="14100"/>
          <ac:spMkLst>
            <pc:docMk/>
            <pc:sldMk cId="867623685" sldId="271"/>
            <ac:spMk id="24" creationId="{854C5D02-8241-FF51-B4B6-3A79027E9861}"/>
          </ac:spMkLst>
        </pc:spChg>
        <pc:spChg chg="add mod">
          <ac:chgData name="Matteo Bonfanti" userId="9510521127270a7f" providerId="LiveId" clId="{14A63E06-8050-4E14-BF7E-6C5FB9455DEB}" dt="2024-06-16T22:17:34.116" v="7631" actId="255"/>
          <ac:spMkLst>
            <pc:docMk/>
            <pc:sldMk cId="867623685" sldId="271"/>
            <ac:spMk id="26" creationId="{53CF18A6-5AE7-1A7C-0A04-8A85A398A90A}"/>
          </ac:spMkLst>
        </pc:spChg>
        <pc:spChg chg="add mod">
          <ac:chgData name="Matteo Bonfanti" userId="9510521127270a7f" providerId="LiveId" clId="{14A63E06-8050-4E14-BF7E-6C5FB9455DEB}" dt="2024-07-05T14:47:49.713" v="9169" actId="1036"/>
          <ac:spMkLst>
            <pc:docMk/>
            <pc:sldMk cId="867623685" sldId="271"/>
            <ac:spMk id="28" creationId="{52485952-8F81-F120-B94C-B43FB4B3A1E1}"/>
          </ac:spMkLst>
        </pc:spChg>
        <pc:spChg chg="add mod">
          <ac:chgData name="Matteo Bonfanti" userId="9510521127270a7f" providerId="LiveId" clId="{14A63E06-8050-4E14-BF7E-6C5FB9455DEB}" dt="2024-07-05T14:47:49.713" v="9169" actId="1036"/>
          <ac:spMkLst>
            <pc:docMk/>
            <pc:sldMk cId="867623685" sldId="271"/>
            <ac:spMk id="29" creationId="{E4B834CC-6C9C-12B1-4274-C3B43A8AABF9}"/>
          </ac:spMkLst>
        </pc:spChg>
        <pc:spChg chg="add mod">
          <ac:chgData name="Matteo Bonfanti" userId="9510521127270a7f" providerId="LiveId" clId="{14A63E06-8050-4E14-BF7E-6C5FB9455DEB}" dt="2024-07-05T14:48:22.658" v="9204" actId="1036"/>
          <ac:spMkLst>
            <pc:docMk/>
            <pc:sldMk cId="867623685" sldId="271"/>
            <ac:spMk id="30" creationId="{62C28253-59CC-0E91-CD5E-DA5C30E4E163}"/>
          </ac:spMkLst>
        </pc:spChg>
        <pc:spChg chg="add mod">
          <ac:chgData name="Matteo Bonfanti" userId="9510521127270a7f" providerId="LiveId" clId="{14A63E06-8050-4E14-BF7E-6C5FB9455DEB}" dt="2024-06-14T16:41:03.810" v="5122" actId="1076"/>
          <ac:spMkLst>
            <pc:docMk/>
            <pc:sldMk cId="867623685" sldId="271"/>
            <ac:spMk id="33" creationId="{5C4A4174-DF33-E99B-5655-66A5A29CD6E7}"/>
          </ac:spMkLst>
        </pc:spChg>
        <pc:spChg chg="add mod">
          <ac:chgData name="Matteo Bonfanti" userId="9510521127270a7f" providerId="LiveId" clId="{14A63E06-8050-4E14-BF7E-6C5FB9455DEB}" dt="2024-07-05T14:43:11.242" v="9074" actId="1038"/>
          <ac:spMkLst>
            <pc:docMk/>
            <pc:sldMk cId="867623685" sldId="271"/>
            <ac:spMk id="34" creationId="{474647E1-AC3B-8096-8F69-7464885B66E7}"/>
          </ac:spMkLst>
        </pc:spChg>
        <pc:spChg chg="add mod">
          <ac:chgData name="Matteo Bonfanti" userId="9510521127270a7f" providerId="LiveId" clId="{14A63E06-8050-4E14-BF7E-6C5FB9455DEB}" dt="2024-07-05T14:47:49.713" v="9169" actId="1036"/>
          <ac:spMkLst>
            <pc:docMk/>
            <pc:sldMk cId="867623685" sldId="271"/>
            <ac:spMk id="36" creationId="{905FF101-159E-0E8F-8601-B7DA7FA4CEB2}"/>
          </ac:spMkLst>
        </pc:spChg>
        <pc:spChg chg="add mod">
          <ac:chgData name="Matteo Bonfanti" userId="9510521127270a7f" providerId="LiveId" clId="{14A63E06-8050-4E14-BF7E-6C5FB9455DEB}" dt="2024-07-05T14:53:56.969" v="9299" actId="1076"/>
          <ac:spMkLst>
            <pc:docMk/>
            <pc:sldMk cId="867623685" sldId="271"/>
            <ac:spMk id="41" creationId="{2BAF1EF8-F522-8753-FC23-F93163AD9E13}"/>
          </ac:spMkLst>
        </pc:spChg>
        <pc:spChg chg="add mod">
          <ac:chgData name="Matteo Bonfanti" userId="9510521127270a7f" providerId="LiveId" clId="{14A63E06-8050-4E14-BF7E-6C5FB9455DEB}" dt="2024-07-05T14:44:18.418" v="9086"/>
          <ac:spMkLst>
            <pc:docMk/>
            <pc:sldMk cId="867623685" sldId="271"/>
            <ac:spMk id="46" creationId="{02DEDA71-BFBE-1725-B72C-91553A383898}"/>
          </ac:spMkLst>
        </pc:spChg>
        <pc:spChg chg="add mod">
          <ac:chgData name="Matteo Bonfanti" userId="9510521127270a7f" providerId="LiveId" clId="{14A63E06-8050-4E14-BF7E-6C5FB9455DEB}" dt="2024-07-05T14:44:18.418" v="9086"/>
          <ac:spMkLst>
            <pc:docMk/>
            <pc:sldMk cId="867623685" sldId="271"/>
            <ac:spMk id="48" creationId="{9F34AD0B-6C20-3EAD-54F6-EE2302A62055}"/>
          </ac:spMkLst>
        </pc:spChg>
        <pc:spChg chg="add mod">
          <ac:chgData name="Matteo Bonfanti" userId="9510521127270a7f" providerId="LiveId" clId="{14A63E06-8050-4E14-BF7E-6C5FB9455DEB}" dt="2024-07-05T14:46:04.292" v="9119" actId="1038"/>
          <ac:spMkLst>
            <pc:docMk/>
            <pc:sldMk cId="867623685" sldId="271"/>
            <ac:spMk id="49" creationId="{8B0F5188-B018-EAB5-C0A5-2393404A0562}"/>
          </ac:spMkLst>
        </pc:spChg>
        <pc:spChg chg="add mod">
          <ac:chgData name="Matteo Bonfanti" userId="9510521127270a7f" providerId="LiveId" clId="{14A63E06-8050-4E14-BF7E-6C5FB9455DEB}" dt="2024-07-05T14:46:15.009" v="9125" actId="1036"/>
          <ac:spMkLst>
            <pc:docMk/>
            <pc:sldMk cId="867623685" sldId="271"/>
            <ac:spMk id="51" creationId="{CCE951E1-C681-DD05-2D88-A605D282E456}"/>
          </ac:spMkLst>
        </pc:spChg>
        <pc:spChg chg="add mod">
          <ac:chgData name="Matteo Bonfanti" userId="9510521127270a7f" providerId="LiveId" clId="{14A63E06-8050-4E14-BF7E-6C5FB9455DEB}" dt="2024-07-05T14:46:38.848" v="9130" actId="1076"/>
          <ac:spMkLst>
            <pc:docMk/>
            <pc:sldMk cId="867623685" sldId="271"/>
            <ac:spMk id="52" creationId="{91C4F9F6-A2E3-DB73-6EC6-F78A343E5044}"/>
          </ac:spMkLst>
        </pc:spChg>
        <pc:spChg chg="add mod">
          <ac:chgData name="Matteo Bonfanti" userId="9510521127270a7f" providerId="LiveId" clId="{14A63E06-8050-4E14-BF7E-6C5FB9455DEB}" dt="2024-07-05T14:50:16.591" v="9263" actId="1038"/>
          <ac:spMkLst>
            <pc:docMk/>
            <pc:sldMk cId="867623685" sldId="271"/>
            <ac:spMk id="64" creationId="{B76B3352-CD75-5484-002C-96DAC4DA77A3}"/>
          </ac:spMkLst>
        </pc:spChg>
        <pc:grpChg chg="add mod">
          <ac:chgData name="Matteo Bonfanti" userId="9510521127270a7f" providerId="LiveId" clId="{14A63E06-8050-4E14-BF7E-6C5FB9455DEB}" dt="2024-07-05T14:42:07.947" v="9042" actId="1038"/>
          <ac:grpSpMkLst>
            <pc:docMk/>
            <pc:sldMk cId="867623685" sldId="271"/>
            <ac:grpSpMk id="37" creationId="{D600D772-5FCF-FEDE-A88D-28DF31D15077}"/>
          </ac:grpSpMkLst>
        </pc:grpChg>
        <pc:cxnChg chg="add mod">
          <ac:chgData name="Matteo Bonfanti" userId="9510521127270a7f" providerId="LiveId" clId="{14A63E06-8050-4E14-BF7E-6C5FB9455DEB}" dt="2024-07-05T14:50:29.123" v="9264" actId="14100"/>
          <ac:cxnSpMkLst>
            <pc:docMk/>
            <pc:sldMk cId="867623685" sldId="271"/>
            <ac:cxnSpMk id="6" creationId="{1E55EF39-0722-B5EA-BFC0-D128F0E0E76C}"/>
          </ac:cxnSpMkLst>
        </pc:cxnChg>
        <pc:cxnChg chg="add mod">
          <ac:chgData name="Matteo Bonfanti" userId="9510521127270a7f" providerId="LiveId" clId="{14A63E06-8050-4E14-BF7E-6C5FB9455DEB}" dt="2024-07-05T14:38:40.809" v="8996" actId="1076"/>
          <ac:cxnSpMkLst>
            <pc:docMk/>
            <pc:sldMk cId="867623685" sldId="271"/>
            <ac:cxnSpMk id="7" creationId="{86FA9E45-F006-A45F-6364-029B51081477}"/>
          </ac:cxnSpMkLst>
        </pc:cxnChg>
        <pc:cxnChg chg="add mod">
          <ac:chgData name="Matteo Bonfanti" userId="9510521127270a7f" providerId="LiveId" clId="{14A63E06-8050-4E14-BF7E-6C5FB9455DEB}" dt="2024-07-05T14:50:39.836" v="9265" actId="14100"/>
          <ac:cxnSpMkLst>
            <pc:docMk/>
            <pc:sldMk cId="867623685" sldId="271"/>
            <ac:cxnSpMk id="11" creationId="{9B7B8907-A35B-98EC-0B7B-381836C904F6}"/>
          </ac:cxnSpMkLst>
        </pc:cxnChg>
        <pc:cxnChg chg="add mod">
          <ac:chgData name="Matteo Bonfanti" userId="9510521127270a7f" providerId="LiveId" clId="{14A63E06-8050-4E14-BF7E-6C5FB9455DEB}" dt="2024-06-14T16:40:22.923" v="5110" actId="14100"/>
          <ac:cxnSpMkLst>
            <pc:docMk/>
            <pc:sldMk cId="867623685" sldId="271"/>
            <ac:cxnSpMk id="12" creationId="{02937864-92A8-BA4B-AD99-E4CCEA85B05D}"/>
          </ac:cxnSpMkLst>
        </pc:cxnChg>
        <pc:cxnChg chg="add mod">
          <ac:chgData name="Matteo Bonfanti" userId="9510521127270a7f" providerId="LiveId" clId="{14A63E06-8050-4E14-BF7E-6C5FB9455DEB}" dt="2024-06-14T16:40:40.061" v="5117" actId="14100"/>
          <ac:cxnSpMkLst>
            <pc:docMk/>
            <pc:sldMk cId="867623685" sldId="271"/>
            <ac:cxnSpMk id="15" creationId="{64CAB8FC-BF8F-BFAD-A232-BC9F4CF922C8}"/>
          </ac:cxnSpMkLst>
        </pc:cxnChg>
        <pc:cxnChg chg="add mod">
          <ac:chgData name="Matteo Bonfanti" userId="9510521127270a7f" providerId="LiveId" clId="{14A63E06-8050-4E14-BF7E-6C5FB9455DEB}" dt="2024-07-05T14:47:37.583" v="9143" actId="14100"/>
          <ac:cxnSpMkLst>
            <pc:docMk/>
            <pc:sldMk cId="867623685" sldId="271"/>
            <ac:cxnSpMk id="18" creationId="{C1528838-6E6D-4011-C230-AC0A7703B416}"/>
          </ac:cxnSpMkLst>
        </pc:cxnChg>
        <pc:cxnChg chg="add mod">
          <ac:chgData name="Matteo Bonfanti" userId="9510521127270a7f" providerId="LiveId" clId="{14A63E06-8050-4E14-BF7E-6C5FB9455DEB}" dt="2024-07-05T14:47:49.713" v="9169" actId="1036"/>
          <ac:cxnSpMkLst>
            <pc:docMk/>
            <pc:sldMk cId="867623685" sldId="271"/>
            <ac:cxnSpMk id="20" creationId="{3747E519-57EC-450A-5622-2F814FD5A367}"/>
          </ac:cxnSpMkLst>
        </pc:cxnChg>
        <pc:cxnChg chg="add mod">
          <ac:chgData name="Matteo Bonfanti" userId="9510521127270a7f" providerId="LiveId" clId="{14A63E06-8050-4E14-BF7E-6C5FB9455DEB}" dt="2024-07-05T14:50:43.649" v="9266" actId="14100"/>
          <ac:cxnSpMkLst>
            <pc:docMk/>
            <pc:sldMk cId="867623685" sldId="271"/>
            <ac:cxnSpMk id="23" creationId="{FFD3176F-8704-625D-673A-2FD814356334}"/>
          </ac:cxnSpMkLst>
        </pc:cxnChg>
        <pc:cxnChg chg="add mod">
          <ac:chgData name="Matteo Bonfanti" userId="9510521127270a7f" providerId="LiveId" clId="{14A63E06-8050-4E14-BF7E-6C5FB9455DEB}" dt="2024-07-05T14:50:46.596" v="9267" actId="14100"/>
          <ac:cxnSpMkLst>
            <pc:docMk/>
            <pc:sldMk cId="867623685" sldId="271"/>
            <ac:cxnSpMk id="25" creationId="{AFCF3EB0-21C7-3F72-E12F-F60AD3309F56}"/>
          </ac:cxnSpMkLst>
        </pc:cxnChg>
        <pc:cxnChg chg="add mod">
          <ac:chgData name="Matteo Bonfanti" userId="9510521127270a7f" providerId="LiveId" clId="{14A63E06-8050-4E14-BF7E-6C5FB9455DEB}" dt="2024-07-05T14:47:41.248" v="9144" actId="14100"/>
          <ac:cxnSpMkLst>
            <pc:docMk/>
            <pc:sldMk cId="867623685" sldId="271"/>
            <ac:cxnSpMk id="27" creationId="{CA2622CF-1CDC-30E6-4402-9F3624A19E5F}"/>
          </ac:cxnSpMkLst>
        </pc:cxnChg>
        <pc:cxnChg chg="add mod">
          <ac:chgData name="Matteo Bonfanti" userId="9510521127270a7f" providerId="LiveId" clId="{14A63E06-8050-4E14-BF7E-6C5FB9455DEB}" dt="2024-07-05T14:47:49.713" v="9169" actId="1036"/>
          <ac:cxnSpMkLst>
            <pc:docMk/>
            <pc:sldMk cId="867623685" sldId="271"/>
            <ac:cxnSpMk id="31" creationId="{17775E58-5484-753D-F704-6D7BDBD3DD4B}"/>
          </ac:cxnSpMkLst>
        </pc:cxnChg>
        <pc:cxnChg chg="add mod">
          <ac:chgData name="Matteo Bonfanti" userId="9510521127270a7f" providerId="LiveId" clId="{14A63E06-8050-4E14-BF7E-6C5FB9455DEB}" dt="2024-06-16T22:16:44.558" v="7626" actId="14100"/>
          <ac:cxnSpMkLst>
            <pc:docMk/>
            <pc:sldMk cId="867623685" sldId="271"/>
            <ac:cxnSpMk id="32" creationId="{4E36685A-FB27-3963-D598-0F9B69498D6F}"/>
          </ac:cxnSpMkLst>
        </pc:cxnChg>
        <pc:cxnChg chg="add mod">
          <ac:chgData name="Matteo Bonfanti" userId="9510521127270a7f" providerId="LiveId" clId="{14A63E06-8050-4E14-BF7E-6C5FB9455DEB}" dt="2024-07-05T14:47:49.713" v="9169" actId="1036"/>
          <ac:cxnSpMkLst>
            <pc:docMk/>
            <pc:sldMk cId="867623685" sldId="271"/>
            <ac:cxnSpMk id="35" creationId="{7B76E569-CA07-FD3E-FF07-583C83889F97}"/>
          </ac:cxnSpMkLst>
        </pc:cxnChg>
        <pc:cxnChg chg="mod">
          <ac:chgData name="Matteo Bonfanti" userId="9510521127270a7f" providerId="LiveId" clId="{14A63E06-8050-4E14-BF7E-6C5FB9455DEB}" dt="2024-07-05T14:41:34.145" v="9018"/>
          <ac:cxnSpMkLst>
            <pc:docMk/>
            <pc:sldMk cId="867623685" sldId="271"/>
            <ac:cxnSpMk id="38" creationId="{46E54772-BD97-FC81-ADF6-5544EBD3AEE0}"/>
          </ac:cxnSpMkLst>
        </pc:cxnChg>
        <pc:cxnChg chg="mod">
          <ac:chgData name="Matteo Bonfanti" userId="9510521127270a7f" providerId="LiveId" clId="{14A63E06-8050-4E14-BF7E-6C5FB9455DEB}" dt="2024-07-05T14:41:34.145" v="9018"/>
          <ac:cxnSpMkLst>
            <pc:docMk/>
            <pc:sldMk cId="867623685" sldId="271"/>
            <ac:cxnSpMk id="39" creationId="{97AF0B0D-842C-3168-1E4E-AC19B41DDFF3}"/>
          </ac:cxnSpMkLst>
        </pc:cxnChg>
        <pc:cxnChg chg="mod">
          <ac:chgData name="Matteo Bonfanti" userId="9510521127270a7f" providerId="LiveId" clId="{14A63E06-8050-4E14-BF7E-6C5FB9455DEB}" dt="2024-07-05T14:41:34.145" v="9018"/>
          <ac:cxnSpMkLst>
            <pc:docMk/>
            <pc:sldMk cId="867623685" sldId="271"/>
            <ac:cxnSpMk id="40" creationId="{D841695D-EE4A-EE15-53EC-9F9DEF40B67A}"/>
          </ac:cxnSpMkLst>
        </pc:cxnChg>
        <pc:cxnChg chg="add mod">
          <ac:chgData name="Matteo Bonfanti" userId="9510521127270a7f" providerId="LiveId" clId="{14A63E06-8050-4E14-BF7E-6C5FB9455DEB}" dt="2024-07-05T14:44:18.418" v="9086"/>
          <ac:cxnSpMkLst>
            <pc:docMk/>
            <pc:sldMk cId="867623685" sldId="271"/>
            <ac:cxnSpMk id="47" creationId="{411523CD-4C32-0576-58D0-996B20D4E798}"/>
          </ac:cxnSpMkLst>
        </pc:cxnChg>
        <pc:cxnChg chg="add mod">
          <ac:chgData name="Matteo Bonfanti" userId="9510521127270a7f" providerId="LiveId" clId="{14A63E06-8050-4E14-BF7E-6C5FB9455DEB}" dt="2024-07-05T14:46:04.292" v="9119" actId="1038"/>
          <ac:cxnSpMkLst>
            <pc:docMk/>
            <pc:sldMk cId="867623685" sldId="271"/>
            <ac:cxnSpMk id="50" creationId="{45AD4A46-3898-DAC1-0F05-6854E0F42791}"/>
          </ac:cxnSpMkLst>
        </pc:cxnChg>
        <pc:cxnChg chg="add mod">
          <ac:chgData name="Matteo Bonfanti" userId="9510521127270a7f" providerId="LiveId" clId="{14A63E06-8050-4E14-BF7E-6C5FB9455DEB}" dt="2024-07-05T14:46:21.031" v="9126" actId="14100"/>
          <ac:cxnSpMkLst>
            <pc:docMk/>
            <pc:sldMk cId="867623685" sldId="271"/>
            <ac:cxnSpMk id="53" creationId="{4CD0806C-3412-ADFE-C306-EC93D9D3AB4A}"/>
          </ac:cxnSpMkLst>
        </pc:cxnChg>
        <pc:cxnChg chg="add mod">
          <ac:chgData name="Matteo Bonfanti" userId="9510521127270a7f" providerId="LiveId" clId="{14A63E06-8050-4E14-BF7E-6C5FB9455DEB}" dt="2024-07-05T14:53:49.464" v="9298" actId="14100"/>
          <ac:cxnSpMkLst>
            <pc:docMk/>
            <pc:sldMk cId="867623685" sldId="271"/>
            <ac:cxnSpMk id="61" creationId="{04E42467-F7EE-2C31-D79E-23E08C0DD831}"/>
          </ac:cxnSpMkLst>
        </pc:cxnChg>
      </pc:sldChg>
      <pc:sldChg chg="addSp delSp modSp new del mod">
        <pc:chgData name="Matteo Bonfanti" userId="9510521127270a7f" providerId="LiveId" clId="{14A63E06-8050-4E14-BF7E-6C5FB9455DEB}" dt="2024-06-14T16:49:45.146" v="5198" actId="2696"/>
        <pc:sldMkLst>
          <pc:docMk/>
          <pc:sldMk cId="531273376" sldId="272"/>
        </pc:sldMkLst>
        <pc:spChg chg="mod">
          <ac:chgData name="Matteo Bonfanti" userId="9510521127270a7f" providerId="LiveId" clId="{14A63E06-8050-4E14-BF7E-6C5FB9455DEB}" dt="2024-06-14T16:46:43.018" v="5193" actId="1076"/>
          <ac:spMkLst>
            <pc:docMk/>
            <pc:sldMk cId="531273376" sldId="272"/>
            <ac:spMk id="2" creationId="{8B39D591-1768-D8E4-97AC-FE6490DFAC4E}"/>
          </ac:spMkLst>
        </pc:spChg>
        <pc:spChg chg="del">
          <ac:chgData name="Matteo Bonfanti" userId="9510521127270a7f" providerId="LiveId" clId="{14A63E06-8050-4E14-BF7E-6C5FB9455DEB}" dt="2024-06-14T16:46:45.551" v="5194" actId="478"/>
          <ac:spMkLst>
            <pc:docMk/>
            <pc:sldMk cId="531273376" sldId="272"/>
            <ac:spMk id="3" creationId="{A5F31A24-27B4-7C27-FA47-F8D7D18F1A51}"/>
          </ac:spMkLst>
        </pc:spChg>
        <pc:spChg chg="add mod">
          <ac:chgData name="Matteo Bonfanti" userId="9510521127270a7f" providerId="LiveId" clId="{14A63E06-8050-4E14-BF7E-6C5FB9455DEB}" dt="2024-06-14T16:49:11.820" v="5195"/>
          <ac:spMkLst>
            <pc:docMk/>
            <pc:sldMk cId="531273376" sldId="272"/>
            <ac:spMk id="4" creationId="{3F7B7942-314F-CD19-7D8C-A284DB162CF4}"/>
          </ac:spMkLst>
        </pc:spChg>
        <pc:spChg chg="add mod">
          <ac:chgData name="Matteo Bonfanti" userId="9510521127270a7f" providerId="LiveId" clId="{14A63E06-8050-4E14-BF7E-6C5FB9455DEB}" dt="2024-06-14T16:49:11.820" v="5195"/>
          <ac:spMkLst>
            <pc:docMk/>
            <pc:sldMk cId="531273376" sldId="272"/>
            <ac:spMk id="7" creationId="{4FF59F8A-BDF0-D0A7-107A-F8430A02FD53}"/>
          </ac:spMkLst>
        </pc:spChg>
        <pc:spChg chg="add mod">
          <ac:chgData name="Matteo Bonfanti" userId="9510521127270a7f" providerId="LiveId" clId="{14A63E06-8050-4E14-BF7E-6C5FB9455DEB}" dt="2024-06-14T16:49:11.820" v="5195"/>
          <ac:spMkLst>
            <pc:docMk/>
            <pc:sldMk cId="531273376" sldId="272"/>
            <ac:spMk id="8" creationId="{5E21E603-2C94-F310-BBC1-BDB0D7D7D2A6}"/>
          </ac:spMkLst>
        </pc:spChg>
        <pc:spChg chg="add mod">
          <ac:chgData name="Matteo Bonfanti" userId="9510521127270a7f" providerId="LiveId" clId="{14A63E06-8050-4E14-BF7E-6C5FB9455DEB}" dt="2024-06-14T16:49:11.820" v="5195"/>
          <ac:spMkLst>
            <pc:docMk/>
            <pc:sldMk cId="531273376" sldId="272"/>
            <ac:spMk id="9" creationId="{4F9A1245-7086-05A5-6A5B-A3DF7D4BDA1E}"/>
          </ac:spMkLst>
        </pc:spChg>
        <pc:spChg chg="add mod">
          <ac:chgData name="Matteo Bonfanti" userId="9510521127270a7f" providerId="LiveId" clId="{14A63E06-8050-4E14-BF7E-6C5FB9455DEB}" dt="2024-06-14T16:49:11.820" v="5195"/>
          <ac:spMkLst>
            <pc:docMk/>
            <pc:sldMk cId="531273376" sldId="272"/>
            <ac:spMk id="12" creationId="{BD2A98C1-23B3-424B-EF6E-6C028C110587}"/>
          </ac:spMkLst>
        </pc:spChg>
        <pc:spChg chg="add mod">
          <ac:chgData name="Matteo Bonfanti" userId="9510521127270a7f" providerId="LiveId" clId="{14A63E06-8050-4E14-BF7E-6C5FB9455DEB}" dt="2024-06-14T16:49:11.820" v="5195"/>
          <ac:spMkLst>
            <pc:docMk/>
            <pc:sldMk cId="531273376" sldId="272"/>
            <ac:spMk id="13" creationId="{2ACF0A45-FF0C-5621-4EC3-2B868FE89A60}"/>
          </ac:spMkLst>
        </pc:spChg>
        <pc:spChg chg="add mod">
          <ac:chgData name="Matteo Bonfanti" userId="9510521127270a7f" providerId="LiveId" clId="{14A63E06-8050-4E14-BF7E-6C5FB9455DEB}" dt="2024-06-14T16:49:11.820" v="5195"/>
          <ac:spMkLst>
            <pc:docMk/>
            <pc:sldMk cId="531273376" sldId="272"/>
            <ac:spMk id="15" creationId="{9C789EF5-995E-CE09-6BA6-251CF272D429}"/>
          </ac:spMkLst>
        </pc:spChg>
        <pc:spChg chg="add mod">
          <ac:chgData name="Matteo Bonfanti" userId="9510521127270a7f" providerId="LiveId" clId="{14A63E06-8050-4E14-BF7E-6C5FB9455DEB}" dt="2024-06-14T16:49:11.820" v="5195"/>
          <ac:spMkLst>
            <pc:docMk/>
            <pc:sldMk cId="531273376" sldId="272"/>
            <ac:spMk id="16" creationId="{B9EEE522-BA0D-A466-8E45-B85E3BEEE58C}"/>
          </ac:spMkLst>
        </pc:spChg>
        <pc:spChg chg="add mod">
          <ac:chgData name="Matteo Bonfanti" userId="9510521127270a7f" providerId="LiveId" clId="{14A63E06-8050-4E14-BF7E-6C5FB9455DEB}" dt="2024-06-14T16:49:11.820" v="5195"/>
          <ac:spMkLst>
            <pc:docMk/>
            <pc:sldMk cId="531273376" sldId="272"/>
            <ac:spMk id="18" creationId="{1B4C38A8-25F0-2ED0-D89F-E4166D86256B}"/>
          </ac:spMkLst>
        </pc:spChg>
        <pc:spChg chg="add mod">
          <ac:chgData name="Matteo Bonfanti" userId="9510521127270a7f" providerId="LiveId" clId="{14A63E06-8050-4E14-BF7E-6C5FB9455DEB}" dt="2024-06-14T16:49:11.820" v="5195"/>
          <ac:spMkLst>
            <pc:docMk/>
            <pc:sldMk cId="531273376" sldId="272"/>
            <ac:spMk id="20" creationId="{F5213227-6DA7-771D-C3EB-C079B2B2B3DD}"/>
          </ac:spMkLst>
        </pc:spChg>
        <pc:spChg chg="add mod">
          <ac:chgData name="Matteo Bonfanti" userId="9510521127270a7f" providerId="LiveId" clId="{14A63E06-8050-4E14-BF7E-6C5FB9455DEB}" dt="2024-06-14T16:49:11.820" v="5195"/>
          <ac:spMkLst>
            <pc:docMk/>
            <pc:sldMk cId="531273376" sldId="272"/>
            <ac:spMk id="21" creationId="{51BF6032-5AA4-9AF8-A9D4-9B37C2B9A595}"/>
          </ac:spMkLst>
        </pc:spChg>
        <pc:spChg chg="add mod">
          <ac:chgData name="Matteo Bonfanti" userId="9510521127270a7f" providerId="LiveId" clId="{14A63E06-8050-4E14-BF7E-6C5FB9455DEB}" dt="2024-06-14T16:49:11.820" v="5195"/>
          <ac:spMkLst>
            <pc:docMk/>
            <pc:sldMk cId="531273376" sldId="272"/>
            <ac:spMk id="23" creationId="{41088703-3D41-6BCA-A368-6DC80B907EFF}"/>
          </ac:spMkLst>
        </pc:spChg>
        <pc:spChg chg="add mod">
          <ac:chgData name="Matteo Bonfanti" userId="9510521127270a7f" providerId="LiveId" clId="{14A63E06-8050-4E14-BF7E-6C5FB9455DEB}" dt="2024-06-14T16:49:11.820" v="5195"/>
          <ac:spMkLst>
            <pc:docMk/>
            <pc:sldMk cId="531273376" sldId="272"/>
            <ac:spMk id="25" creationId="{21DF0451-CC24-21F2-9797-09E5181FB8AD}"/>
          </ac:spMkLst>
        </pc:spChg>
        <pc:spChg chg="add mod">
          <ac:chgData name="Matteo Bonfanti" userId="9510521127270a7f" providerId="LiveId" clId="{14A63E06-8050-4E14-BF7E-6C5FB9455DEB}" dt="2024-06-14T16:49:11.820" v="5195"/>
          <ac:spMkLst>
            <pc:docMk/>
            <pc:sldMk cId="531273376" sldId="272"/>
            <ac:spMk id="27" creationId="{BBE1A65C-F465-A086-BCC9-64ABF86FA518}"/>
          </ac:spMkLst>
        </pc:spChg>
        <pc:spChg chg="add mod">
          <ac:chgData name="Matteo Bonfanti" userId="9510521127270a7f" providerId="LiveId" clId="{14A63E06-8050-4E14-BF7E-6C5FB9455DEB}" dt="2024-06-14T16:49:11.820" v="5195"/>
          <ac:spMkLst>
            <pc:docMk/>
            <pc:sldMk cId="531273376" sldId="272"/>
            <ac:spMk id="28" creationId="{A4623145-EFEE-C3EC-56C6-4F7252A81E74}"/>
          </ac:spMkLst>
        </pc:spChg>
        <pc:spChg chg="add mod">
          <ac:chgData name="Matteo Bonfanti" userId="9510521127270a7f" providerId="LiveId" clId="{14A63E06-8050-4E14-BF7E-6C5FB9455DEB}" dt="2024-06-14T16:49:11.820" v="5195"/>
          <ac:spMkLst>
            <pc:docMk/>
            <pc:sldMk cId="531273376" sldId="272"/>
            <ac:spMk id="29" creationId="{AA5B29FE-6032-7924-6800-351E6A805859}"/>
          </ac:spMkLst>
        </pc:spChg>
        <pc:spChg chg="add mod">
          <ac:chgData name="Matteo Bonfanti" userId="9510521127270a7f" providerId="LiveId" clId="{14A63E06-8050-4E14-BF7E-6C5FB9455DEB}" dt="2024-06-14T16:49:11.820" v="5195"/>
          <ac:spMkLst>
            <pc:docMk/>
            <pc:sldMk cId="531273376" sldId="272"/>
            <ac:spMk id="32" creationId="{3F7B2651-7651-85D5-09D6-B5C6ADBC5BFF}"/>
          </ac:spMkLst>
        </pc:spChg>
        <pc:spChg chg="add mod">
          <ac:chgData name="Matteo Bonfanti" userId="9510521127270a7f" providerId="LiveId" clId="{14A63E06-8050-4E14-BF7E-6C5FB9455DEB}" dt="2024-06-14T16:49:11.820" v="5195"/>
          <ac:spMkLst>
            <pc:docMk/>
            <pc:sldMk cId="531273376" sldId="272"/>
            <ac:spMk id="33" creationId="{E1766192-CDF4-FE1F-F1B3-44D3E57E3BCC}"/>
          </ac:spMkLst>
        </pc:spChg>
        <pc:spChg chg="add mod">
          <ac:chgData name="Matteo Bonfanti" userId="9510521127270a7f" providerId="LiveId" clId="{14A63E06-8050-4E14-BF7E-6C5FB9455DEB}" dt="2024-06-14T16:49:11.820" v="5195"/>
          <ac:spMkLst>
            <pc:docMk/>
            <pc:sldMk cId="531273376" sldId="272"/>
            <ac:spMk id="35" creationId="{7582275A-89B8-90E3-892A-932B58DCD2B5}"/>
          </ac:spMkLst>
        </pc:spChg>
        <pc:cxnChg chg="add mod">
          <ac:chgData name="Matteo Bonfanti" userId="9510521127270a7f" providerId="LiveId" clId="{14A63E06-8050-4E14-BF7E-6C5FB9455DEB}" dt="2024-06-14T16:49:11.820" v="5195"/>
          <ac:cxnSpMkLst>
            <pc:docMk/>
            <pc:sldMk cId="531273376" sldId="272"/>
            <ac:cxnSpMk id="5" creationId="{35413C66-C74B-44F7-FCF4-3798678050A5}"/>
          </ac:cxnSpMkLst>
        </pc:cxnChg>
        <pc:cxnChg chg="add mod">
          <ac:chgData name="Matteo Bonfanti" userId="9510521127270a7f" providerId="LiveId" clId="{14A63E06-8050-4E14-BF7E-6C5FB9455DEB}" dt="2024-06-14T16:49:11.820" v="5195"/>
          <ac:cxnSpMkLst>
            <pc:docMk/>
            <pc:sldMk cId="531273376" sldId="272"/>
            <ac:cxnSpMk id="6" creationId="{1DE27498-927D-F3AA-652B-8C1B8FC67E14}"/>
          </ac:cxnSpMkLst>
        </pc:cxnChg>
        <pc:cxnChg chg="add mod">
          <ac:chgData name="Matteo Bonfanti" userId="9510521127270a7f" providerId="LiveId" clId="{14A63E06-8050-4E14-BF7E-6C5FB9455DEB}" dt="2024-06-14T16:49:11.820" v="5195"/>
          <ac:cxnSpMkLst>
            <pc:docMk/>
            <pc:sldMk cId="531273376" sldId="272"/>
            <ac:cxnSpMk id="10" creationId="{B4ADE708-F7D2-B906-4066-09AD6FCD10A3}"/>
          </ac:cxnSpMkLst>
        </pc:cxnChg>
        <pc:cxnChg chg="add mod">
          <ac:chgData name="Matteo Bonfanti" userId="9510521127270a7f" providerId="LiveId" clId="{14A63E06-8050-4E14-BF7E-6C5FB9455DEB}" dt="2024-06-14T16:49:11.820" v="5195"/>
          <ac:cxnSpMkLst>
            <pc:docMk/>
            <pc:sldMk cId="531273376" sldId="272"/>
            <ac:cxnSpMk id="11" creationId="{2821CCFD-3C46-2171-F6D4-31B80BEDF755}"/>
          </ac:cxnSpMkLst>
        </pc:cxnChg>
        <pc:cxnChg chg="add mod">
          <ac:chgData name="Matteo Bonfanti" userId="9510521127270a7f" providerId="LiveId" clId="{14A63E06-8050-4E14-BF7E-6C5FB9455DEB}" dt="2024-06-14T16:49:11.820" v="5195"/>
          <ac:cxnSpMkLst>
            <pc:docMk/>
            <pc:sldMk cId="531273376" sldId="272"/>
            <ac:cxnSpMk id="14" creationId="{36A8B0E5-4901-CBD7-0B3F-1AD0E24F7C67}"/>
          </ac:cxnSpMkLst>
        </pc:cxnChg>
        <pc:cxnChg chg="add mod">
          <ac:chgData name="Matteo Bonfanti" userId="9510521127270a7f" providerId="LiveId" clId="{14A63E06-8050-4E14-BF7E-6C5FB9455DEB}" dt="2024-06-14T16:49:11.820" v="5195"/>
          <ac:cxnSpMkLst>
            <pc:docMk/>
            <pc:sldMk cId="531273376" sldId="272"/>
            <ac:cxnSpMk id="17" creationId="{0FB33F7F-CF9E-C37F-5E2E-59380DDF4021}"/>
          </ac:cxnSpMkLst>
        </pc:cxnChg>
        <pc:cxnChg chg="add mod">
          <ac:chgData name="Matteo Bonfanti" userId="9510521127270a7f" providerId="LiveId" clId="{14A63E06-8050-4E14-BF7E-6C5FB9455DEB}" dt="2024-06-14T16:49:11.820" v="5195"/>
          <ac:cxnSpMkLst>
            <pc:docMk/>
            <pc:sldMk cId="531273376" sldId="272"/>
            <ac:cxnSpMk id="19" creationId="{3E727590-500D-2466-0F6C-E11D8BF916E1}"/>
          </ac:cxnSpMkLst>
        </pc:cxnChg>
        <pc:cxnChg chg="add mod">
          <ac:chgData name="Matteo Bonfanti" userId="9510521127270a7f" providerId="LiveId" clId="{14A63E06-8050-4E14-BF7E-6C5FB9455DEB}" dt="2024-06-14T16:49:11.820" v="5195"/>
          <ac:cxnSpMkLst>
            <pc:docMk/>
            <pc:sldMk cId="531273376" sldId="272"/>
            <ac:cxnSpMk id="22" creationId="{7D9E8365-5451-0119-4AD7-40DCFDF26FB7}"/>
          </ac:cxnSpMkLst>
        </pc:cxnChg>
        <pc:cxnChg chg="add mod">
          <ac:chgData name="Matteo Bonfanti" userId="9510521127270a7f" providerId="LiveId" clId="{14A63E06-8050-4E14-BF7E-6C5FB9455DEB}" dt="2024-06-14T16:49:11.820" v="5195"/>
          <ac:cxnSpMkLst>
            <pc:docMk/>
            <pc:sldMk cId="531273376" sldId="272"/>
            <ac:cxnSpMk id="24" creationId="{3CE55473-A89C-0DFC-E425-ED78DFEE318D}"/>
          </ac:cxnSpMkLst>
        </pc:cxnChg>
        <pc:cxnChg chg="add mod">
          <ac:chgData name="Matteo Bonfanti" userId="9510521127270a7f" providerId="LiveId" clId="{14A63E06-8050-4E14-BF7E-6C5FB9455DEB}" dt="2024-06-14T16:49:11.820" v="5195"/>
          <ac:cxnSpMkLst>
            <pc:docMk/>
            <pc:sldMk cId="531273376" sldId="272"/>
            <ac:cxnSpMk id="26" creationId="{8BCF1E14-EFD5-9E43-3EFC-9E4E1EFFD47E}"/>
          </ac:cxnSpMkLst>
        </pc:cxnChg>
        <pc:cxnChg chg="add mod">
          <ac:chgData name="Matteo Bonfanti" userId="9510521127270a7f" providerId="LiveId" clId="{14A63E06-8050-4E14-BF7E-6C5FB9455DEB}" dt="2024-06-14T16:49:11.820" v="5195"/>
          <ac:cxnSpMkLst>
            <pc:docMk/>
            <pc:sldMk cId="531273376" sldId="272"/>
            <ac:cxnSpMk id="30" creationId="{2900E297-2285-AB6A-D2E2-D036A717A18B}"/>
          </ac:cxnSpMkLst>
        </pc:cxnChg>
        <pc:cxnChg chg="add mod">
          <ac:chgData name="Matteo Bonfanti" userId="9510521127270a7f" providerId="LiveId" clId="{14A63E06-8050-4E14-BF7E-6C5FB9455DEB}" dt="2024-06-14T16:49:11.820" v="5195"/>
          <ac:cxnSpMkLst>
            <pc:docMk/>
            <pc:sldMk cId="531273376" sldId="272"/>
            <ac:cxnSpMk id="31" creationId="{3E1685F3-FFD9-A6EB-00D6-E4BE8B768E0E}"/>
          </ac:cxnSpMkLst>
        </pc:cxnChg>
        <pc:cxnChg chg="add mod">
          <ac:chgData name="Matteo Bonfanti" userId="9510521127270a7f" providerId="LiveId" clId="{14A63E06-8050-4E14-BF7E-6C5FB9455DEB}" dt="2024-06-14T16:49:11.820" v="5195"/>
          <ac:cxnSpMkLst>
            <pc:docMk/>
            <pc:sldMk cId="531273376" sldId="272"/>
            <ac:cxnSpMk id="34" creationId="{3324291F-A7C8-A184-F279-01A048338450}"/>
          </ac:cxnSpMkLst>
        </pc:cxnChg>
      </pc:sldChg>
      <pc:sldChg chg="addSp modSp new del">
        <pc:chgData name="Matteo Bonfanti" userId="9510521127270a7f" providerId="LiveId" clId="{14A63E06-8050-4E14-BF7E-6C5FB9455DEB}" dt="2024-06-14T16:42:25.809" v="5128" actId="47"/>
        <pc:sldMkLst>
          <pc:docMk/>
          <pc:sldMk cId="942634528" sldId="273"/>
        </pc:sldMkLst>
        <pc:spChg chg="add mod">
          <ac:chgData name="Matteo Bonfanti" userId="9510521127270a7f" providerId="LiveId" clId="{14A63E06-8050-4E14-BF7E-6C5FB9455DEB}" dt="2024-06-14T16:42:01.690" v="5126"/>
          <ac:spMkLst>
            <pc:docMk/>
            <pc:sldMk cId="942634528" sldId="273"/>
            <ac:spMk id="5" creationId="{C742043A-4A6C-7396-558D-2FD2C9DBC31F}"/>
          </ac:spMkLst>
        </pc:spChg>
        <pc:spChg chg="add mod">
          <ac:chgData name="Matteo Bonfanti" userId="9510521127270a7f" providerId="LiveId" clId="{14A63E06-8050-4E14-BF7E-6C5FB9455DEB}" dt="2024-06-14T16:42:01.690" v="5126"/>
          <ac:spMkLst>
            <pc:docMk/>
            <pc:sldMk cId="942634528" sldId="273"/>
            <ac:spMk id="6" creationId="{406FBECA-FD7C-1581-698F-FBA0FB377798}"/>
          </ac:spMkLst>
        </pc:spChg>
        <pc:spChg chg="add mod">
          <ac:chgData name="Matteo Bonfanti" userId="9510521127270a7f" providerId="LiveId" clId="{14A63E06-8050-4E14-BF7E-6C5FB9455DEB}" dt="2024-06-14T16:42:01.690" v="5126"/>
          <ac:spMkLst>
            <pc:docMk/>
            <pc:sldMk cId="942634528" sldId="273"/>
            <ac:spMk id="9" creationId="{EDF54C5A-566A-7187-FA74-B2926B80658E}"/>
          </ac:spMkLst>
        </pc:spChg>
        <pc:spChg chg="add mod">
          <ac:chgData name="Matteo Bonfanti" userId="9510521127270a7f" providerId="LiveId" clId="{14A63E06-8050-4E14-BF7E-6C5FB9455DEB}" dt="2024-06-14T16:42:01.690" v="5126"/>
          <ac:spMkLst>
            <pc:docMk/>
            <pc:sldMk cId="942634528" sldId="273"/>
            <ac:spMk id="10" creationId="{406A9F4F-18D0-2D62-5242-5D1902AD0ED0}"/>
          </ac:spMkLst>
        </pc:spChg>
        <pc:spChg chg="add mod">
          <ac:chgData name="Matteo Bonfanti" userId="9510521127270a7f" providerId="LiveId" clId="{14A63E06-8050-4E14-BF7E-6C5FB9455DEB}" dt="2024-06-14T16:42:01.690" v="5126"/>
          <ac:spMkLst>
            <pc:docMk/>
            <pc:sldMk cId="942634528" sldId="273"/>
            <ac:spMk id="11" creationId="{F3140769-755C-C24E-761C-AAEE39F940F8}"/>
          </ac:spMkLst>
        </pc:spChg>
        <pc:spChg chg="add mod">
          <ac:chgData name="Matteo Bonfanti" userId="9510521127270a7f" providerId="LiveId" clId="{14A63E06-8050-4E14-BF7E-6C5FB9455DEB}" dt="2024-06-14T16:42:01.690" v="5126"/>
          <ac:spMkLst>
            <pc:docMk/>
            <pc:sldMk cId="942634528" sldId="273"/>
            <ac:spMk id="14" creationId="{D8A907FE-99C4-03B5-E2FB-4BAAAC06C0B2}"/>
          </ac:spMkLst>
        </pc:spChg>
        <pc:spChg chg="add mod">
          <ac:chgData name="Matteo Bonfanti" userId="9510521127270a7f" providerId="LiveId" clId="{14A63E06-8050-4E14-BF7E-6C5FB9455DEB}" dt="2024-06-14T16:42:01.690" v="5126"/>
          <ac:spMkLst>
            <pc:docMk/>
            <pc:sldMk cId="942634528" sldId="273"/>
            <ac:spMk id="15" creationId="{10F6AAA2-23C8-1EC3-D8F0-7424C7A217A7}"/>
          </ac:spMkLst>
        </pc:spChg>
        <pc:spChg chg="add mod">
          <ac:chgData name="Matteo Bonfanti" userId="9510521127270a7f" providerId="LiveId" clId="{14A63E06-8050-4E14-BF7E-6C5FB9455DEB}" dt="2024-06-14T16:42:01.690" v="5126"/>
          <ac:spMkLst>
            <pc:docMk/>
            <pc:sldMk cId="942634528" sldId="273"/>
            <ac:spMk id="16" creationId="{20700723-B2D2-96C7-8807-2C390D47AEB9}"/>
          </ac:spMkLst>
        </pc:spChg>
        <pc:spChg chg="add mod">
          <ac:chgData name="Matteo Bonfanti" userId="9510521127270a7f" providerId="LiveId" clId="{14A63E06-8050-4E14-BF7E-6C5FB9455DEB}" dt="2024-06-14T16:42:01.690" v="5126"/>
          <ac:spMkLst>
            <pc:docMk/>
            <pc:sldMk cId="942634528" sldId="273"/>
            <ac:spMk id="18" creationId="{C2851681-83C9-E19E-9A9A-6FEACB12733E}"/>
          </ac:spMkLst>
        </pc:spChg>
        <pc:spChg chg="add mod">
          <ac:chgData name="Matteo Bonfanti" userId="9510521127270a7f" providerId="LiveId" clId="{14A63E06-8050-4E14-BF7E-6C5FB9455DEB}" dt="2024-06-14T16:42:01.690" v="5126"/>
          <ac:spMkLst>
            <pc:docMk/>
            <pc:sldMk cId="942634528" sldId="273"/>
            <ac:spMk id="19" creationId="{854EF4E6-B180-EE12-FA0D-763BB578E76F}"/>
          </ac:spMkLst>
        </pc:spChg>
        <pc:spChg chg="add mod">
          <ac:chgData name="Matteo Bonfanti" userId="9510521127270a7f" providerId="LiveId" clId="{14A63E06-8050-4E14-BF7E-6C5FB9455DEB}" dt="2024-06-14T16:42:01.690" v="5126"/>
          <ac:spMkLst>
            <pc:docMk/>
            <pc:sldMk cId="942634528" sldId="273"/>
            <ac:spMk id="22" creationId="{5FB7B79F-7F35-ABF7-A5EB-67159FAE0596}"/>
          </ac:spMkLst>
        </pc:spChg>
        <pc:spChg chg="add mod">
          <ac:chgData name="Matteo Bonfanti" userId="9510521127270a7f" providerId="LiveId" clId="{14A63E06-8050-4E14-BF7E-6C5FB9455DEB}" dt="2024-06-14T16:42:01.690" v="5126"/>
          <ac:spMkLst>
            <pc:docMk/>
            <pc:sldMk cId="942634528" sldId="273"/>
            <ac:spMk id="23" creationId="{F911A615-3CD6-6BAF-2467-394C40F1231C}"/>
          </ac:spMkLst>
        </pc:spChg>
        <pc:spChg chg="add mod">
          <ac:chgData name="Matteo Bonfanti" userId="9510521127270a7f" providerId="LiveId" clId="{14A63E06-8050-4E14-BF7E-6C5FB9455DEB}" dt="2024-06-14T16:42:01.690" v="5126"/>
          <ac:spMkLst>
            <pc:docMk/>
            <pc:sldMk cId="942634528" sldId="273"/>
            <ac:spMk id="24" creationId="{EDF83520-E38C-ADB9-E1F3-5A6857FABEA3}"/>
          </ac:spMkLst>
        </pc:spChg>
        <pc:spChg chg="add mod">
          <ac:chgData name="Matteo Bonfanti" userId="9510521127270a7f" providerId="LiveId" clId="{14A63E06-8050-4E14-BF7E-6C5FB9455DEB}" dt="2024-06-14T16:42:01.690" v="5126"/>
          <ac:spMkLst>
            <pc:docMk/>
            <pc:sldMk cId="942634528" sldId="273"/>
            <ac:spMk id="27" creationId="{4875A167-7582-A19F-7B5A-3A3DB2703CD2}"/>
          </ac:spMkLst>
        </pc:spChg>
        <pc:spChg chg="add mod">
          <ac:chgData name="Matteo Bonfanti" userId="9510521127270a7f" providerId="LiveId" clId="{14A63E06-8050-4E14-BF7E-6C5FB9455DEB}" dt="2024-06-14T16:42:01.690" v="5126"/>
          <ac:spMkLst>
            <pc:docMk/>
            <pc:sldMk cId="942634528" sldId="273"/>
            <ac:spMk id="28" creationId="{77429132-2FDD-8DD1-2FAB-D1E5DED16685}"/>
          </ac:spMkLst>
        </pc:spChg>
        <pc:spChg chg="add mod">
          <ac:chgData name="Matteo Bonfanti" userId="9510521127270a7f" providerId="LiveId" clId="{14A63E06-8050-4E14-BF7E-6C5FB9455DEB}" dt="2024-06-14T16:42:01.690" v="5126"/>
          <ac:spMkLst>
            <pc:docMk/>
            <pc:sldMk cId="942634528" sldId="273"/>
            <ac:spMk id="31" creationId="{77F7FA08-F8CE-33DD-2988-E5E03CBE7943}"/>
          </ac:spMkLst>
        </pc:spChg>
        <pc:spChg chg="add mod">
          <ac:chgData name="Matteo Bonfanti" userId="9510521127270a7f" providerId="LiveId" clId="{14A63E06-8050-4E14-BF7E-6C5FB9455DEB}" dt="2024-06-14T16:42:01.690" v="5126"/>
          <ac:spMkLst>
            <pc:docMk/>
            <pc:sldMk cId="942634528" sldId="273"/>
            <ac:spMk id="32" creationId="{D7DBBC4E-3174-B340-69A1-2E31C1B463A5}"/>
          </ac:spMkLst>
        </pc:spChg>
        <pc:spChg chg="add mod">
          <ac:chgData name="Matteo Bonfanti" userId="9510521127270a7f" providerId="LiveId" clId="{14A63E06-8050-4E14-BF7E-6C5FB9455DEB}" dt="2024-06-14T16:42:01.690" v="5126"/>
          <ac:spMkLst>
            <pc:docMk/>
            <pc:sldMk cId="942634528" sldId="273"/>
            <ac:spMk id="33" creationId="{E2826924-148C-A5CB-4DE4-116065D4F17A}"/>
          </ac:spMkLst>
        </pc:spChg>
        <pc:spChg chg="add mod">
          <ac:chgData name="Matteo Bonfanti" userId="9510521127270a7f" providerId="LiveId" clId="{14A63E06-8050-4E14-BF7E-6C5FB9455DEB}" dt="2024-06-14T16:42:01.690" v="5126"/>
          <ac:spMkLst>
            <pc:docMk/>
            <pc:sldMk cId="942634528" sldId="273"/>
            <ac:spMk id="34" creationId="{FF4B7274-C956-2A86-1380-706C1F8D0433}"/>
          </ac:spMkLst>
        </pc:spChg>
        <pc:spChg chg="add mod">
          <ac:chgData name="Matteo Bonfanti" userId="9510521127270a7f" providerId="LiveId" clId="{14A63E06-8050-4E14-BF7E-6C5FB9455DEB}" dt="2024-06-14T16:42:01.690" v="5126"/>
          <ac:spMkLst>
            <pc:docMk/>
            <pc:sldMk cId="942634528" sldId="273"/>
            <ac:spMk id="35" creationId="{6BE4ECB1-89A9-E2BB-6065-9DF0296E4086}"/>
          </ac:spMkLst>
        </pc:spChg>
        <pc:spChg chg="add mod">
          <ac:chgData name="Matteo Bonfanti" userId="9510521127270a7f" providerId="LiveId" clId="{14A63E06-8050-4E14-BF7E-6C5FB9455DEB}" dt="2024-06-14T16:42:01.690" v="5126"/>
          <ac:spMkLst>
            <pc:docMk/>
            <pc:sldMk cId="942634528" sldId="273"/>
            <ac:spMk id="37" creationId="{E89B5238-15AA-4A81-5AF2-DD33B5E30626}"/>
          </ac:spMkLst>
        </pc:spChg>
        <pc:cxnChg chg="add mod">
          <ac:chgData name="Matteo Bonfanti" userId="9510521127270a7f" providerId="LiveId" clId="{14A63E06-8050-4E14-BF7E-6C5FB9455DEB}" dt="2024-06-14T16:42:01.690" v="5126"/>
          <ac:cxnSpMkLst>
            <pc:docMk/>
            <pc:sldMk cId="942634528" sldId="273"/>
            <ac:cxnSpMk id="4" creationId="{E72D933B-C32D-8D8E-8074-AF6792F1A939}"/>
          </ac:cxnSpMkLst>
        </pc:cxnChg>
        <pc:cxnChg chg="add mod">
          <ac:chgData name="Matteo Bonfanti" userId="9510521127270a7f" providerId="LiveId" clId="{14A63E06-8050-4E14-BF7E-6C5FB9455DEB}" dt="2024-06-14T16:42:01.690" v="5126"/>
          <ac:cxnSpMkLst>
            <pc:docMk/>
            <pc:sldMk cId="942634528" sldId="273"/>
            <ac:cxnSpMk id="7" creationId="{880BABEE-DCC7-FD6B-265A-AB6A4A4061F8}"/>
          </ac:cxnSpMkLst>
        </pc:cxnChg>
        <pc:cxnChg chg="add mod">
          <ac:chgData name="Matteo Bonfanti" userId="9510521127270a7f" providerId="LiveId" clId="{14A63E06-8050-4E14-BF7E-6C5FB9455DEB}" dt="2024-06-14T16:42:01.690" v="5126"/>
          <ac:cxnSpMkLst>
            <pc:docMk/>
            <pc:sldMk cId="942634528" sldId="273"/>
            <ac:cxnSpMk id="8" creationId="{E75C071C-201F-8074-E8C9-F73532404089}"/>
          </ac:cxnSpMkLst>
        </pc:cxnChg>
        <pc:cxnChg chg="add mod">
          <ac:chgData name="Matteo Bonfanti" userId="9510521127270a7f" providerId="LiveId" clId="{14A63E06-8050-4E14-BF7E-6C5FB9455DEB}" dt="2024-06-14T16:42:01.690" v="5126"/>
          <ac:cxnSpMkLst>
            <pc:docMk/>
            <pc:sldMk cId="942634528" sldId="273"/>
            <ac:cxnSpMk id="12" creationId="{92385B31-C5D6-C573-20C7-8D4B11405653}"/>
          </ac:cxnSpMkLst>
        </pc:cxnChg>
        <pc:cxnChg chg="add mod">
          <ac:chgData name="Matteo Bonfanti" userId="9510521127270a7f" providerId="LiveId" clId="{14A63E06-8050-4E14-BF7E-6C5FB9455DEB}" dt="2024-06-14T16:42:01.690" v="5126"/>
          <ac:cxnSpMkLst>
            <pc:docMk/>
            <pc:sldMk cId="942634528" sldId="273"/>
            <ac:cxnSpMk id="13" creationId="{BE5B7413-7F6F-395A-5AB6-44CC7E638A4F}"/>
          </ac:cxnSpMkLst>
        </pc:cxnChg>
        <pc:cxnChg chg="add mod">
          <ac:chgData name="Matteo Bonfanti" userId="9510521127270a7f" providerId="LiveId" clId="{14A63E06-8050-4E14-BF7E-6C5FB9455DEB}" dt="2024-06-14T16:42:01.690" v="5126"/>
          <ac:cxnSpMkLst>
            <pc:docMk/>
            <pc:sldMk cId="942634528" sldId="273"/>
            <ac:cxnSpMk id="17" creationId="{5E6F385A-CDE3-6C82-5101-64DB0634C9FE}"/>
          </ac:cxnSpMkLst>
        </pc:cxnChg>
        <pc:cxnChg chg="add mod">
          <ac:chgData name="Matteo Bonfanti" userId="9510521127270a7f" providerId="LiveId" clId="{14A63E06-8050-4E14-BF7E-6C5FB9455DEB}" dt="2024-06-14T16:42:01.690" v="5126"/>
          <ac:cxnSpMkLst>
            <pc:docMk/>
            <pc:sldMk cId="942634528" sldId="273"/>
            <ac:cxnSpMk id="20" creationId="{E674D95B-2F91-8717-EEDE-C5949FF06322}"/>
          </ac:cxnSpMkLst>
        </pc:cxnChg>
        <pc:cxnChg chg="add mod">
          <ac:chgData name="Matteo Bonfanti" userId="9510521127270a7f" providerId="LiveId" clId="{14A63E06-8050-4E14-BF7E-6C5FB9455DEB}" dt="2024-06-14T16:42:01.690" v="5126"/>
          <ac:cxnSpMkLst>
            <pc:docMk/>
            <pc:sldMk cId="942634528" sldId="273"/>
            <ac:cxnSpMk id="21" creationId="{A59DED08-B31A-7F3E-D357-3E4B0C9E845E}"/>
          </ac:cxnSpMkLst>
        </pc:cxnChg>
        <pc:cxnChg chg="add mod">
          <ac:chgData name="Matteo Bonfanti" userId="9510521127270a7f" providerId="LiveId" clId="{14A63E06-8050-4E14-BF7E-6C5FB9455DEB}" dt="2024-06-14T16:42:01.690" v="5126"/>
          <ac:cxnSpMkLst>
            <pc:docMk/>
            <pc:sldMk cId="942634528" sldId="273"/>
            <ac:cxnSpMk id="25" creationId="{DD2701E7-2C44-3F69-E3BB-7AF920339D8F}"/>
          </ac:cxnSpMkLst>
        </pc:cxnChg>
        <pc:cxnChg chg="add mod">
          <ac:chgData name="Matteo Bonfanti" userId="9510521127270a7f" providerId="LiveId" clId="{14A63E06-8050-4E14-BF7E-6C5FB9455DEB}" dt="2024-06-14T16:42:01.690" v="5126"/>
          <ac:cxnSpMkLst>
            <pc:docMk/>
            <pc:sldMk cId="942634528" sldId="273"/>
            <ac:cxnSpMk id="26" creationId="{546B7DD2-2C57-7A93-D865-B74A4E5AAE96}"/>
          </ac:cxnSpMkLst>
        </pc:cxnChg>
        <pc:cxnChg chg="add mod">
          <ac:chgData name="Matteo Bonfanti" userId="9510521127270a7f" providerId="LiveId" clId="{14A63E06-8050-4E14-BF7E-6C5FB9455DEB}" dt="2024-06-14T16:42:01.690" v="5126"/>
          <ac:cxnSpMkLst>
            <pc:docMk/>
            <pc:sldMk cId="942634528" sldId="273"/>
            <ac:cxnSpMk id="29" creationId="{0F5AF26D-CF5C-10ED-84C9-4913235EFBFC}"/>
          </ac:cxnSpMkLst>
        </pc:cxnChg>
        <pc:cxnChg chg="add mod">
          <ac:chgData name="Matteo Bonfanti" userId="9510521127270a7f" providerId="LiveId" clId="{14A63E06-8050-4E14-BF7E-6C5FB9455DEB}" dt="2024-06-14T16:42:01.690" v="5126"/>
          <ac:cxnSpMkLst>
            <pc:docMk/>
            <pc:sldMk cId="942634528" sldId="273"/>
            <ac:cxnSpMk id="30" creationId="{FA637879-A2F6-D177-6A94-B5333481CB1B}"/>
          </ac:cxnSpMkLst>
        </pc:cxnChg>
        <pc:cxnChg chg="add mod">
          <ac:chgData name="Matteo Bonfanti" userId="9510521127270a7f" providerId="LiveId" clId="{14A63E06-8050-4E14-BF7E-6C5FB9455DEB}" dt="2024-06-14T16:42:01.690" v="5126"/>
          <ac:cxnSpMkLst>
            <pc:docMk/>
            <pc:sldMk cId="942634528" sldId="273"/>
            <ac:cxnSpMk id="36" creationId="{32A67FC4-A2FC-6915-E18A-76646DF6E19D}"/>
          </ac:cxnSpMkLst>
        </pc:cxnChg>
      </pc:sldChg>
      <pc:sldChg chg="addSp delSp modSp new mod">
        <pc:chgData name="Matteo Bonfanti" userId="9510521127270a7f" providerId="LiveId" clId="{14A63E06-8050-4E14-BF7E-6C5FB9455DEB}" dt="2024-07-05T18:40:46.532" v="9460" actId="14100"/>
        <pc:sldMkLst>
          <pc:docMk/>
          <pc:sldMk cId="4244167415" sldId="274"/>
        </pc:sldMkLst>
        <pc:spChg chg="mod">
          <ac:chgData name="Matteo Bonfanti" userId="9510521127270a7f" providerId="LiveId" clId="{14A63E06-8050-4E14-BF7E-6C5FB9455DEB}" dt="2024-06-14T17:23:55.715" v="5547" actId="20577"/>
          <ac:spMkLst>
            <pc:docMk/>
            <pc:sldMk cId="4244167415" sldId="274"/>
            <ac:spMk id="2" creationId="{AEE87005-28C4-4275-ABDE-AB2462BEFC92}"/>
          </ac:spMkLst>
        </pc:spChg>
        <pc:spChg chg="del mod">
          <ac:chgData name="Matteo Bonfanti" userId="9510521127270a7f" providerId="LiveId" clId="{14A63E06-8050-4E14-BF7E-6C5FB9455DEB}" dt="2024-06-14T17:25:19.330" v="5607" actId="478"/>
          <ac:spMkLst>
            <pc:docMk/>
            <pc:sldMk cId="4244167415" sldId="274"/>
            <ac:spMk id="3" creationId="{CE43F97E-83A8-C2BD-4AFC-4D640F8F4194}"/>
          </ac:spMkLst>
        </pc:spChg>
        <pc:spChg chg="add mod">
          <ac:chgData name="Matteo Bonfanti" userId="9510521127270a7f" providerId="LiveId" clId="{14A63E06-8050-4E14-BF7E-6C5FB9455DEB}" dt="2024-06-14T17:34:39.414" v="5705" actId="14100"/>
          <ac:spMkLst>
            <pc:docMk/>
            <pc:sldMk cId="4244167415" sldId="274"/>
            <ac:spMk id="4" creationId="{94F9B294-4E0F-2225-12B5-82896E3CC7B1}"/>
          </ac:spMkLst>
        </pc:spChg>
        <pc:spChg chg="add del mod">
          <ac:chgData name="Matteo Bonfanti" userId="9510521127270a7f" providerId="LiveId" clId="{14A63E06-8050-4E14-BF7E-6C5FB9455DEB}" dt="2024-06-14T17:34:00" v="5675" actId="478"/>
          <ac:spMkLst>
            <pc:docMk/>
            <pc:sldMk cId="4244167415" sldId="274"/>
            <ac:spMk id="7" creationId="{2A127111-A1CF-A204-281D-10D41F70A57C}"/>
          </ac:spMkLst>
        </pc:spChg>
        <pc:spChg chg="add mod">
          <ac:chgData name="Matteo Bonfanti" userId="9510521127270a7f" providerId="LiveId" clId="{14A63E06-8050-4E14-BF7E-6C5FB9455DEB}" dt="2024-06-14T17:34:39.414" v="5705" actId="14100"/>
          <ac:spMkLst>
            <pc:docMk/>
            <pc:sldMk cId="4244167415" sldId="274"/>
            <ac:spMk id="8" creationId="{AEBDFABD-BEFA-845A-BD39-CC0B0C279CFD}"/>
          </ac:spMkLst>
        </pc:spChg>
        <pc:spChg chg="add mod">
          <ac:chgData name="Matteo Bonfanti" userId="9510521127270a7f" providerId="LiveId" clId="{14A63E06-8050-4E14-BF7E-6C5FB9455DEB}" dt="2024-06-14T17:34:39.414" v="5705" actId="14100"/>
          <ac:spMkLst>
            <pc:docMk/>
            <pc:sldMk cId="4244167415" sldId="274"/>
            <ac:spMk id="9" creationId="{B96C2684-1A30-DBDD-0DC0-B6C709775C35}"/>
          </ac:spMkLst>
        </pc:spChg>
        <pc:spChg chg="add mod">
          <ac:chgData name="Matteo Bonfanti" userId="9510521127270a7f" providerId="LiveId" clId="{14A63E06-8050-4E14-BF7E-6C5FB9455DEB}" dt="2024-06-14T17:34:39.414" v="5705" actId="14100"/>
          <ac:spMkLst>
            <pc:docMk/>
            <pc:sldMk cId="4244167415" sldId="274"/>
            <ac:spMk id="12" creationId="{7D15185D-2810-EE1B-A6A5-C271E1FDF54D}"/>
          </ac:spMkLst>
        </pc:spChg>
        <pc:spChg chg="add mod">
          <ac:chgData name="Matteo Bonfanti" userId="9510521127270a7f" providerId="LiveId" clId="{14A63E06-8050-4E14-BF7E-6C5FB9455DEB}" dt="2024-06-14T17:34:39.414" v="5705" actId="14100"/>
          <ac:spMkLst>
            <pc:docMk/>
            <pc:sldMk cId="4244167415" sldId="274"/>
            <ac:spMk id="13" creationId="{D43B8E5C-D37C-BFA0-CFF2-CDBD4AE7B56F}"/>
          </ac:spMkLst>
        </pc:spChg>
        <pc:spChg chg="add mod">
          <ac:chgData name="Matteo Bonfanti" userId="9510521127270a7f" providerId="LiveId" clId="{14A63E06-8050-4E14-BF7E-6C5FB9455DEB}" dt="2024-06-14T17:35:32.063" v="5754" actId="20577"/>
          <ac:spMkLst>
            <pc:docMk/>
            <pc:sldMk cId="4244167415" sldId="274"/>
            <ac:spMk id="15" creationId="{AAE99CC3-9B3A-AAA2-B842-9DD364040E5C}"/>
          </ac:spMkLst>
        </pc:spChg>
        <pc:spChg chg="add mod">
          <ac:chgData name="Matteo Bonfanti" userId="9510521127270a7f" providerId="LiveId" clId="{14A63E06-8050-4E14-BF7E-6C5FB9455DEB}" dt="2024-06-14T17:34:39.414" v="5705" actId="14100"/>
          <ac:spMkLst>
            <pc:docMk/>
            <pc:sldMk cId="4244167415" sldId="274"/>
            <ac:spMk id="16" creationId="{B077930D-05AF-1F7F-9773-8F29B99576A5}"/>
          </ac:spMkLst>
        </pc:spChg>
        <pc:spChg chg="add mod">
          <ac:chgData name="Matteo Bonfanti" userId="9510521127270a7f" providerId="LiveId" clId="{14A63E06-8050-4E14-BF7E-6C5FB9455DEB}" dt="2024-06-14T17:34:39.414" v="5705" actId="14100"/>
          <ac:spMkLst>
            <pc:docMk/>
            <pc:sldMk cId="4244167415" sldId="274"/>
            <ac:spMk id="19" creationId="{E60348B5-4146-62D7-F8F9-87E539F2D26C}"/>
          </ac:spMkLst>
        </pc:spChg>
        <pc:spChg chg="add mod">
          <ac:chgData name="Matteo Bonfanti" userId="9510521127270a7f" providerId="LiveId" clId="{14A63E06-8050-4E14-BF7E-6C5FB9455DEB}" dt="2024-06-14T17:34:39.414" v="5705" actId="14100"/>
          <ac:spMkLst>
            <pc:docMk/>
            <pc:sldMk cId="4244167415" sldId="274"/>
            <ac:spMk id="21" creationId="{6B9044CF-3E7C-1EA9-1C57-19C6E9AF8CFD}"/>
          </ac:spMkLst>
        </pc:spChg>
        <pc:spChg chg="add mod">
          <ac:chgData name="Matteo Bonfanti" userId="9510521127270a7f" providerId="LiveId" clId="{14A63E06-8050-4E14-BF7E-6C5FB9455DEB}" dt="2024-06-14T17:34:39.414" v="5705" actId="14100"/>
          <ac:spMkLst>
            <pc:docMk/>
            <pc:sldMk cId="4244167415" sldId="274"/>
            <ac:spMk id="23" creationId="{7F083908-14CD-796B-952D-C840BC3D28AE}"/>
          </ac:spMkLst>
        </pc:spChg>
        <pc:spChg chg="add mod">
          <ac:chgData name="Matteo Bonfanti" userId="9510521127270a7f" providerId="LiveId" clId="{14A63E06-8050-4E14-BF7E-6C5FB9455DEB}" dt="2024-06-14T17:34:39.414" v="5705" actId="14100"/>
          <ac:spMkLst>
            <pc:docMk/>
            <pc:sldMk cId="4244167415" sldId="274"/>
            <ac:spMk id="24" creationId="{CF59D683-7367-7A54-F386-F6A6A8A2478D}"/>
          </ac:spMkLst>
        </pc:spChg>
        <pc:spChg chg="add mod">
          <ac:chgData name="Matteo Bonfanti" userId="9510521127270a7f" providerId="LiveId" clId="{14A63E06-8050-4E14-BF7E-6C5FB9455DEB}" dt="2024-06-18T20:44:48.414" v="7996" actId="20577"/>
          <ac:spMkLst>
            <pc:docMk/>
            <pc:sldMk cId="4244167415" sldId="274"/>
            <ac:spMk id="25" creationId="{B3ECB786-D008-9B10-38BB-5100B2E66A79}"/>
          </ac:spMkLst>
        </pc:spChg>
        <pc:spChg chg="add mod">
          <ac:chgData name="Matteo Bonfanti" userId="9510521127270a7f" providerId="LiveId" clId="{14A63E06-8050-4E14-BF7E-6C5FB9455DEB}" dt="2024-06-14T17:34:39.414" v="5705" actId="14100"/>
          <ac:spMkLst>
            <pc:docMk/>
            <pc:sldMk cId="4244167415" sldId="274"/>
            <ac:spMk id="27" creationId="{5265A8B8-ACE4-83A5-6FCF-D44F869CCEE7}"/>
          </ac:spMkLst>
        </pc:spChg>
        <pc:spChg chg="add mod">
          <ac:chgData name="Matteo Bonfanti" userId="9510521127270a7f" providerId="LiveId" clId="{14A63E06-8050-4E14-BF7E-6C5FB9455DEB}" dt="2024-07-05T18:40:35.476" v="9459" actId="1076"/>
          <ac:spMkLst>
            <pc:docMk/>
            <pc:sldMk cId="4244167415" sldId="274"/>
            <ac:spMk id="30" creationId="{494B27FB-F281-7CE2-C674-077F5F57F5A0}"/>
          </ac:spMkLst>
        </pc:spChg>
        <pc:spChg chg="add mod">
          <ac:chgData name="Matteo Bonfanti" userId="9510521127270a7f" providerId="LiveId" clId="{14A63E06-8050-4E14-BF7E-6C5FB9455DEB}" dt="2024-07-05T18:40:46.532" v="9460" actId="14100"/>
          <ac:spMkLst>
            <pc:docMk/>
            <pc:sldMk cId="4244167415" sldId="274"/>
            <ac:spMk id="31" creationId="{9B28AB60-2351-9EA0-1CA5-CDB1D3EE7841}"/>
          </ac:spMkLst>
        </pc:spChg>
        <pc:cxnChg chg="add mod">
          <ac:chgData name="Matteo Bonfanti" userId="9510521127270a7f" providerId="LiveId" clId="{14A63E06-8050-4E14-BF7E-6C5FB9455DEB}" dt="2024-06-14T17:34:39.414" v="5705" actId="14100"/>
          <ac:cxnSpMkLst>
            <pc:docMk/>
            <pc:sldMk cId="4244167415" sldId="274"/>
            <ac:cxnSpMk id="5" creationId="{B9FA7B1A-3AAC-92EF-1ABA-44AB74B08750}"/>
          </ac:cxnSpMkLst>
        </pc:cxnChg>
        <pc:cxnChg chg="add del mod">
          <ac:chgData name="Matteo Bonfanti" userId="9510521127270a7f" providerId="LiveId" clId="{14A63E06-8050-4E14-BF7E-6C5FB9455DEB}" dt="2024-06-14T17:34:00.813" v="5676" actId="478"/>
          <ac:cxnSpMkLst>
            <pc:docMk/>
            <pc:sldMk cId="4244167415" sldId="274"/>
            <ac:cxnSpMk id="6" creationId="{537029B5-83FD-42D2-555C-C9B81104C34E}"/>
          </ac:cxnSpMkLst>
        </pc:cxnChg>
        <pc:cxnChg chg="add mod">
          <ac:chgData name="Matteo Bonfanti" userId="9510521127270a7f" providerId="LiveId" clId="{14A63E06-8050-4E14-BF7E-6C5FB9455DEB}" dt="2024-06-14T17:34:39.414" v="5705" actId="14100"/>
          <ac:cxnSpMkLst>
            <pc:docMk/>
            <pc:sldMk cId="4244167415" sldId="274"/>
            <ac:cxnSpMk id="10" creationId="{8BB0516C-206A-121A-74D6-5F764512FE2A}"/>
          </ac:cxnSpMkLst>
        </pc:cxnChg>
        <pc:cxnChg chg="add mod">
          <ac:chgData name="Matteo Bonfanti" userId="9510521127270a7f" providerId="LiveId" clId="{14A63E06-8050-4E14-BF7E-6C5FB9455DEB}" dt="2024-06-14T17:35:59.527" v="5759" actId="14100"/>
          <ac:cxnSpMkLst>
            <pc:docMk/>
            <pc:sldMk cId="4244167415" sldId="274"/>
            <ac:cxnSpMk id="11" creationId="{1CE2D741-43AF-7DB8-86A4-0AF6D4067A4E}"/>
          </ac:cxnSpMkLst>
        </pc:cxnChg>
        <pc:cxnChg chg="add mod">
          <ac:chgData name="Matteo Bonfanti" userId="9510521127270a7f" providerId="LiveId" clId="{14A63E06-8050-4E14-BF7E-6C5FB9455DEB}" dt="2024-06-14T17:35:40.130" v="5755" actId="14100"/>
          <ac:cxnSpMkLst>
            <pc:docMk/>
            <pc:sldMk cId="4244167415" sldId="274"/>
            <ac:cxnSpMk id="14" creationId="{02D8CE8B-0E89-4452-76E7-E3301133EF99}"/>
          </ac:cxnSpMkLst>
        </pc:cxnChg>
        <pc:cxnChg chg="add mod">
          <ac:chgData name="Matteo Bonfanti" userId="9510521127270a7f" providerId="LiveId" clId="{14A63E06-8050-4E14-BF7E-6C5FB9455DEB}" dt="2024-06-14T17:34:39.414" v="5705" actId="14100"/>
          <ac:cxnSpMkLst>
            <pc:docMk/>
            <pc:sldMk cId="4244167415" sldId="274"/>
            <ac:cxnSpMk id="17" creationId="{9575687B-D6DC-3B00-6A0C-2587E9C0AECB}"/>
          </ac:cxnSpMkLst>
        </pc:cxnChg>
        <pc:cxnChg chg="add mod">
          <ac:chgData name="Matteo Bonfanti" userId="9510521127270a7f" providerId="LiveId" clId="{14A63E06-8050-4E14-BF7E-6C5FB9455DEB}" dt="2024-06-14T17:34:39.414" v="5705" actId="14100"/>
          <ac:cxnSpMkLst>
            <pc:docMk/>
            <pc:sldMk cId="4244167415" sldId="274"/>
            <ac:cxnSpMk id="18" creationId="{2A719F30-27D4-535D-5F41-36FAAED44628}"/>
          </ac:cxnSpMkLst>
        </pc:cxnChg>
        <pc:cxnChg chg="add mod">
          <ac:chgData name="Matteo Bonfanti" userId="9510521127270a7f" providerId="LiveId" clId="{14A63E06-8050-4E14-BF7E-6C5FB9455DEB}" dt="2024-06-14T17:34:39.414" v="5705" actId="14100"/>
          <ac:cxnSpMkLst>
            <pc:docMk/>
            <pc:sldMk cId="4244167415" sldId="274"/>
            <ac:cxnSpMk id="20" creationId="{3766C734-996D-9779-F384-EE7CB30D58E4}"/>
          </ac:cxnSpMkLst>
        </pc:cxnChg>
        <pc:cxnChg chg="add mod">
          <ac:chgData name="Matteo Bonfanti" userId="9510521127270a7f" providerId="LiveId" clId="{14A63E06-8050-4E14-BF7E-6C5FB9455DEB}" dt="2024-06-14T17:36:03.865" v="5760" actId="14100"/>
          <ac:cxnSpMkLst>
            <pc:docMk/>
            <pc:sldMk cId="4244167415" sldId="274"/>
            <ac:cxnSpMk id="22" creationId="{E8C4EAE6-3472-961A-A01E-BCDCD0437CA9}"/>
          </ac:cxnSpMkLst>
        </pc:cxnChg>
        <pc:cxnChg chg="add mod">
          <ac:chgData name="Matteo Bonfanti" userId="9510521127270a7f" providerId="LiveId" clId="{14A63E06-8050-4E14-BF7E-6C5FB9455DEB}" dt="2024-06-14T17:35:08.331" v="5720" actId="14100"/>
          <ac:cxnSpMkLst>
            <pc:docMk/>
            <pc:sldMk cId="4244167415" sldId="274"/>
            <ac:cxnSpMk id="26" creationId="{1C2C7C8A-2A73-B56A-FAD3-E4AA511A984F}"/>
          </ac:cxnSpMkLst>
        </pc:cxnChg>
        <pc:cxnChg chg="add del mod">
          <ac:chgData name="Matteo Bonfanti" userId="9510521127270a7f" providerId="LiveId" clId="{14A63E06-8050-4E14-BF7E-6C5FB9455DEB}" dt="2024-06-14T17:33:53.424" v="5672" actId="478"/>
          <ac:cxnSpMkLst>
            <pc:docMk/>
            <pc:sldMk cId="4244167415" sldId="274"/>
            <ac:cxnSpMk id="28" creationId="{F57DFAD2-C140-7B0B-CDCE-311F4BD8467C}"/>
          </ac:cxnSpMkLst>
        </pc:cxnChg>
        <pc:cxnChg chg="add mod">
          <ac:chgData name="Matteo Bonfanti" userId="9510521127270a7f" providerId="LiveId" clId="{14A63E06-8050-4E14-BF7E-6C5FB9455DEB}" dt="2024-07-05T18:40:35.476" v="9459" actId="1076"/>
          <ac:cxnSpMkLst>
            <pc:docMk/>
            <pc:sldMk cId="4244167415" sldId="274"/>
            <ac:cxnSpMk id="29" creationId="{5B431561-A6C4-A375-246A-91C8EB28F524}"/>
          </ac:cxnSpMkLst>
        </pc:cxnChg>
      </pc:sldChg>
      <pc:sldChg chg="delSp modSp add mod">
        <pc:chgData name="Matteo Bonfanti" userId="9510521127270a7f" providerId="LiveId" clId="{14A63E06-8050-4E14-BF7E-6C5FB9455DEB}" dt="2024-07-05T14:57:19.016" v="9378" actId="1035"/>
        <pc:sldMkLst>
          <pc:docMk/>
          <pc:sldMk cId="4152043264" sldId="276"/>
        </pc:sldMkLst>
        <pc:spChg chg="mod">
          <ac:chgData name="Matteo Bonfanti" userId="9510521127270a7f" providerId="LiveId" clId="{14A63E06-8050-4E14-BF7E-6C5FB9455DEB}" dt="2024-06-14T16:42:33.615" v="5131" actId="1076"/>
          <ac:spMkLst>
            <pc:docMk/>
            <pc:sldMk cId="4152043264" sldId="276"/>
            <ac:spMk id="2" creationId="{00000000-0000-0000-0000-000000000000}"/>
          </ac:spMkLst>
        </pc:spChg>
        <pc:spChg chg="mod">
          <ac:chgData name="Matteo Bonfanti" userId="9510521127270a7f" providerId="LiveId" clId="{14A63E06-8050-4E14-BF7E-6C5FB9455DEB}" dt="2024-07-05T14:55:53.374" v="9351" actId="14100"/>
          <ac:spMkLst>
            <pc:docMk/>
            <pc:sldMk cId="4152043264" sldId="276"/>
            <ac:spMk id="3" creationId="{00000000-0000-0000-0000-000000000000}"/>
          </ac:spMkLst>
        </pc:spChg>
        <pc:spChg chg="mod">
          <ac:chgData name="Matteo Bonfanti" userId="9510521127270a7f" providerId="LiveId" clId="{14A63E06-8050-4E14-BF7E-6C5FB9455DEB}" dt="2024-07-05T14:55:28.145" v="9335" actId="1036"/>
          <ac:spMkLst>
            <pc:docMk/>
            <pc:sldMk cId="4152043264" sldId="276"/>
            <ac:spMk id="6" creationId="{00000000-0000-0000-0000-000000000000}"/>
          </ac:spMkLst>
        </pc:spChg>
        <pc:spChg chg="mod">
          <ac:chgData name="Matteo Bonfanti" userId="9510521127270a7f" providerId="LiveId" clId="{14A63E06-8050-4E14-BF7E-6C5FB9455DEB}" dt="2024-06-14T16:44:50.940" v="5165" actId="14100"/>
          <ac:spMkLst>
            <pc:docMk/>
            <pc:sldMk cId="4152043264" sldId="276"/>
            <ac:spMk id="11" creationId="{00000000-0000-0000-0000-000000000000}"/>
          </ac:spMkLst>
        </pc:spChg>
        <pc:spChg chg="mod">
          <ac:chgData name="Matteo Bonfanti" userId="9510521127270a7f" providerId="LiveId" clId="{14A63E06-8050-4E14-BF7E-6C5FB9455DEB}" dt="2024-06-14T16:44:33.470" v="5161" actId="14100"/>
          <ac:spMkLst>
            <pc:docMk/>
            <pc:sldMk cId="4152043264" sldId="276"/>
            <ac:spMk id="27" creationId="{00000000-0000-0000-0000-000000000000}"/>
          </ac:spMkLst>
        </pc:spChg>
        <pc:spChg chg="mod">
          <ac:chgData name="Matteo Bonfanti" userId="9510521127270a7f" providerId="LiveId" clId="{14A63E06-8050-4E14-BF7E-6C5FB9455DEB}" dt="2024-06-18T20:43:02.593" v="7983" actId="1076"/>
          <ac:spMkLst>
            <pc:docMk/>
            <pc:sldMk cId="4152043264" sldId="276"/>
            <ac:spMk id="28" creationId="{00000000-0000-0000-0000-000000000000}"/>
          </ac:spMkLst>
        </pc:spChg>
        <pc:spChg chg="mod">
          <ac:chgData name="Matteo Bonfanti" userId="9510521127270a7f" providerId="LiveId" clId="{14A63E06-8050-4E14-BF7E-6C5FB9455DEB}" dt="2024-06-14T16:44:00.030" v="5154" actId="1076"/>
          <ac:spMkLst>
            <pc:docMk/>
            <pc:sldMk cId="4152043264" sldId="276"/>
            <ac:spMk id="37" creationId="{00000000-0000-0000-0000-000000000000}"/>
          </ac:spMkLst>
        </pc:spChg>
        <pc:spChg chg="mod">
          <ac:chgData name="Matteo Bonfanti" userId="9510521127270a7f" providerId="LiveId" clId="{14A63E06-8050-4E14-BF7E-6C5FB9455DEB}" dt="2024-06-14T16:43:33.927" v="5139" actId="1076"/>
          <ac:spMkLst>
            <pc:docMk/>
            <pc:sldMk cId="4152043264" sldId="276"/>
            <ac:spMk id="40" creationId="{00000000-0000-0000-0000-000000000000}"/>
          </ac:spMkLst>
        </pc:spChg>
        <pc:spChg chg="mod">
          <ac:chgData name="Matteo Bonfanti" userId="9510521127270a7f" providerId="LiveId" clId="{14A63E06-8050-4E14-BF7E-6C5FB9455DEB}" dt="2024-06-18T20:43:08.858" v="7985" actId="1076"/>
          <ac:spMkLst>
            <pc:docMk/>
            <pc:sldMk cId="4152043264" sldId="276"/>
            <ac:spMk id="48" creationId="{00000000-0000-0000-0000-000000000000}"/>
          </ac:spMkLst>
        </pc:spChg>
        <pc:spChg chg="mod">
          <ac:chgData name="Matteo Bonfanti" userId="9510521127270a7f" providerId="LiveId" clId="{14A63E06-8050-4E14-BF7E-6C5FB9455DEB}" dt="2024-07-05T14:57:19.016" v="9378" actId="1035"/>
          <ac:spMkLst>
            <pc:docMk/>
            <pc:sldMk cId="4152043264" sldId="276"/>
            <ac:spMk id="55" creationId="{00000000-0000-0000-0000-000000000000}"/>
          </ac:spMkLst>
        </pc:spChg>
        <pc:spChg chg="del mod">
          <ac:chgData name="Matteo Bonfanti" userId="9510521127270a7f" providerId="LiveId" clId="{14A63E06-8050-4E14-BF7E-6C5FB9455DEB}" dt="2024-07-05T14:57:02.494" v="9356" actId="478"/>
          <ac:spMkLst>
            <pc:docMk/>
            <pc:sldMk cId="4152043264" sldId="276"/>
            <ac:spMk id="62" creationId="{00000000-0000-0000-0000-000000000000}"/>
          </ac:spMkLst>
        </pc:spChg>
        <pc:cxnChg chg="mod">
          <ac:chgData name="Matteo Bonfanti" userId="9510521127270a7f" providerId="LiveId" clId="{14A63E06-8050-4E14-BF7E-6C5FB9455DEB}" dt="2024-07-05T14:55:57.722" v="9352" actId="14100"/>
          <ac:cxnSpMkLst>
            <pc:docMk/>
            <pc:sldMk cId="4152043264" sldId="276"/>
            <ac:cxnSpMk id="4" creationId="{00000000-0000-0000-0000-000000000000}"/>
          </ac:cxnSpMkLst>
        </pc:cxnChg>
        <pc:cxnChg chg="mod">
          <ac:chgData name="Matteo Bonfanti" userId="9510521127270a7f" providerId="LiveId" clId="{14A63E06-8050-4E14-BF7E-6C5FB9455DEB}" dt="2024-07-05T14:55:24.119" v="9333" actId="1035"/>
          <ac:cxnSpMkLst>
            <pc:docMk/>
            <pc:sldMk cId="4152043264" sldId="276"/>
            <ac:cxnSpMk id="5" creationId="{00000000-0000-0000-0000-000000000000}"/>
          </ac:cxnSpMkLst>
        </pc:cxnChg>
        <pc:cxnChg chg="mod">
          <ac:chgData name="Matteo Bonfanti" userId="9510521127270a7f" providerId="LiveId" clId="{14A63E06-8050-4E14-BF7E-6C5FB9455DEB}" dt="2024-07-05T14:56:04.757" v="9353" actId="14100"/>
          <ac:cxnSpMkLst>
            <pc:docMk/>
            <pc:sldMk cId="4152043264" sldId="276"/>
            <ac:cxnSpMk id="10" creationId="{00000000-0000-0000-0000-000000000000}"/>
          </ac:cxnSpMkLst>
        </pc:cxnChg>
        <pc:cxnChg chg="mod">
          <ac:chgData name="Matteo Bonfanti" userId="9510521127270a7f" providerId="LiveId" clId="{14A63E06-8050-4E14-BF7E-6C5FB9455DEB}" dt="2024-06-18T20:43:17.003" v="7987" actId="14100"/>
          <ac:cxnSpMkLst>
            <pc:docMk/>
            <pc:sldMk cId="4152043264" sldId="276"/>
            <ac:cxnSpMk id="23" creationId="{00000000-0000-0000-0000-000000000000}"/>
          </ac:cxnSpMkLst>
        </pc:cxnChg>
        <pc:cxnChg chg="mod">
          <ac:chgData name="Matteo Bonfanti" userId="9510521127270a7f" providerId="LiveId" clId="{14A63E06-8050-4E14-BF7E-6C5FB9455DEB}" dt="2024-06-18T20:43:14.441" v="7986" actId="14100"/>
          <ac:cxnSpMkLst>
            <pc:docMk/>
            <pc:sldMk cId="4152043264" sldId="276"/>
            <ac:cxnSpMk id="36" creationId="{00000000-0000-0000-0000-000000000000}"/>
          </ac:cxnSpMkLst>
        </pc:cxnChg>
        <pc:cxnChg chg="del">
          <ac:chgData name="Matteo Bonfanti" userId="9510521127270a7f" providerId="LiveId" clId="{14A63E06-8050-4E14-BF7E-6C5FB9455DEB}" dt="2024-07-05T14:57:00.948" v="9355" actId="478"/>
          <ac:cxnSpMkLst>
            <pc:docMk/>
            <pc:sldMk cId="4152043264" sldId="276"/>
            <ac:cxnSpMk id="59" creationId="{00000000-0000-0000-0000-000000000000}"/>
          </ac:cxnSpMkLst>
        </pc:cxnChg>
      </pc:sldChg>
      <pc:sldChg chg="add del">
        <pc:chgData name="Matteo Bonfanti" userId="9510521127270a7f" providerId="LiveId" clId="{14A63E06-8050-4E14-BF7E-6C5FB9455DEB}" dt="2024-06-14T16:49:42.179" v="5197" actId="2696"/>
        <pc:sldMkLst>
          <pc:docMk/>
          <pc:sldMk cId="0" sldId="277"/>
        </pc:sldMkLst>
      </pc:sldChg>
      <pc:sldChg chg="addSp delSp modSp mod">
        <pc:chgData name="Matteo Bonfanti" userId="9510521127270a7f" providerId="LiveId" clId="{14A63E06-8050-4E14-BF7E-6C5FB9455DEB}" dt="2024-07-05T14:54:56.869" v="9307" actId="14100"/>
        <pc:sldMkLst>
          <pc:docMk/>
          <pc:sldMk cId="0" sldId="278"/>
        </pc:sldMkLst>
        <pc:spChg chg="add mod">
          <ac:chgData name="Matteo Bonfanti" userId="9510521127270a7f" providerId="LiveId" clId="{14A63E06-8050-4E14-BF7E-6C5FB9455DEB}" dt="2024-07-05T14:41:23.970" v="9016"/>
          <ac:spMkLst>
            <pc:docMk/>
            <pc:sldMk cId="0" sldId="278"/>
            <ac:spMk id="2" creationId="{82F90EA4-E8C8-60EB-4A48-EFEB9BEDAE8F}"/>
          </ac:spMkLst>
        </pc:spChg>
        <pc:spChg chg="add mod">
          <ac:chgData name="Matteo Bonfanti" userId="9510521127270a7f" providerId="LiveId" clId="{14A63E06-8050-4E14-BF7E-6C5FB9455DEB}" dt="2024-06-18T20:38:49.582" v="7934" actId="1076"/>
          <ac:spMkLst>
            <pc:docMk/>
            <pc:sldMk cId="0" sldId="278"/>
            <ac:spMk id="6" creationId="{85B2C854-85B1-736E-54BE-5D88ED2B4F0A}"/>
          </ac:spMkLst>
        </pc:spChg>
        <pc:spChg chg="add mod">
          <ac:chgData name="Matteo Bonfanti" userId="9510521127270a7f" providerId="LiveId" clId="{14A63E06-8050-4E14-BF7E-6C5FB9455DEB}" dt="2024-06-18T20:39:45.290" v="7947" actId="1076"/>
          <ac:spMkLst>
            <pc:docMk/>
            <pc:sldMk cId="0" sldId="278"/>
            <ac:spMk id="9" creationId="{AF79F0C8-81F4-4563-DD54-A64ECC65724D}"/>
          </ac:spMkLst>
        </pc:spChg>
        <pc:spChg chg="add mod">
          <ac:chgData name="Matteo Bonfanti" userId="9510521127270a7f" providerId="LiveId" clId="{14A63E06-8050-4E14-BF7E-6C5FB9455DEB}" dt="2024-07-05T14:52:14.289" v="9269" actId="14100"/>
          <ac:spMkLst>
            <pc:docMk/>
            <pc:sldMk cId="0" sldId="278"/>
            <ac:spMk id="11" creationId="{9EBB7408-988C-AA1B-E55E-FA9F586EFAA0}"/>
          </ac:spMkLst>
        </pc:spChg>
        <pc:spChg chg="add mod">
          <ac:chgData name="Matteo Bonfanti" userId="9510521127270a7f" providerId="LiveId" clId="{14A63E06-8050-4E14-BF7E-6C5FB9455DEB}" dt="2024-07-05T14:54:09.067" v="9300" actId="14100"/>
          <ac:spMkLst>
            <pc:docMk/>
            <pc:sldMk cId="0" sldId="278"/>
            <ac:spMk id="23" creationId="{6FE31710-0F1E-32A1-8D50-BB466F2C5B7F}"/>
          </ac:spMkLst>
        </pc:spChg>
        <pc:spChg chg="add mod">
          <ac:chgData name="Matteo Bonfanti" userId="9510521127270a7f" providerId="LiveId" clId="{14A63E06-8050-4E14-BF7E-6C5FB9455DEB}" dt="2024-06-18T20:41:50.610" v="7971" actId="1076"/>
          <ac:spMkLst>
            <pc:docMk/>
            <pc:sldMk cId="0" sldId="278"/>
            <ac:spMk id="28" creationId="{E0A9AC27-EF87-7759-EB53-AF14C748A0DC}"/>
          </ac:spMkLst>
        </pc:spChg>
        <pc:spChg chg="add mod">
          <ac:chgData name="Matteo Bonfanti" userId="9510521127270a7f" providerId="LiveId" clId="{14A63E06-8050-4E14-BF7E-6C5FB9455DEB}" dt="2024-06-18T20:42:33.388" v="7982" actId="20577"/>
          <ac:spMkLst>
            <pc:docMk/>
            <pc:sldMk cId="0" sldId="278"/>
            <ac:spMk id="32" creationId="{3F678C70-AE4A-4234-C626-53144F6241C0}"/>
          </ac:spMkLst>
        </pc:spChg>
        <pc:spChg chg="add mod">
          <ac:chgData name="Matteo Bonfanti" userId="9510521127270a7f" providerId="LiveId" clId="{14A63E06-8050-4E14-BF7E-6C5FB9455DEB}" dt="2024-07-05T14:54:18.600" v="9302" actId="1076"/>
          <ac:spMkLst>
            <pc:docMk/>
            <pc:sldMk cId="0" sldId="278"/>
            <ac:spMk id="33" creationId="{29355244-EADE-41BD-6332-572858F1541B}"/>
          </ac:spMkLst>
        </pc:spChg>
        <pc:spChg chg="mod">
          <ac:chgData name="Matteo Bonfanti" userId="9510521127270a7f" providerId="LiveId" clId="{14A63E06-8050-4E14-BF7E-6C5FB9455DEB}" dt="2024-06-14T16:50:03.548" v="5214" actId="14100"/>
          <ac:spMkLst>
            <pc:docMk/>
            <pc:sldMk cId="0" sldId="278"/>
            <ac:spMk id="272" creationId="{00000000-0000-0000-0000-000000000000}"/>
          </ac:spMkLst>
        </pc:spChg>
        <pc:spChg chg="mod">
          <ac:chgData name="Matteo Bonfanti" userId="9510521127270a7f" providerId="LiveId" clId="{14A63E06-8050-4E14-BF7E-6C5FB9455DEB}" dt="2024-07-05T14:40:27.366" v="9013" actId="20577"/>
          <ac:spMkLst>
            <pc:docMk/>
            <pc:sldMk cId="0" sldId="278"/>
            <ac:spMk id="273" creationId="{00000000-0000-0000-0000-000000000000}"/>
          </ac:spMkLst>
        </pc:spChg>
        <pc:spChg chg="mod">
          <ac:chgData name="Matteo Bonfanti" userId="9510521127270a7f" providerId="LiveId" clId="{14A63E06-8050-4E14-BF7E-6C5FB9455DEB}" dt="2024-07-05T14:39:48.057" v="8998" actId="255"/>
          <ac:spMkLst>
            <pc:docMk/>
            <pc:sldMk cId="0" sldId="278"/>
            <ac:spMk id="276" creationId="{00000000-0000-0000-0000-000000000000}"/>
          </ac:spMkLst>
        </pc:spChg>
        <pc:spChg chg="mod">
          <ac:chgData name="Matteo Bonfanti" userId="9510521127270a7f" providerId="LiveId" clId="{14A63E06-8050-4E14-BF7E-6C5FB9455DEB}" dt="2024-06-18T20:40:17.956" v="7955" actId="14100"/>
          <ac:spMkLst>
            <pc:docMk/>
            <pc:sldMk cId="0" sldId="278"/>
            <ac:spMk id="277" creationId="{00000000-0000-0000-0000-000000000000}"/>
          </ac:spMkLst>
        </pc:spChg>
        <pc:spChg chg="mod">
          <ac:chgData name="Matteo Bonfanti" userId="9510521127270a7f" providerId="LiveId" clId="{14A63E06-8050-4E14-BF7E-6C5FB9455DEB}" dt="2024-06-18T20:39:43.061" v="7946" actId="1076"/>
          <ac:spMkLst>
            <pc:docMk/>
            <pc:sldMk cId="0" sldId="278"/>
            <ac:spMk id="278" creationId="{00000000-0000-0000-0000-000000000000}"/>
          </ac:spMkLst>
        </pc:spChg>
        <pc:spChg chg="mod">
          <ac:chgData name="Matteo Bonfanti" userId="9510521127270a7f" providerId="LiveId" clId="{14A63E06-8050-4E14-BF7E-6C5FB9455DEB}" dt="2024-07-05T14:39:59.533" v="8999" actId="255"/>
          <ac:spMkLst>
            <pc:docMk/>
            <pc:sldMk cId="0" sldId="278"/>
            <ac:spMk id="281" creationId="{00000000-0000-0000-0000-000000000000}"/>
          </ac:spMkLst>
        </pc:spChg>
        <pc:spChg chg="mod">
          <ac:chgData name="Matteo Bonfanti" userId="9510521127270a7f" providerId="LiveId" clId="{14A63E06-8050-4E14-BF7E-6C5FB9455DEB}" dt="2024-07-05T14:54:56.869" v="9307" actId="14100"/>
          <ac:spMkLst>
            <pc:docMk/>
            <pc:sldMk cId="0" sldId="278"/>
            <ac:spMk id="282" creationId="{00000000-0000-0000-0000-000000000000}"/>
          </ac:spMkLst>
        </pc:spChg>
        <pc:spChg chg="del mod">
          <ac:chgData name="Matteo Bonfanti" userId="9510521127270a7f" providerId="LiveId" clId="{14A63E06-8050-4E14-BF7E-6C5FB9455DEB}" dt="2024-06-14T17:09:27.689" v="5313" actId="478"/>
          <ac:spMkLst>
            <pc:docMk/>
            <pc:sldMk cId="0" sldId="278"/>
            <ac:spMk id="284" creationId="{00000000-0000-0000-0000-000000000000}"/>
          </ac:spMkLst>
        </pc:spChg>
        <pc:spChg chg="mod">
          <ac:chgData name="Matteo Bonfanti" userId="9510521127270a7f" providerId="LiveId" clId="{14A63E06-8050-4E14-BF7E-6C5FB9455DEB}" dt="2024-06-18T20:39:07.792" v="7935" actId="1076"/>
          <ac:spMkLst>
            <pc:docMk/>
            <pc:sldMk cId="0" sldId="278"/>
            <ac:spMk id="285" creationId="{00000000-0000-0000-0000-000000000000}"/>
          </ac:spMkLst>
        </pc:spChg>
        <pc:spChg chg="mod">
          <ac:chgData name="Matteo Bonfanti" userId="9510521127270a7f" providerId="LiveId" clId="{14A63E06-8050-4E14-BF7E-6C5FB9455DEB}" dt="2024-06-18T20:39:07.792" v="7935" actId="1076"/>
          <ac:spMkLst>
            <pc:docMk/>
            <pc:sldMk cId="0" sldId="278"/>
            <ac:spMk id="287" creationId="{00000000-0000-0000-0000-000000000000}"/>
          </ac:spMkLst>
        </pc:spChg>
        <pc:spChg chg="mod">
          <ac:chgData name="Matteo Bonfanti" userId="9510521127270a7f" providerId="LiveId" clId="{14A63E06-8050-4E14-BF7E-6C5FB9455DEB}" dt="2024-06-18T20:38:22.946" v="7928" actId="1076"/>
          <ac:spMkLst>
            <pc:docMk/>
            <pc:sldMk cId="0" sldId="278"/>
            <ac:spMk id="289" creationId="{00000000-0000-0000-0000-000000000000}"/>
          </ac:spMkLst>
        </pc:spChg>
        <pc:spChg chg="mod">
          <ac:chgData name="Matteo Bonfanti" userId="9510521127270a7f" providerId="LiveId" clId="{14A63E06-8050-4E14-BF7E-6C5FB9455DEB}" dt="2024-06-18T20:39:07.792" v="7935" actId="1076"/>
          <ac:spMkLst>
            <pc:docMk/>
            <pc:sldMk cId="0" sldId="278"/>
            <ac:spMk id="290" creationId="{00000000-0000-0000-0000-000000000000}"/>
          </ac:spMkLst>
        </pc:spChg>
        <pc:spChg chg="mod">
          <ac:chgData name="Matteo Bonfanti" userId="9510521127270a7f" providerId="LiveId" clId="{14A63E06-8050-4E14-BF7E-6C5FB9455DEB}" dt="2024-06-18T20:40:01.558" v="7950" actId="1076"/>
          <ac:spMkLst>
            <pc:docMk/>
            <pc:sldMk cId="0" sldId="278"/>
            <ac:spMk id="292" creationId="{00000000-0000-0000-0000-000000000000}"/>
          </ac:spMkLst>
        </pc:spChg>
        <pc:spChg chg="mod">
          <ac:chgData name="Matteo Bonfanti" userId="9510521127270a7f" providerId="LiveId" clId="{14A63E06-8050-4E14-BF7E-6C5FB9455DEB}" dt="2024-06-14T17:14:56.998" v="5388" actId="1076"/>
          <ac:spMkLst>
            <pc:docMk/>
            <pc:sldMk cId="0" sldId="278"/>
            <ac:spMk id="294" creationId="{00000000-0000-0000-0000-000000000000}"/>
          </ac:spMkLst>
        </pc:spChg>
        <pc:spChg chg="mod">
          <ac:chgData name="Matteo Bonfanti" userId="9510521127270a7f" providerId="LiveId" clId="{14A63E06-8050-4E14-BF7E-6C5FB9455DEB}" dt="2024-07-05T14:53:02.562" v="9293" actId="1038"/>
          <ac:spMkLst>
            <pc:docMk/>
            <pc:sldMk cId="0" sldId="278"/>
            <ac:spMk id="296" creationId="{00000000-0000-0000-0000-000000000000}"/>
          </ac:spMkLst>
        </pc:spChg>
        <pc:spChg chg="mod">
          <ac:chgData name="Matteo Bonfanti" userId="9510521127270a7f" providerId="LiveId" clId="{14A63E06-8050-4E14-BF7E-6C5FB9455DEB}" dt="2024-06-18T20:38:22.946" v="7928" actId="1076"/>
          <ac:spMkLst>
            <pc:docMk/>
            <pc:sldMk cId="0" sldId="278"/>
            <ac:spMk id="297" creationId="{00000000-0000-0000-0000-000000000000}"/>
          </ac:spMkLst>
        </pc:spChg>
        <pc:spChg chg="mod">
          <ac:chgData name="Matteo Bonfanti" userId="9510521127270a7f" providerId="LiveId" clId="{14A63E06-8050-4E14-BF7E-6C5FB9455DEB}" dt="2024-06-18T20:38:32.901" v="7929" actId="1076"/>
          <ac:spMkLst>
            <pc:docMk/>
            <pc:sldMk cId="0" sldId="278"/>
            <ac:spMk id="298" creationId="{00000000-0000-0000-0000-000000000000}"/>
          </ac:spMkLst>
        </pc:spChg>
        <pc:spChg chg="mod">
          <ac:chgData name="Matteo Bonfanti" userId="9510521127270a7f" providerId="LiveId" clId="{14A63E06-8050-4E14-BF7E-6C5FB9455DEB}" dt="2024-06-18T20:35:39.125" v="7865" actId="20577"/>
          <ac:spMkLst>
            <pc:docMk/>
            <pc:sldMk cId="0" sldId="278"/>
            <ac:spMk id="301" creationId="{00000000-0000-0000-0000-000000000000}"/>
          </ac:spMkLst>
        </pc:spChg>
        <pc:spChg chg="mod">
          <ac:chgData name="Matteo Bonfanti" userId="9510521127270a7f" providerId="LiveId" clId="{14A63E06-8050-4E14-BF7E-6C5FB9455DEB}" dt="2024-07-05T14:53:14.929" v="9295" actId="14100"/>
          <ac:spMkLst>
            <pc:docMk/>
            <pc:sldMk cId="0" sldId="278"/>
            <ac:spMk id="302" creationId="{00000000-0000-0000-0000-000000000000}"/>
          </ac:spMkLst>
        </pc:spChg>
        <pc:spChg chg="mod">
          <ac:chgData name="Matteo Bonfanti" userId="9510521127270a7f" providerId="LiveId" clId="{14A63E06-8050-4E14-BF7E-6C5FB9455DEB}" dt="2024-07-05T14:54:29.908" v="9305" actId="1076"/>
          <ac:spMkLst>
            <pc:docMk/>
            <pc:sldMk cId="0" sldId="278"/>
            <ac:spMk id="304" creationId="{00000000-0000-0000-0000-000000000000}"/>
          </ac:spMkLst>
        </pc:spChg>
        <pc:grpChg chg="add mod">
          <ac:chgData name="Matteo Bonfanti" userId="9510521127270a7f" providerId="LiveId" clId="{14A63E06-8050-4E14-BF7E-6C5FB9455DEB}" dt="2024-07-05T14:52:01.094" v="9268" actId="1038"/>
          <ac:grpSpMkLst>
            <pc:docMk/>
            <pc:sldMk cId="0" sldId="278"/>
            <ac:grpSpMk id="24" creationId="{8953AE16-A15E-4818-C692-5A2E3A39BD1E}"/>
          </ac:grpSpMkLst>
        </pc:grpChg>
        <pc:cxnChg chg="add mod">
          <ac:chgData name="Matteo Bonfanti" userId="9510521127270a7f" providerId="LiveId" clId="{14A63E06-8050-4E14-BF7E-6C5FB9455DEB}" dt="2024-06-18T20:39:48.141" v="7948" actId="14100"/>
          <ac:cxnSpMkLst>
            <pc:docMk/>
            <pc:sldMk cId="0" sldId="278"/>
            <ac:cxnSpMk id="10" creationId="{CE7C3E19-4F16-8F4F-399C-244730AAF1CE}"/>
          </ac:cxnSpMkLst>
        </pc:cxnChg>
        <pc:cxnChg chg="add mod">
          <ac:chgData name="Matteo Bonfanti" userId="9510521127270a7f" providerId="LiveId" clId="{14A63E06-8050-4E14-BF7E-6C5FB9455DEB}" dt="2024-07-05T14:52:14.289" v="9269" actId="14100"/>
          <ac:cxnSpMkLst>
            <pc:docMk/>
            <pc:sldMk cId="0" sldId="278"/>
            <ac:cxnSpMk id="20" creationId="{C7468ACE-E823-F596-051D-5A3A8AD6846D}"/>
          </ac:cxnSpMkLst>
        </pc:cxnChg>
        <pc:cxnChg chg="mod">
          <ac:chgData name="Matteo Bonfanti" userId="9510521127270a7f" providerId="LiveId" clId="{14A63E06-8050-4E14-BF7E-6C5FB9455DEB}" dt="2024-06-18T20:41:28.991" v="7966"/>
          <ac:cxnSpMkLst>
            <pc:docMk/>
            <pc:sldMk cId="0" sldId="278"/>
            <ac:cxnSpMk id="25" creationId="{F3135C5A-4375-92B6-28D6-64F86FE82200}"/>
          </ac:cxnSpMkLst>
        </pc:cxnChg>
        <pc:cxnChg chg="mod">
          <ac:chgData name="Matteo Bonfanti" userId="9510521127270a7f" providerId="LiveId" clId="{14A63E06-8050-4E14-BF7E-6C5FB9455DEB}" dt="2024-06-18T20:41:28.991" v="7966"/>
          <ac:cxnSpMkLst>
            <pc:docMk/>
            <pc:sldMk cId="0" sldId="278"/>
            <ac:cxnSpMk id="26" creationId="{30C29B72-1009-6A69-FA11-6067D150673E}"/>
          </ac:cxnSpMkLst>
        </pc:cxnChg>
        <pc:cxnChg chg="mod">
          <ac:chgData name="Matteo Bonfanti" userId="9510521127270a7f" providerId="LiveId" clId="{14A63E06-8050-4E14-BF7E-6C5FB9455DEB}" dt="2024-06-18T20:41:28.991" v="7966"/>
          <ac:cxnSpMkLst>
            <pc:docMk/>
            <pc:sldMk cId="0" sldId="278"/>
            <ac:cxnSpMk id="27" creationId="{BFDFAC2A-EC58-4ED7-7ABF-C45161C36358}"/>
          </ac:cxnSpMkLst>
        </pc:cxnChg>
        <pc:cxnChg chg="add mod">
          <ac:chgData name="Matteo Bonfanti" userId="9510521127270a7f" providerId="LiveId" clId="{14A63E06-8050-4E14-BF7E-6C5FB9455DEB}" dt="2024-07-05T14:54:12.537" v="9301" actId="14100"/>
          <ac:cxnSpMkLst>
            <pc:docMk/>
            <pc:sldMk cId="0" sldId="278"/>
            <ac:cxnSpMk id="29" creationId="{42821C2D-FA22-F09D-D676-6E7F712B89BF}"/>
          </ac:cxnSpMkLst>
        </pc:cxnChg>
        <pc:cxnChg chg="mod">
          <ac:chgData name="Matteo Bonfanti" userId="9510521127270a7f" providerId="LiveId" clId="{14A63E06-8050-4E14-BF7E-6C5FB9455DEB}" dt="2024-07-05T14:39:43.670" v="8997" actId="1076"/>
          <ac:cxnSpMkLst>
            <pc:docMk/>
            <pc:sldMk cId="0" sldId="278"/>
            <ac:cxnSpMk id="275" creationId="{00000000-0000-0000-0000-000000000000}"/>
          </ac:cxnSpMkLst>
        </pc:cxnChg>
        <pc:cxnChg chg="mod">
          <ac:chgData name="Matteo Bonfanti" userId="9510521127270a7f" providerId="LiveId" clId="{14A63E06-8050-4E14-BF7E-6C5FB9455DEB}" dt="2024-06-14T17:05:43.669" v="5278" actId="14100"/>
          <ac:cxnSpMkLst>
            <pc:docMk/>
            <pc:sldMk cId="0" sldId="278"/>
            <ac:cxnSpMk id="279" creationId="{00000000-0000-0000-0000-000000000000}"/>
          </ac:cxnSpMkLst>
        </pc:cxnChg>
        <pc:cxnChg chg="mod">
          <ac:chgData name="Matteo Bonfanti" userId="9510521127270a7f" providerId="LiveId" clId="{14A63E06-8050-4E14-BF7E-6C5FB9455DEB}" dt="2024-06-14T17:06:36.607" v="5296" actId="14100"/>
          <ac:cxnSpMkLst>
            <pc:docMk/>
            <pc:sldMk cId="0" sldId="278"/>
            <ac:cxnSpMk id="280" creationId="{00000000-0000-0000-0000-000000000000}"/>
          </ac:cxnSpMkLst>
        </pc:cxnChg>
        <pc:cxnChg chg="add del mod">
          <ac:chgData name="Matteo Bonfanti" userId="9510521127270a7f" providerId="LiveId" clId="{14A63E06-8050-4E14-BF7E-6C5FB9455DEB}" dt="2024-06-14T17:09:28.412" v="5314" actId="478"/>
          <ac:cxnSpMkLst>
            <pc:docMk/>
            <pc:sldMk cId="0" sldId="278"/>
            <ac:cxnSpMk id="283" creationId="{00000000-0000-0000-0000-000000000000}"/>
          </ac:cxnSpMkLst>
        </pc:cxnChg>
        <pc:cxnChg chg="mod">
          <ac:chgData name="Matteo Bonfanti" userId="9510521127270a7f" providerId="LiveId" clId="{14A63E06-8050-4E14-BF7E-6C5FB9455DEB}" dt="2024-06-18T20:39:07.792" v="7935" actId="1076"/>
          <ac:cxnSpMkLst>
            <pc:docMk/>
            <pc:sldMk cId="0" sldId="278"/>
            <ac:cxnSpMk id="286" creationId="{00000000-0000-0000-0000-000000000000}"/>
          </ac:cxnSpMkLst>
        </pc:cxnChg>
        <pc:cxnChg chg="mod">
          <ac:chgData name="Matteo Bonfanti" userId="9510521127270a7f" providerId="LiveId" clId="{14A63E06-8050-4E14-BF7E-6C5FB9455DEB}" dt="2024-06-18T20:40:11.420" v="7953" actId="14100"/>
          <ac:cxnSpMkLst>
            <pc:docMk/>
            <pc:sldMk cId="0" sldId="278"/>
            <ac:cxnSpMk id="288" creationId="{00000000-0000-0000-0000-000000000000}"/>
          </ac:cxnSpMkLst>
        </pc:cxnChg>
        <pc:cxnChg chg="mod">
          <ac:chgData name="Matteo Bonfanti" userId="9510521127270a7f" providerId="LiveId" clId="{14A63E06-8050-4E14-BF7E-6C5FB9455DEB}" dt="2024-06-18T20:39:07.792" v="7935" actId="1076"/>
          <ac:cxnSpMkLst>
            <pc:docMk/>
            <pc:sldMk cId="0" sldId="278"/>
            <ac:cxnSpMk id="291" creationId="{00000000-0000-0000-0000-000000000000}"/>
          </ac:cxnSpMkLst>
        </pc:cxnChg>
        <pc:cxnChg chg="mod">
          <ac:chgData name="Matteo Bonfanti" userId="9510521127270a7f" providerId="LiveId" clId="{14A63E06-8050-4E14-BF7E-6C5FB9455DEB}" dt="2024-06-18T20:40:08.395" v="7952" actId="14100"/>
          <ac:cxnSpMkLst>
            <pc:docMk/>
            <pc:sldMk cId="0" sldId="278"/>
            <ac:cxnSpMk id="293" creationId="{00000000-0000-0000-0000-000000000000}"/>
          </ac:cxnSpMkLst>
        </pc:cxnChg>
        <pc:cxnChg chg="mod">
          <ac:chgData name="Matteo Bonfanti" userId="9510521127270a7f" providerId="LiveId" clId="{14A63E06-8050-4E14-BF7E-6C5FB9455DEB}" dt="2024-07-05T14:53:02.562" v="9293" actId="1038"/>
          <ac:cxnSpMkLst>
            <pc:docMk/>
            <pc:sldMk cId="0" sldId="278"/>
            <ac:cxnSpMk id="295" creationId="{00000000-0000-0000-0000-000000000000}"/>
          </ac:cxnSpMkLst>
        </pc:cxnChg>
        <pc:cxnChg chg="mod">
          <ac:chgData name="Matteo Bonfanti" userId="9510521127270a7f" providerId="LiveId" clId="{14A63E06-8050-4E14-BF7E-6C5FB9455DEB}" dt="2024-07-05T14:54:37.760" v="9306" actId="14100"/>
          <ac:cxnSpMkLst>
            <pc:docMk/>
            <pc:sldMk cId="0" sldId="278"/>
            <ac:cxnSpMk id="299" creationId="{00000000-0000-0000-0000-000000000000}"/>
          </ac:cxnSpMkLst>
        </pc:cxnChg>
        <pc:cxnChg chg="mod">
          <ac:chgData name="Matteo Bonfanti" userId="9510521127270a7f" providerId="LiveId" clId="{14A63E06-8050-4E14-BF7E-6C5FB9455DEB}" dt="2024-06-16T22:16:12.920" v="7619" actId="14100"/>
          <ac:cxnSpMkLst>
            <pc:docMk/>
            <pc:sldMk cId="0" sldId="278"/>
            <ac:cxnSpMk id="300" creationId="{00000000-0000-0000-0000-000000000000}"/>
          </ac:cxnSpMkLst>
        </pc:cxnChg>
        <pc:cxnChg chg="mod">
          <ac:chgData name="Matteo Bonfanti" userId="9510521127270a7f" providerId="LiveId" clId="{14A63E06-8050-4E14-BF7E-6C5FB9455DEB}" dt="2024-07-05T14:53:02.562" v="9293" actId="1038"/>
          <ac:cxnSpMkLst>
            <pc:docMk/>
            <pc:sldMk cId="0" sldId="278"/>
            <ac:cxnSpMk id="303" creationId="{00000000-0000-0000-0000-000000000000}"/>
          </ac:cxnSpMkLst>
        </pc:cxnChg>
      </pc:sldChg>
      <pc:sldChg chg="modSp mod">
        <pc:chgData name="Matteo Bonfanti" userId="9510521127270a7f" providerId="LiveId" clId="{14A63E06-8050-4E14-BF7E-6C5FB9455DEB}" dt="2024-07-05T14:58:43.800" v="9422" actId="1076"/>
        <pc:sldMkLst>
          <pc:docMk/>
          <pc:sldMk cId="0" sldId="279"/>
        </pc:sldMkLst>
        <pc:spChg chg="mod">
          <ac:chgData name="Matteo Bonfanti" userId="9510521127270a7f" providerId="LiveId" clId="{14A63E06-8050-4E14-BF7E-6C5FB9455DEB}" dt="2024-06-16T22:19:05.697" v="7651" actId="255"/>
          <ac:spMkLst>
            <pc:docMk/>
            <pc:sldMk cId="0" sldId="279"/>
            <ac:spMk id="459" creationId="{00000000-0000-0000-0000-000000000000}"/>
          </ac:spMkLst>
        </pc:spChg>
        <pc:spChg chg="mod">
          <ac:chgData name="Matteo Bonfanti" userId="9510521127270a7f" providerId="LiveId" clId="{14A63E06-8050-4E14-BF7E-6C5FB9455DEB}" dt="2024-07-05T14:58:26.113" v="9409" actId="1076"/>
          <ac:spMkLst>
            <pc:docMk/>
            <pc:sldMk cId="0" sldId="279"/>
            <ac:spMk id="463" creationId="{00000000-0000-0000-0000-000000000000}"/>
          </ac:spMkLst>
        </pc:spChg>
        <pc:spChg chg="mod">
          <ac:chgData name="Matteo Bonfanti" userId="9510521127270a7f" providerId="LiveId" clId="{14A63E06-8050-4E14-BF7E-6C5FB9455DEB}" dt="2024-07-05T14:58:32.746" v="9419" actId="1036"/>
          <ac:spMkLst>
            <pc:docMk/>
            <pc:sldMk cId="0" sldId="279"/>
            <ac:spMk id="468" creationId="{00000000-0000-0000-0000-000000000000}"/>
          </ac:spMkLst>
        </pc:spChg>
        <pc:spChg chg="mod">
          <ac:chgData name="Matteo Bonfanti" userId="9510521127270a7f" providerId="LiveId" clId="{14A63E06-8050-4E14-BF7E-6C5FB9455DEB}" dt="2024-07-05T14:58:43.800" v="9422" actId="1076"/>
          <ac:spMkLst>
            <pc:docMk/>
            <pc:sldMk cId="0" sldId="279"/>
            <ac:spMk id="473" creationId="{00000000-0000-0000-0000-000000000000}"/>
          </ac:spMkLst>
        </pc:spChg>
        <pc:cxnChg chg="mod">
          <ac:chgData name="Matteo Bonfanti" userId="9510521127270a7f" providerId="LiveId" clId="{14A63E06-8050-4E14-BF7E-6C5FB9455DEB}" dt="2024-07-05T14:58:26.113" v="9409" actId="1076"/>
          <ac:cxnSpMkLst>
            <pc:docMk/>
            <pc:sldMk cId="0" sldId="279"/>
            <ac:cxnSpMk id="462" creationId="{00000000-0000-0000-0000-000000000000}"/>
          </ac:cxnSpMkLst>
        </pc:cxnChg>
        <pc:cxnChg chg="mod">
          <ac:chgData name="Matteo Bonfanti" userId="9510521127270a7f" providerId="LiveId" clId="{14A63E06-8050-4E14-BF7E-6C5FB9455DEB}" dt="2024-07-05T14:58:34.389" v="9420" actId="14100"/>
          <ac:cxnSpMkLst>
            <pc:docMk/>
            <pc:sldMk cId="0" sldId="279"/>
            <ac:cxnSpMk id="467" creationId="{00000000-0000-0000-0000-000000000000}"/>
          </ac:cxnSpMkLst>
        </pc:cxnChg>
      </pc:sldChg>
      <pc:sldChg chg="addSp delSp modSp mod">
        <pc:chgData name="Matteo Bonfanti" userId="9510521127270a7f" providerId="LiveId" clId="{14A63E06-8050-4E14-BF7E-6C5FB9455DEB}" dt="2024-07-05T15:00:22.059" v="9458" actId="14100"/>
        <pc:sldMkLst>
          <pc:docMk/>
          <pc:sldMk cId="0" sldId="280"/>
        </pc:sldMkLst>
        <pc:spChg chg="add del mod">
          <ac:chgData name="Matteo Bonfanti" userId="9510521127270a7f" providerId="LiveId" clId="{14A63E06-8050-4E14-BF7E-6C5FB9455DEB}" dt="2024-07-05T14:59:57.905" v="9452" actId="478"/>
          <ac:spMkLst>
            <pc:docMk/>
            <pc:sldMk cId="0" sldId="280"/>
            <ac:spMk id="6" creationId="{44702DAB-E8FA-734D-2506-7200E6C26DC7}"/>
          </ac:spMkLst>
        </pc:spChg>
        <pc:spChg chg="add mod">
          <ac:chgData name="Matteo Bonfanti" userId="9510521127270a7f" providerId="LiveId" clId="{14A63E06-8050-4E14-BF7E-6C5FB9455DEB}" dt="2024-07-05T15:00:00.632" v="9454" actId="1076"/>
          <ac:spMkLst>
            <pc:docMk/>
            <pc:sldMk cId="0" sldId="280"/>
            <ac:spMk id="8" creationId="{89F74937-3E11-6872-0E14-A2A48B38E37D}"/>
          </ac:spMkLst>
        </pc:spChg>
        <pc:spChg chg="mod">
          <ac:chgData name="Matteo Bonfanti" userId="9510521127270a7f" providerId="LiveId" clId="{14A63E06-8050-4E14-BF7E-6C5FB9455DEB}" dt="2024-06-14T17:23:15.644" v="5530" actId="1076"/>
          <ac:spMkLst>
            <pc:docMk/>
            <pc:sldMk cId="0" sldId="280"/>
            <ac:spMk id="309" creationId="{00000000-0000-0000-0000-000000000000}"/>
          </ac:spMkLst>
        </pc:spChg>
        <pc:spChg chg="mod">
          <ac:chgData name="Matteo Bonfanti" userId="9510521127270a7f" providerId="LiveId" clId="{14A63E06-8050-4E14-BF7E-6C5FB9455DEB}" dt="2024-07-05T14:59:53.502" v="9450" actId="14100"/>
          <ac:spMkLst>
            <pc:docMk/>
            <pc:sldMk cId="0" sldId="280"/>
            <ac:spMk id="313" creationId="{00000000-0000-0000-0000-000000000000}"/>
          </ac:spMkLst>
        </pc:spChg>
        <pc:spChg chg="mod">
          <ac:chgData name="Matteo Bonfanti" userId="9510521127270a7f" providerId="LiveId" clId="{14A63E06-8050-4E14-BF7E-6C5FB9455DEB}" dt="2024-06-14T17:24:36.841" v="5563" actId="1038"/>
          <ac:spMkLst>
            <pc:docMk/>
            <pc:sldMk cId="0" sldId="280"/>
            <ac:spMk id="315" creationId="{00000000-0000-0000-0000-000000000000}"/>
          </ac:spMkLst>
        </pc:spChg>
        <pc:spChg chg="mod">
          <ac:chgData name="Matteo Bonfanti" userId="9510521127270a7f" providerId="LiveId" clId="{14A63E06-8050-4E14-BF7E-6C5FB9455DEB}" dt="2024-06-14T17:24:59.586" v="5592" actId="14100"/>
          <ac:spMkLst>
            <pc:docMk/>
            <pc:sldMk cId="0" sldId="280"/>
            <ac:spMk id="318" creationId="{00000000-0000-0000-0000-000000000000}"/>
          </ac:spMkLst>
        </pc:spChg>
        <pc:spChg chg="mod">
          <ac:chgData name="Matteo Bonfanti" userId="9510521127270a7f" providerId="LiveId" clId="{14A63E06-8050-4E14-BF7E-6C5FB9455DEB}" dt="2024-06-14T17:35:23.507" v="5743" actId="20577"/>
          <ac:spMkLst>
            <pc:docMk/>
            <pc:sldMk cId="0" sldId="280"/>
            <ac:spMk id="321" creationId="{00000000-0000-0000-0000-000000000000}"/>
          </ac:spMkLst>
        </pc:spChg>
        <pc:spChg chg="mod">
          <ac:chgData name="Matteo Bonfanti" userId="9510521127270a7f" providerId="LiveId" clId="{14A63E06-8050-4E14-BF7E-6C5FB9455DEB}" dt="2024-06-14T17:25:08.656" v="5605" actId="1076"/>
          <ac:spMkLst>
            <pc:docMk/>
            <pc:sldMk cId="0" sldId="280"/>
            <ac:spMk id="330" creationId="{00000000-0000-0000-0000-000000000000}"/>
          </ac:spMkLst>
        </pc:spChg>
        <pc:spChg chg="mod">
          <ac:chgData name="Matteo Bonfanti" userId="9510521127270a7f" providerId="LiveId" clId="{14A63E06-8050-4E14-BF7E-6C5FB9455DEB}" dt="2024-06-18T20:44:11.080" v="7992" actId="14100"/>
          <ac:spMkLst>
            <pc:docMk/>
            <pc:sldMk cId="0" sldId="280"/>
            <ac:spMk id="331" creationId="{00000000-0000-0000-0000-000000000000}"/>
          </ac:spMkLst>
        </pc:spChg>
        <pc:spChg chg="mod">
          <ac:chgData name="Matteo Bonfanti" userId="9510521127270a7f" providerId="LiveId" clId="{14A63E06-8050-4E14-BF7E-6C5FB9455DEB}" dt="2024-07-05T15:00:22.059" v="9458" actId="14100"/>
          <ac:spMkLst>
            <pc:docMk/>
            <pc:sldMk cId="0" sldId="280"/>
            <ac:spMk id="333" creationId="{00000000-0000-0000-0000-000000000000}"/>
          </ac:spMkLst>
        </pc:spChg>
        <pc:picChg chg="add del mod">
          <ac:chgData name="Matteo Bonfanti" userId="9510521127270a7f" providerId="LiveId" clId="{14A63E06-8050-4E14-BF7E-6C5FB9455DEB}" dt="2024-06-14T17:30:38.356" v="5628" actId="478"/>
          <ac:picMkLst>
            <pc:docMk/>
            <pc:sldMk cId="0" sldId="280"/>
            <ac:picMk id="7" creationId="{BBD847BA-B496-DCEC-3545-B27EB2649E45}"/>
          </ac:picMkLst>
        </pc:picChg>
        <pc:cxnChg chg="add del mod">
          <ac:chgData name="Matteo Bonfanti" userId="9510521127270a7f" providerId="LiveId" clId="{14A63E06-8050-4E14-BF7E-6C5FB9455DEB}" dt="2024-07-05T14:59:58.472" v="9453" actId="478"/>
          <ac:cxnSpMkLst>
            <pc:docMk/>
            <pc:sldMk cId="0" sldId="280"/>
            <ac:cxnSpMk id="5" creationId="{EF71B6C0-68A0-D1B9-42F2-690C09768746}"/>
          </ac:cxnSpMkLst>
        </pc:cxnChg>
        <pc:cxnChg chg="mod">
          <ac:chgData name="Matteo Bonfanti" userId="9510521127270a7f" providerId="LiveId" clId="{14A63E06-8050-4E14-BF7E-6C5FB9455DEB}" dt="2024-06-14T17:25:52.584" v="5611" actId="1076"/>
          <ac:cxnSpMkLst>
            <pc:docMk/>
            <pc:sldMk cId="0" sldId="280"/>
            <ac:cxnSpMk id="312" creationId="{00000000-0000-0000-0000-000000000000}"/>
          </ac:cxnSpMkLst>
        </pc:cxnChg>
        <pc:cxnChg chg="mod">
          <ac:chgData name="Matteo Bonfanti" userId="9510521127270a7f" providerId="LiveId" clId="{14A63E06-8050-4E14-BF7E-6C5FB9455DEB}" dt="2024-06-14T17:24:36.841" v="5563" actId="1038"/>
          <ac:cxnSpMkLst>
            <pc:docMk/>
            <pc:sldMk cId="0" sldId="280"/>
            <ac:cxnSpMk id="316" creationId="{00000000-0000-0000-0000-000000000000}"/>
          </ac:cxnSpMkLst>
        </pc:cxnChg>
      </pc:sldChg>
      <pc:sldChg chg="addSp delSp modSp new mod">
        <pc:chgData name="Matteo Bonfanti" userId="9510521127270a7f" providerId="LiveId" clId="{14A63E06-8050-4E14-BF7E-6C5FB9455DEB}" dt="2024-07-05T18:43:45.257" v="9497" actId="1076"/>
        <pc:sldMkLst>
          <pc:docMk/>
          <pc:sldMk cId="3288525654" sldId="281"/>
        </pc:sldMkLst>
        <pc:spChg chg="mod">
          <ac:chgData name="Matteo Bonfanti" userId="9510521127270a7f" providerId="LiveId" clId="{14A63E06-8050-4E14-BF7E-6C5FB9455DEB}" dt="2024-06-16T22:18:49.391" v="7648" actId="1076"/>
          <ac:spMkLst>
            <pc:docMk/>
            <pc:sldMk cId="3288525654" sldId="281"/>
            <ac:spMk id="2" creationId="{694B9A69-C306-E5A4-4912-31EBACB074F0}"/>
          </ac:spMkLst>
        </pc:spChg>
        <pc:spChg chg="del mod">
          <ac:chgData name="Matteo Bonfanti" userId="9510521127270a7f" providerId="LiveId" clId="{14A63E06-8050-4E14-BF7E-6C5FB9455DEB}" dt="2024-06-14T17:40:42.807" v="6056" actId="478"/>
          <ac:spMkLst>
            <pc:docMk/>
            <pc:sldMk cId="3288525654" sldId="281"/>
            <ac:spMk id="3" creationId="{7BF5E5DF-1D9C-8549-5EB9-36C5494E3E35}"/>
          </ac:spMkLst>
        </pc:spChg>
        <pc:spChg chg="add mod">
          <ac:chgData name="Matteo Bonfanti" userId="9510521127270a7f" providerId="LiveId" clId="{14A63E06-8050-4E14-BF7E-6C5FB9455DEB}" dt="2024-06-15T14:50:54.542" v="7316" actId="20577"/>
          <ac:spMkLst>
            <pc:docMk/>
            <pc:sldMk cId="3288525654" sldId="281"/>
            <ac:spMk id="4" creationId="{91A127E0-CE8F-CBB4-C101-027ED528E99B}"/>
          </ac:spMkLst>
        </pc:spChg>
        <pc:spChg chg="add mod">
          <ac:chgData name="Matteo Bonfanti" userId="9510521127270a7f" providerId="LiveId" clId="{14A63E06-8050-4E14-BF7E-6C5FB9455DEB}" dt="2024-06-15T14:08:28.680" v="6313" actId="14100"/>
          <ac:spMkLst>
            <pc:docMk/>
            <pc:sldMk cId="3288525654" sldId="281"/>
            <ac:spMk id="6" creationId="{0DA8C7E4-7506-27F7-677F-5593E5248521}"/>
          </ac:spMkLst>
        </pc:spChg>
        <pc:spChg chg="add mod">
          <ac:chgData name="Matteo Bonfanti" userId="9510521127270a7f" providerId="LiveId" clId="{14A63E06-8050-4E14-BF7E-6C5FB9455DEB}" dt="2024-06-15T14:49:34.628" v="7271" actId="1076"/>
          <ac:spMkLst>
            <pc:docMk/>
            <pc:sldMk cId="3288525654" sldId="281"/>
            <ac:spMk id="7" creationId="{B9B83DB7-19D5-D76B-8972-34AD0286FE14}"/>
          </ac:spMkLst>
        </pc:spChg>
        <pc:spChg chg="add mod">
          <ac:chgData name="Matteo Bonfanti" userId="9510521127270a7f" providerId="LiveId" clId="{14A63E06-8050-4E14-BF7E-6C5FB9455DEB}" dt="2024-07-05T18:42:48.192" v="9483" actId="1076"/>
          <ac:spMkLst>
            <pc:docMk/>
            <pc:sldMk cId="3288525654" sldId="281"/>
            <ac:spMk id="10" creationId="{8900501F-DDE0-0343-CAF1-B12161C7498B}"/>
          </ac:spMkLst>
        </pc:spChg>
        <pc:spChg chg="add mod">
          <ac:chgData name="Matteo Bonfanti" userId="9510521127270a7f" providerId="LiveId" clId="{14A63E06-8050-4E14-BF7E-6C5FB9455DEB}" dt="2024-06-15T14:49:34.628" v="7271" actId="1076"/>
          <ac:spMkLst>
            <pc:docMk/>
            <pc:sldMk cId="3288525654" sldId="281"/>
            <ac:spMk id="11" creationId="{4B4C9707-22EF-1DDF-640B-5F08E548F18E}"/>
          </ac:spMkLst>
        </pc:spChg>
        <pc:spChg chg="add mod">
          <ac:chgData name="Matteo Bonfanti" userId="9510521127270a7f" providerId="LiveId" clId="{14A63E06-8050-4E14-BF7E-6C5FB9455DEB}" dt="2024-06-15T14:01:07.009" v="6057"/>
          <ac:spMkLst>
            <pc:docMk/>
            <pc:sldMk cId="3288525654" sldId="281"/>
            <ac:spMk id="13" creationId="{92CE27E3-70B7-ED2D-00AC-018F8F07E567}"/>
          </ac:spMkLst>
        </pc:spChg>
        <pc:spChg chg="add mod">
          <ac:chgData name="Matteo Bonfanti" userId="9510521127270a7f" providerId="LiveId" clId="{14A63E06-8050-4E14-BF7E-6C5FB9455DEB}" dt="2024-06-15T14:49:57.066" v="7277" actId="14100"/>
          <ac:spMkLst>
            <pc:docMk/>
            <pc:sldMk cId="3288525654" sldId="281"/>
            <ac:spMk id="14" creationId="{2174B352-0D5A-80FF-1028-9065C103A64F}"/>
          </ac:spMkLst>
        </pc:spChg>
        <pc:spChg chg="add mod">
          <ac:chgData name="Matteo Bonfanti" userId="9510521127270a7f" providerId="LiveId" clId="{14A63E06-8050-4E14-BF7E-6C5FB9455DEB}" dt="2024-06-15T14:01:07.009" v="6057"/>
          <ac:spMkLst>
            <pc:docMk/>
            <pc:sldMk cId="3288525654" sldId="281"/>
            <ac:spMk id="17" creationId="{6397B121-4EBA-F5B0-C447-881D7138B012}"/>
          </ac:spMkLst>
        </pc:spChg>
        <pc:spChg chg="add mod">
          <ac:chgData name="Matteo Bonfanti" userId="9510521127270a7f" providerId="LiveId" clId="{14A63E06-8050-4E14-BF7E-6C5FB9455DEB}" dt="2024-06-15T14:08:43.124" v="6314" actId="1076"/>
          <ac:spMkLst>
            <pc:docMk/>
            <pc:sldMk cId="3288525654" sldId="281"/>
            <ac:spMk id="19" creationId="{82D0F9AD-4A93-4115-C54C-D6B5DEFC8C7A}"/>
          </ac:spMkLst>
        </pc:spChg>
        <pc:spChg chg="add mod">
          <ac:chgData name="Matteo Bonfanti" userId="9510521127270a7f" providerId="LiveId" clId="{14A63E06-8050-4E14-BF7E-6C5FB9455DEB}" dt="2024-06-15T14:50:13.335" v="7287" actId="1035"/>
          <ac:spMkLst>
            <pc:docMk/>
            <pc:sldMk cId="3288525654" sldId="281"/>
            <ac:spMk id="21" creationId="{B5848481-3529-59B2-9A52-C862FEC4424E}"/>
          </ac:spMkLst>
        </pc:spChg>
        <pc:spChg chg="add mod">
          <ac:chgData name="Matteo Bonfanti" userId="9510521127270a7f" providerId="LiveId" clId="{14A63E06-8050-4E14-BF7E-6C5FB9455DEB}" dt="2024-06-15T14:09:09.863" v="6319" actId="1076"/>
          <ac:spMkLst>
            <pc:docMk/>
            <pc:sldMk cId="3288525654" sldId="281"/>
            <ac:spMk id="22" creationId="{1D9F46A8-639F-9D4B-0B94-B212529F0915}"/>
          </ac:spMkLst>
        </pc:spChg>
        <pc:spChg chg="add mod">
          <ac:chgData name="Matteo Bonfanti" userId="9510521127270a7f" providerId="LiveId" clId="{14A63E06-8050-4E14-BF7E-6C5FB9455DEB}" dt="2024-07-05T18:43:28.058" v="9496" actId="1038"/>
          <ac:spMkLst>
            <pc:docMk/>
            <pc:sldMk cId="3288525654" sldId="281"/>
            <ac:spMk id="23" creationId="{A461F108-ACAD-F5A3-03AE-563FDB14F50B}"/>
          </ac:spMkLst>
        </pc:spChg>
        <pc:spChg chg="add mod">
          <ac:chgData name="Matteo Bonfanti" userId="9510521127270a7f" providerId="LiveId" clId="{14A63E06-8050-4E14-BF7E-6C5FB9455DEB}" dt="2024-07-05T18:43:04.656" v="9491" actId="1038"/>
          <ac:spMkLst>
            <pc:docMk/>
            <pc:sldMk cId="3288525654" sldId="281"/>
            <ac:spMk id="25" creationId="{FF97197F-A284-E2DD-1F05-91920B7456DD}"/>
          </ac:spMkLst>
        </pc:spChg>
        <pc:spChg chg="add del mod">
          <ac:chgData name="Matteo Bonfanti" userId="9510521127270a7f" providerId="LiveId" clId="{14A63E06-8050-4E14-BF7E-6C5FB9455DEB}" dt="2024-07-05T18:41:26.992" v="9463" actId="478"/>
          <ac:spMkLst>
            <pc:docMk/>
            <pc:sldMk cId="3288525654" sldId="281"/>
            <ac:spMk id="27" creationId="{8C0DD3A0-65EB-616D-CCB5-6DF744FBEE5A}"/>
          </ac:spMkLst>
        </pc:spChg>
        <pc:spChg chg="add mod">
          <ac:chgData name="Matteo Bonfanti" userId="9510521127270a7f" providerId="LiveId" clId="{14A63E06-8050-4E14-BF7E-6C5FB9455DEB}" dt="2024-07-05T18:43:45.257" v="9497" actId="1076"/>
          <ac:spMkLst>
            <pc:docMk/>
            <pc:sldMk cId="3288525654" sldId="281"/>
            <ac:spMk id="28" creationId="{7045DAB9-03D7-8A48-5C04-AE5CB6170123}"/>
          </ac:spMkLst>
        </pc:spChg>
        <pc:spChg chg="add mod">
          <ac:chgData name="Matteo Bonfanti" userId="9510521127270a7f" providerId="LiveId" clId="{14A63E06-8050-4E14-BF7E-6C5FB9455DEB}" dt="2024-06-15T14:09:13.021" v="6328" actId="20577"/>
          <ac:spMkLst>
            <pc:docMk/>
            <pc:sldMk cId="3288525654" sldId="281"/>
            <ac:spMk id="30" creationId="{C2236F3F-4699-28A6-97EB-D3ECDCA87CA1}"/>
          </ac:spMkLst>
        </pc:spChg>
        <pc:spChg chg="add mod">
          <ac:chgData name="Matteo Bonfanti" userId="9510521127270a7f" providerId="LiveId" clId="{14A63E06-8050-4E14-BF7E-6C5FB9455DEB}" dt="2024-06-15T14:09:53.690" v="6367" actId="20577"/>
          <ac:spMkLst>
            <pc:docMk/>
            <pc:sldMk cId="3288525654" sldId="281"/>
            <ac:spMk id="32" creationId="{6BA76B4D-E7AE-E6EB-5AFE-00C0A59AF6EB}"/>
          </ac:spMkLst>
        </pc:spChg>
        <pc:spChg chg="add mod">
          <ac:chgData name="Matteo Bonfanti" userId="9510521127270a7f" providerId="LiveId" clId="{14A63E06-8050-4E14-BF7E-6C5FB9455DEB}" dt="2024-06-15T14:09:34.297" v="6339" actId="20577"/>
          <ac:spMkLst>
            <pc:docMk/>
            <pc:sldMk cId="3288525654" sldId="281"/>
            <ac:spMk id="34" creationId="{774FC026-1DAE-431F-966A-68BB30F88513}"/>
          </ac:spMkLst>
        </pc:spChg>
        <pc:spChg chg="add mod">
          <ac:chgData name="Matteo Bonfanti" userId="9510521127270a7f" providerId="LiveId" clId="{14A63E06-8050-4E14-BF7E-6C5FB9455DEB}" dt="2024-06-15T14:09:48.633" v="6358" actId="20577"/>
          <ac:spMkLst>
            <pc:docMk/>
            <pc:sldMk cId="3288525654" sldId="281"/>
            <ac:spMk id="36" creationId="{D78EC487-774B-33DD-86A2-C8F839F63A3D}"/>
          </ac:spMkLst>
        </pc:spChg>
        <pc:spChg chg="add mod">
          <ac:chgData name="Matteo Bonfanti" userId="9510521127270a7f" providerId="LiveId" clId="{14A63E06-8050-4E14-BF7E-6C5FB9455DEB}" dt="2024-07-05T18:41:39.950" v="9475" actId="14100"/>
          <ac:spMkLst>
            <pc:docMk/>
            <pc:sldMk cId="3288525654" sldId="281"/>
            <ac:spMk id="38" creationId="{4A327F31-3DC2-1C0B-5E8E-C2B76AC7A0CB}"/>
          </ac:spMkLst>
        </pc:spChg>
        <pc:spChg chg="add mod">
          <ac:chgData name="Matteo Bonfanti" userId="9510521127270a7f" providerId="LiveId" clId="{14A63E06-8050-4E14-BF7E-6C5FB9455DEB}" dt="2024-06-15T14:50:44.439" v="7299" actId="14100"/>
          <ac:spMkLst>
            <pc:docMk/>
            <pc:sldMk cId="3288525654" sldId="281"/>
            <ac:spMk id="42" creationId="{8D5C7D5B-F69E-373B-40E9-BD9EBDABAA8A}"/>
          </ac:spMkLst>
        </pc:spChg>
        <pc:spChg chg="add mod">
          <ac:chgData name="Matteo Bonfanti" userId="9510521127270a7f" providerId="LiveId" clId="{14A63E06-8050-4E14-BF7E-6C5FB9455DEB}" dt="2024-06-15T14:50:33.648" v="7290" actId="1076"/>
          <ac:spMkLst>
            <pc:docMk/>
            <pc:sldMk cId="3288525654" sldId="281"/>
            <ac:spMk id="44" creationId="{14338819-0B38-D63E-7A14-039690463DB4}"/>
          </ac:spMkLst>
        </pc:spChg>
        <pc:cxnChg chg="add mod">
          <ac:chgData name="Matteo Bonfanti" userId="9510521127270a7f" providerId="LiveId" clId="{14A63E06-8050-4E14-BF7E-6C5FB9455DEB}" dt="2024-06-15T14:01:07.009" v="6057"/>
          <ac:cxnSpMkLst>
            <pc:docMk/>
            <pc:sldMk cId="3288525654" sldId="281"/>
            <ac:cxnSpMk id="5" creationId="{499234B1-8A42-80EA-D8AF-3364B4B9D0AF}"/>
          </ac:cxnSpMkLst>
        </pc:cxnChg>
        <pc:cxnChg chg="add mod">
          <ac:chgData name="Matteo Bonfanti" userId="9510521127270a7f" providerId="LiveId" clId="{14A63E06-8050-4E14-BF7E-6C5FB9455DEB}" dt="2024-06-15T14:49:34.628" v="7271" actId="1076"/>
          <ac:cxnSpMkLst>
            <pc:docMk/>
            <pc:sldMk cId="3288525654" sldId="281"/>
            <ac:cxnSpMk id="8" creationId="{41E43BB6-D249-53CB-BDDE-B6D24E43B313}"/>
          </ac:cxnSpMkLst>
        </pc:cxnChg>
        <pc:cxnChg chg="add mod">
          <ac:chgData name="Matteo Bonfanti" userId="9510521127270a7f" providerId="LiveId" clId="{14A63E06-8050-4E14-BF7E-6C5FB9455DEB}" dt="2024-06-15T14:49:45.049" v="7274" actId="14100"/>
          <ac:cxnSpMkLst>
            <pc:docMk/>
            <pc:sldMk cId="3288525654" sldId="281"/>
            <ac:cxnSpMk id="9" creationId="{BF7175D6-1B2B-55E7-6C9E-047488A9A61F}"/>
          </ac:cxnSpMkLst>
        </pc:cxnChg>
        <pc:cxnChg chg="add mod">
          <ac:chgData name="Matteo Bonfanti" userId="9510521127270a7f" providerId="LiveId" clId="{14A63E06-8050-4E14-BF7E-6C5FB9455DEB}" dt="2024-06-15T14:49:37.888" v="7272" actId="14100"/>
          <ac:cxnSpMkLst>
            <pc:docMk/>
            <pc:sldMk cId="3288525654" sldId="281"/>
            <ac:cxnSpMk id="12" creationId="{CDDFE935-7132-1982-D669-F67FB13D2CC1}"/>
          </ac:cxnSpMkLst>
        </pc:cxnChg>
        <pc:cxnChg chg="add mod">
          <ac:chgData name="Matteo Bonfanti" userId="9510521127270a7f" providerId="LiveId" clId="{14A63E06-8050-4E14-BF7E-6C5FB9455DEB}" dt="2024-06-15T14:50:02.967" v="7279" actId="14100"/>
          <ac:cxnSpMkLst>
            <pc:docMk/>
            <pc:sldMk cId="3288525654" sldId="281"/>
            <ac:cxnSpMk id="15" creationId="{3F1DA993-15A7-A76F-8DC7-886881F53614}"/>
          </ac:cxnSpMkLst>
        </pc:cxnChg>
        <pc:cxnChg chg="add mod">
          <ac:chgData name="Matteo Bonfanti" userId="9510521127270a7f" providerId="LiveId" clId="{14A63E06-8050-4E14-BF7E-6C5FB9455DEB}" dt="2024-06-15T14:08:43.124" v="6314" actId="1076"/>
          <ac:cxnSpMkLst>
            <pc:docMk/>
            <pc:sldMk cId="3288525654" sldId="281"/>
            <ac:cxnSpMk id="16" creationId="{2ED9B30C-6491-2911-3330-CC3121D30D04}"/>
          </ac:cxnSpMkLst>
        </pc:cxnChg>
        <pc:cxnChg chg="add mod">
          <ac:chgData name="Matteo Bonfanti" userId="9510521127270a7f" providerId="LiveId" clId="{14A63E06-8050-4E14-BF7E-6C5FB9455DEB}" dt="2024-06-15T14:01:07.009" v="6057"/>
          <ac:cxnSpMkLst>
            <pc:docMk/>
            <pc:sldMk cId="3288525654" sldId="281"/>
            <ac:cxnSpMk id="18" creationId="{586ED187-B257-63EA-FD51-EFA1AAF3D0D8}"/>
          </ac:cxnSpMkLst>
        </pc:cxnChg>
        <pc:cxnChg chg="add mod">
          <ac:chgData name="Matteo Bonfanti" userId="9510521127270a7f" providerId="LiveId" clId="{14A63E06-8050-4E14-BF7E-6C5FB9455DEB}" dt="2024-06-15T14:50:19.564" v="7288" actId="14100"/>
          <ac:cxnSpMkLst>
            <pc:docMk/>
            <pc:sldMk cId="3288525654" sldId="281"/>
            <ac:cxnSpMk id="20" creationId="{AB72B8D7-514B-AC16-8B8C-64B5674C620F}"/>
          </ac:cxnSpMkLst>
        </pc:cxnChg>
        <pc:cxnChg chg="add mod">
          <ac:chgData name="Matteo Bonfanti" userId="9510521127270a7f" providerId="LiveId" clId="{14A63E06-8050-4E14-BF7E-6C5FB9455DEB}" dt="2024-06-15T14:49:42.135" v="7273" actId="14100"/>
          <ac:cxnSpMkLst>
            <pc:docMk/>
            <pc:sldMk cId="3288525654" sldId="281"/>
            <ac:cxnSpMk id="24" creationId="{158B06FB-657A-D422-9DE5-3D578FB33F76}"/>
          </ac:cxnSpMkLst>
        </pc:cxnChg>
        <pc:cxnChg chg="add del mod">
          <ac:chgData name="Matteo Bonfanti" userId="9510521127270a7f" providerId="LiveId" clId="{14A63E06-8050-4E14-BF7E-6C5FB9455DEB}" dt="2024-07-05T18:41:27.775" v="9464" actId="478"/>
          <ac:cxnSpMkLst>
            <pc:docMk/>
            <pc:sldMk cId="3288525654" sldId="281"/>
            <ac:cxnSpMk id="26" creationId="{72E1E12B-BBC3-3AB8-85E1-A96E381532E0}"/>
          </ac:cxnSpMkLst>
        </pc:cxnChg>
        <pc:cxnChg chg="add mod">
          <ac:chgData name="Matteo Bonfanti" userId="9510521127270a7f" providerId="LiveId" clId="{14A63E06-8050-4E14-BF7E-6C5FB9455DEB}" dt="2024-06-15T14:51:06.773" v="7319" actId="14100"/>
          <ac:cxnSpMkLst>
            <pc:docMk/>
            <pc:sldMk cId="3288525654" sldId="281"/>
            <ac:cxnSpMk id="31" creationId="{B6612EDC-C4B4-71C3-6F12-F56CD8DAF733}"/>
          </ac:cxnSpMkLst>
        </pc:cxnChg>
        <pc:cxnChg chg="add mod">
          <ac:chgData name="Matteo Bonfanti" userId="9510521127270a7f" providerId="LiveId" clId="{14A63E06-8050-4E14-BF7E-6C5FB9455DEB}" dt="2024-06-15T14:50:58.119" v="7317" actId="14100"/>
          <ac:cxnSpMkLst>
            <pc:docMk/>
            <pc:sldMk cId="3288525654" sldId="281"/>
            <ac:cxnSpMk id="33" creationId="{E518E41E-FE40-126C-F84C-7C75350C52F0}"/>
          </ac:cxnSpMkLst>
        </pc:cxnChg>
        <pc:cxnChg chg="add mod">
          <ac:chgData name="Matteo Bonfanti" userId="9510521127270a7f" providerId="LiveId" clId="{14A63E06-8050-4E14-BF7E-6C5FB9455DEB}" dt="2024-06-15T14:51:04.049" v="7318" actId="14100"/>
          <ac:cxnSpMkLst>
            <pc:docMk/>
            <pc:sldMk cId="3288525654" sldId="281"/>
            <ac:cxnSpMk id="35" creationId="{EA9C1E75-A546-1B3A-4E83-39329206DE32}"/>
          </ac:cxnSpMkLst>
        </pc:cxnChg>
        <pc:cxnChg chg="add mod">
          <ac:chgData name="Matteo Bonfanti" userId="9510521127270a7f" providerId="LiveId" clId="{14A63E06-8050-4E14-BF7E-6C5FB9455DEB}" dt="2024-06-15T14:31:15.061" v="7039" actId="1076"/>
          <ac:cxnSpMkLst>
            <pc:docMk/>
            <pc:sldMk cId="3288525654" sldId="281"/>
            <ac:cxnSpMk id="37" creationId="{CBD410C2-8C76-141D-6F11-3B3BF796FF58}"/>
          </ac:cxnSpMkLst>
        </pc:cxnChg>
        <pc:cxnChg chg="add mod">
          <ac:chgData name="Matteo Bonfanti" userId="9510521127270a7f" providerId="LiveId" clId="{14A63E06-8050-4E14-BF7E-6C5FB9455DEB}" dt="2024-06-15T14:50:49.581" v="7300" actId="14100"/>
          <ac:cxnSpMkLst>
            <pc:docMk/>
            <pc:sldMk cId="3288525654" sldId="281"/>
            <ac:cxnSpMk id="43" creationId="{2A87DD32-9B7B-400E-04C3-C95F50545C72}"/>
          </ac:cxnSpMkLst>
        </pc:cxnChg>
      </pc:sldChg>
      <pc:sldChg chg="addSp delSp modSp new mod">
        <pc:chgData name="Matteo Bonfanti" userId="9510521127270a7f" providerId="LiveId" clId="{14A63E06-8050-4E14-BF7E-6C5FB9455DEB}" dt="2024-07-05T18:48:30.934" v="9551" actId="1036"/>
        <pc:sldMkLst>
          <pc:docMk/>
          <pc:sldMk cId="297836786" sldId="282"/>
        </pc:sldMkLst>
        <pc:spChg chg="mod">
          <ac:chgData name="Matteo Bonfanti" userId="9510521127270a7f" providerId="LiveId" clId="{14A63E06-8050-4E14-BF7E-6C5FB9455DEB}" dt="2024-06-16T22:18:31.410" v="7641" actId="1076"/>
          <ac:spMkLst>
            <pc:docMk/>
            <pc:sldMk cId="297836786" sldId="282"/>
            <ac:spMk id="2" creationId="{770E1F36-702C-CB87-4333-3D617D24D97C}"/>
          </ac:spMkLst>
        </pc:spChg>
        <pc:spChg chg="del">
          <ac:chgData name="Matteo Bonfanti" userId="9510521127270a7f" providerId="LiveId" clId="{14A63E06-8050-4E14-BF7E-6C5FB9455DEB}" dt="2024-06-15T14:14:22.061" v="6485" actId="478"/>
          <ac:spMkLst>
            <pc:docMk/>
            <pc:sldMk cId="297836786" sldId="282"/>
            <ac:spMk id="3" creationId="{7E5BEEDB-A5D2-95A8-6B1E-4A2028B01756}"/>
          </ac:spMkLst>
        </pc:spChg>
        <pc:spChg chg="add mod">
          <ac:chgData name="Matteo Bonfanti" userId="9510521127270a7f" providerId="LiveId" clId="{14A63E06-8050-4E14-BF7E-6C5FB9455DEB}" dt="2024-06-15T14:32:52.876" v="7066" actId="20577"/>
          <ac:spMkLst>
            <pc:docMk/>
            <pc:sldMk cId="297836786" sldId="282"/>
            <ac:spMk id="4" creationId="{ABDCF6A3-5F85-DEB9-DA86-9742391CABDC}"/>
          </ac:spMkLst>
        </pc:spChg>
        <pc:spChg chg="add mod">
          <ac:chgData name="Matteo Bonfanti" userId="9510521127270a7f" providerId="LiveId" clId="{14A63E06-8050-4E14-BF7E-6C5FB9455DEB}" dt="2024-07-05T18:46:00.354" v="9520" actId="1038"/>
          <ac:spMkLst>
            <pc:docMk/>
            <pc:sldMk cId="297836786" sldId="282"/>
            <ac:spMk id="7" creationId="{A853CD35-C687-3228-D449-3698033B1085}"/>
          </ac:spMkLst>
        </pc:spChg>
        <pc:spChg chg="add mod">
          <ac:chgData name="Matteo Bonfanti" userId="9510521127270a7f" providerId="LiveId" clId="{14A63E06-8050-4E14-BF7E-6C5FB9455DEB}" dt="2024-06-15T14:25:27.760" v="6854" actId="1076"/>
          <ac:spMkLst>
            <pc:docMk/>
            <pc:sldMk cId="297836786" sldId="282"/>
            <ac:spMk id="8" creationId="{913448CC-4A29-B4F9-2EB8-61C2F6A010BF}"/>
          </ac:spMkLst>
        </pc:spChg>
        <pc:spChg chg="add mod">
          <ac:chgData name="Matteo Bonfanti" userId="9510521127270a7f" providerId="LiveId" clId="{14A63E06-8050-4E14-BF7E-6C5FB9455DEB}" dt="2024-06-15T14:26:35.522" v="6884" actId="20577"/>
          <ac:spMkLst>
            <pc:docMk/>
            <pc:sldMk cId="297836786" sldId="282"/>
            <ac:spMk id="11" creationId="{115DA5D9-361A-DCAD-033B-4BC253C3EF26}"/>
          </ac:spMkLst>
        </pc:spChg>
        <pc:spChg chg="add mod">
          <ac:chgData name="Matteo Bonfanti" userId="9510521127270a7f" providerId="LiveId" clId="{14A63E06-8050-4E14-BF7E-6C5FB9455DEB}" dt="2024-06-15T14:25:27.760" v="6854" actId="1076"/>
          <ac:spMkLst>
            <pc:docMk/>
            <pc:sldMk cId="297836786" sldId="282"/>
            <ac:spMk id="12" creationId="{B3A7BB4E-766E-8931-6751-B83F731FB8A5}"/>
          </ac:spMkLst>
        </pc:spChg>
        <pc:spChg chg="add mod">
          <ac:chgData name="Matteo Bonfanti" userId="9510521127270a7f" providerId="LiveId" clId="{14A63E06-8050-4E14-BF7E-6C5FB9455DEB}" dt="2024-06-15T14:25:27.760" v="6854" actId="1076"/>
          <ac:spMkLst>
            <pc:docMk/>
            <pc:sldMk cId="297836786" sldId="282"/>
            <ac:spMk id="13" creationId="{502364EC-7E95-33B3-79FC-FDD230BC34DD}"/>
          </ac:spMkLst>
        </pc:spChg>
        <pc:spChg chg="add mod">
          <ac:chgData name="Matteo Bonfanti" userId="9510521127270a7f" providerId="LiveId" clId="{14A63E06-8050-4E14-BF7E-6C5FB9455DEB}" dt="2024-06-15T14:25:27.760" v="6854" actId="1076"/>
          <ac:spMkLst>
            <pc:docMk/>
            <pc:sldMk cId="297836786" sldId="282"/>
            <ac:spMk id="15" creationId="{DB1A1E19-F402-965A-04EB-7D41A811E2F2}"/>
          </ac:spMkLst>
        </pc:spChg>
        <pc:spChg chg="add mod">
          <ac:chgData name="Matteo Bonfanti" userId="9510521127270a7f" providerId="LiveId" clId="{14A63E06-8050-4E14-BF7E-6C5FB9455DEB}" dt="2024-06-15T14:25:27.760" v="6854" actId="1076"/>
          <ac:spMkLst>
            <pc:docMk/>
            <pc:sldMk cId="297836786" sldId="282"/>
            <ac:spMk id="17" creationId="{E09CD41D-CAC1-0017-6969-6BA60AF5F95B}"/>
          </ac:spMkLst>
        </pc:spChg>
        <pc:spChg chg="add mod">
          <ac:chgData name="Matteo Bonfanti" userId="9510521127270a7f" providerId="LiveId" clId="{14A63E06-8050-4E14-BF7E-6C5FB9455DEB}" dt="2024-07-05T18:45:55.846" v="9517" actId="14100"/>
          <ac:spMkLst>
            <pc:docMk/>
            <pc:sldMk cId="297836786" sldId="282"/>
            <ac:spMk id="18" creationId="{6CA1D8C1-880C-13BC-C37D-AB6FD6F6892B}"/>
          </ac:spMkLst>
        </pc:spChg>
        <pc:spChg chg="add mod">
          <ac:chgData name="Matteo Bonfanti" userId="9510521127270a7f" providerId="LiveId" clId="{14A63E06-8050-4E14-BF7E-6C5FB9455DEB}" dt="2024-06-15T14:25:27.760" v="6854" actId="1076"/>
          <ac:spMkLst>
            <pc:docMk/>
            <pc:sldMk cId="297836786" sldId="282"/>
            <ac:spMk id="19" creationId="{8E370290-3BE5-8185-DB6E-10361747C2F6}"/>
          </ac:spMkLst>
        </pc:spChg>
        <pc:spChg chg="add mod">
          <ac:chgData name="Matteo Bonfanti" userId="9510521127270a7f" providerId="LiveId" clId="{14A63E06-8050-4E14-BF7E-6C5FB9455DEB}" dt="2024-06-15T14:25:27.760" v="6854" actId="1076"/>
          <ac:spMkLst>
            <pc:docMk/>
            <pc:sldMk cId="297836786" sldId="282"/>
            <ac:spMk id="25" creationId="{C6868856-E7A6-587B-CD54-1BD253EBF9BD}"/>
          </ac:spMkLst>
        </pc:spChg>
        <pc:spChg chg="add mod">
          <ac:chgData name="Matteo Bonfanti" userId="9510521127270a7f" providerId="LiveId" clId="{14A63E06-8050-4E14-BF7E-6C5FB9455DEB}" dt="2024-06-15T14:25:27.760" v="6854" actId="1076"/>
          <ac:spMkLst>
            <pc:docMk/>
            <pc:sldMk cId="297836786" sldId="282"/>
            <ac:spMk id="26" creationId="{9206F5C4-CC3D-66DE-E7A8-08998BE9E0DF}"/>
          </ac:spMkLst>
        </pc:spChg>
        <pc:spChg chg="add mod">
          <ac:chgData name="Matteo Bonfanti" userId="9510521127270a7f" providerId="LiveId" clId="{14A63E06-8050-4E14-BF7E-6C5FB9455DEB}" dt="2024-06-15T14:25:27.760" v="6854" actId="1076"/>
          <ac:spMkLst>
            <pc:docMk/>
            <pc:sldMk cId="297836786" sldId="282"/>
            <ac:spMk id="27" creationId="{7F72872F-EEF1-F90A-0620-3C7CDB6F5605}"/>
          </ac:spMkLst>
        </pc:spChg>
        <pc:spChg chg="add mod">
          <ac:chgData name="Matteo Bonfanti" userId="9510521127270a7f" providerId="LiveId" clId="{14A63E06-8050-4E14-BF7E-6C5FB9455DEB}" dt="2024-06-15T14:25:27.760" v="6854" actId="1076"/>
          <ac:spMkLst>
            <pc:docMk/>
            <pc:sldMk cId="297836786" sldId="282"/>
            <ac:spMk id="29" creationId="{A9549B5F-8E7A-5BD0-0750-359EC20A4C20}"/>
          </ac:spMkLst>
        </pc:spChg>
        <pc:spChg chg="add mod">
          <ac:chgData name="Matteo Bonfanti" userId="9510521127270a7f" providerId="LiveId" clId="{14A63E06-8050-4E14-BF7E-6C5FB9455DEB}" dt="2024-07-05T18:48:30.934" v="9551" actId="1036"/>
          <ac:spMkLst>
            <pc:docMk/>
            <pc:sldMk cId="297836786" sldId="282"/>
            <ac:spMk id="31" creationId="{0BF37C7E-5052-074A-4E05-47AC8FE144A4}"/>
          </ac:spMkLst>
        </pc:spChg>
        <pc:spChg chg="add mod">
          <ac:chgData name="Matteo Bonfanti" userId="9510521127270a7f" providerId="LiveId" clId="{14A63E06-8050-4E14-BF7E-6C5FB9455DEB}" dt="2024-06-15T14:25:27.760" v="6854" actId="1076"/>
          <ac:spMkLst>
            <pc:docMk/>
            <pc:sldMk cId="297836786" sldId="282"/>
            <ac:spMk id="32" creationId="{92D92741-55B0-4E28-F235-BF6A4C98F4D0}"/>
          </ac:spMkLst>
        </pc:spChg>
        <pc:spChg chg="add mod">
          <ac:chgData name="Matteo Bonfanti" userId="9510521127270a7f" providerId="LiveId" clId="{14A63E06-8050-4E14-BF7E-6C5FB9455DEB}" dt="2024-06-15T14:25:27.760" v="6854" actId="1076"/>
          <ac:spMkLst>
            <pc:docMk/>
            <pc:sldMk cId="297836786" sldId="282"/>
            <ac:spMk id="33" creationId="{7718021F-E3FC-C9FD-10A9-3FC58B98B4B1}"/>
          </ac:spMkLst>
        </pc:spChg>
        <pc:spChg chg="add mod">
          <ac:chgData name="Matteo Bonfanti" userId="9510521127270a7f" providerId="LiveId" clId="{14A63E06-8050-4E14-BF7E-6C5FB9455DEB}" dt="2024-06-15T14:25:27.760" v="6854" actId="1076"/>
          <ac:spMkLst>
            <pc:docMk/>
            <pc:sldMk cId="297836786" sldId="282"/>
            <ac:spMk id="42" creationId="{E32A47A7-39AF-5F88-055B-7D488066C4B5}"/>
          </ac:spMkLst>
        </pc:spChg>
        <pc:spChg chg="add mod">
          <ac:chgData name="Matteo Bonfanti" userId="9510521127270a7f" providerId="LiveId" clId="{14A63E06-8050-4E14-BF7E-6C5FB9455DEB}" dt="2024-07-05T18:46:33.543" v="9537" actId="1076"/>
          <ac:spMkLst>
            <pc:docMk/>
            <pc:sldMk cId="297836786" sldId="282"/>
            <ac:spMk id="48" creationId="{D7DA9E68-3430-BA0E-9D2F-FD9670F481B1}"/>
          </ac:spMkLst>
        </pc:spChg>
        <pc:spChg chg="add mod">
          <ac:chgData name="Matteo Bonfanti" userId="9510521127270a7f" providerId="LiveId" clId="{14A63E06-8050-4E14-BF7E-6C5FB9455DEB}" dt="2024-06-15T14:23:58.669" v="6783"/>
          <ac:spMkLst>
            <pc:docMk/>
            <pc:sldMk cId="297836786" sldId="282"/>
            <ac:spMk id="49" creationId="{06C7BC70-94BF-B851-3E6E-C5F172D94302}"/>
          </ac:spMkLst>
        </pc:spChg>
        <pc:spChg chg="add mod">
          <ac:chgData name="Matteo Bonfanti" userId="9510521127270a7f" providerId="LiveId" clId="{14A63E06-8050-4E14-BF7E-6C5FB9455DEB}" dt="2024-06-15T14:23:58.669" v="6783"/>
          <ac:spMkLst>
            <pc:docMk/>
            <pc:sldMk cId="297836786" sldId="282"/>
            <ac:spMk id="52" creationId="{97AD127B-6A86-FEFA-E36D-D6925FACD8A9}"/>
          </ac:spMkLst>
        </pc:spChg>
        <pc:spChg chg="add mod">
          <ac:chgData name="Matteo Bonfanti" userId="9510521127270a7f" providerId="LiveId" clId="{14A63E06-8050-4E14-BF7E-6C5FB9455DEB}" dt="2024-06-15T14:23:58.669" v="6783"/>
          <ac:spMkLst>
            <pc:docMk/>
            <pc:sldMk cId="297836786" sldId="282"/>
            <ac:spMk id="53" creationId="{EEB59636-51F6-7C46-65E9-DF1EADFF823D}"/>
          </ac:spMkLst>
        </pc:spChg>
        <pc:spChg chg="add mod">
          <ac:chgData name="Matteo Bonfanti" userId="9510521127270a7f" providerId="LiveId" clId="{14A63E06-8050-4E14-BF7E-6C5FB9455DEB}" dt="2024-06-15T14:23:58.669" v="6783"/>
          <ac:spMkLst>
            <pc:docMk/>
            <pc:sldMk cId="297836786" sldId="282"/>
            <ac:spMk id="56" creationId="{7ACC552E-9993-7929-2C65-4491FDF7093D}"/>
          </ac:spMkLst>
        </pc:spChg>
        <pc:spChg chg="add mod">
          <ac:chgData name="Matteo Bonfanti" userId="9510521127270a7f" providerId="LiveId" clId="{14A63E06-8050-4E14-BF7E-6C5FB9455DEB}" dt="2024-06-15T14:23:58.669" v="6783"/>
          <ac:spMkLst>
            <pc:docMk/>
            <pc:sldMk cId="297836786" sldId="282"/>
            <ac:spMk id="57" creationId="{629B983F-912F-3B21-43D5-6209BD6330CD}"/>
          </ac:spMkLst>
        </pc:spChg>
        <pc:spChg chg="add mod">
          <ac:chgData name="Matteo Bonfanti" userId="9510521127270a7f" providerId="LiveId" clId="{14A63E06-8050-4E14-BF7E-6C5FB9455DEB}" dt="2024-06-15T14:23:58.669" v="6783"/>
          <ac:spMkLst>
            <pc:docMk/>
            <pc:sldMk cId="297836786" sldId="282"/>
            <ac:spMk id="58" creationId="{8700AE6A-72B9-0D59-E85C-B3243D8D19A1}"/>
          </ac:spMkLst>
        </pc:spChg>
        <pc:spChg chg="add mod">
          <ac:chgData name="Matteo Bonfanti" userId="9510521127270a7f" providerId="LiveId" clId="{14A63E06-8050-4E14-BF7E-6C5FB9455DEB}" dt="2024-06-15T14:23:58.669" v="6783"/>
          <ac:spMkLst>
            <pc:docMk/>
            <pc:sldMk cId="297836786" sldId="282"/>
            <ac:spMk id="60" creationId="{2DC27E66-E224-4EE2-3009-643B46A6AB35}"/>
          </ac:spMkLst>
        </pc:spChg>
        <pc:spChg chg="add mod">
          <ac:chgData name="Matteo Bonfanti" userId="9510521127270a7f" providerId="LiveId" clId="{14A63E06-8050-4E14-BF7E-6C5FB9455DEB}" dt="2024-06-15T14:23:58.669" v="6783"/>
          <ac:spMkLst>
            <pc:docMk/>
            <pc:sldMk cId="297836786" sldId="282"/>
            <ac:spMk id="62" creationId="{345C9009-0D6A-DC1A-D2D5-11A34E637DBC}"/>
          </ac:spMkLst>
        </pc:spChg>
        <pc:spChg chg="add mod">
          <ac:chgData name="Matteo Bonfanti" userId="9510521127270a7f" providerId="LiveId" clId="{14A63E06-8050-4E14-BF7E-6C5FB9455DEB}" dt="2024-06-15T14:23:58.669" v="6783"/>
          <ac:spMkLst>
            <pc:docMk/>
            <pc:sldMk cId="297836786" sldId="282"/>
            <ac:spMk id="63" creationId="{3B5C79D0-F3D7-0DD3-35A4-698F3C695578}"/>
          </ac:spMkLst>
        </pc:spChg>
        <pc:spChg chg="add mod">
          <ac:chgData name="Matteo Bonfanti" userId="9510521127270a7f" providerId="LiveId" clId="{14A63E06-8050-4E14-BF7E-6C5FB9455DEB}" dt="2024-06-15T14:23:58.669" v="6783"/>
          <ac:spMkLst>
            <pc:docMk/>
            <pc:sldMk cId="297836786" sldId="282"/>
            <ac:spMk id="64" creationId="{ED926491-1D94-97B5-CC25-AB8F621F2B09}"/>
          </ac:spMkLst>
        </pc:spChg>
        <pc:spChg chg="add mod">
          <ac:chgData name="Matteo Bonfanti" userId="9510521127270a7f" providerId="LiveId" clId="{14A63E06-8050-4E14-BF7E-6C5FB9455DEB}" dt="2024-06-15T14:23:58.669" v="6783"/>
          <ac:spMkLst>
            <pc:docMk/>
            <pc:sldMk cId="297836786" sldId="282"/>
            <ac:spMk id="70" creationId="{D2CC13BE-12F0-B542-5891-DBBE7CFD35EF}"/>
          </ac:spMkLst>
        </pc:spChg>
        <pc:spChg chg="add mod">
          <ac:chgData name="Matteo Bonfanti" userId="9510521127270a7f" providerId="LiveId" clId="{14A63E06-8050-4E14-BF7E-6C5FB9455DEB}" dt="2024-06-15T14:23:58.669" v="6783"/>
          <ac:spMkLst>
            <pc:docMk/>
            <pc:sldMk cId="297836786" sldId="282"/>
            <ac:spMk id="71" creationId="{69A2CB39-A7AB-8B1C-E83B-B614C54AE4FA}"/>
          </ac:spMkLst>
        </pc:spChg>
        <pc:spChg chg="add mod">
          <ac:chgData name="Matteo Bonfanti" userId="9510521127270a7f" providerId="LiveId" clId="{14A63E06-8050-4E14-BF7E-6C5FB9455DEB}" dt="2024-06-15T14:23:58.669" v="6783"/>
          <ac:spMkLst>
            <pc:docMk/>
            <pc:sldMk cId="297836786" sldId="282"/>
            <ac:spMk id="72" creationId="{3584FA49-4548-4BD3-0DCA-9759F0CA49AB}"/>
          </ac:spMkLst>
        </pc:spChg>
        <pc:spChg chg="add mod">
          <ac:chgData name="Matteo Bonfanti" userId="9510521127270a7f" providerId="LiveId" clId="{14A63E06-8050-4E14-BF7E-6C5FB9455DEB}" dt="2024-06-15T14:23:58.669" v="6783"/>
          <ac:spMkLst>
            <pc:docMk/>
            <pc:sldMk cId="297836786" sldId="282"/>
            <ac:spMk id="74" creationId="{48339DEC-E425-9628-04DB-F50062506A2F}"/>
          </ac:spMkLst>
        </pc:spChg>
        <pc:spChg chg="add mod">
          <ac:chgData name="Matteo Bonfanti" userId="9510521127270a7f" providerId="LiveId" clId="{14A63E06-8050-4E14-BF7E-6C5FB9455DEB}" dt="2024-06-15T14:23:58.669" v="6783"/>
          <ac:spMkLst>
            <pc:docMk/>
            <pc:sldMk cId="297836786" sldId="282"/>
            <ac:spMk id="76" creationId="{6B500291-0D8F-4D27-E405-FE315CCDAE31}"/>
          </ac:spMkLst>
        </pc:spChg>
        <pc:spChg chg="add mod">
          <ac:chgData name="Matteo Bonfanti" userId="9510521127270a7f" providerId="LiveId" clId="{14A63E06-8050-4E14-BF7E-6C5FB9455DEB}" dt="2024-06-15T14:23:58.669" v="6783"/>
          <ac:spMkLst>
            <pc:docMk/>
            <pc:sldMk cId="297836786" sldId="282"/>
            <ac:spMk id="77" creationId="{61140617-C279-3362-6A52-5323D9273A83}"/>
          </ac:spMkLst>
        </pc:spChg>
        <pc:spChg chg="add mod">
          <ac:chgData name="Matteo Bonfanti" userId="9510521127270a7f" providerId="LiveId" clId="{14A63E06-8050-4E14-BF7E-6C5FB9455DEB}" dt="2024-06-15T14:23:58.669" v="6783"/>
          <ac:spMkLst>
            <pc:docMk/>
            <pc:sldMk cId="297836786" sldId="282"/>
            <ac:spMk id="78" creationId="{32DE6DAB-59F0-FCCD-D9E1-DA5FDF8DF0F5}"/>
          </ac:spMkLst>
        </pc:spChg>
        <pc:spChg chg="add mod">
          <ac:chgData name="Matteo Bonfanti" userId="9510521127270a7f" providerId="LiveId" clId="{14A63E06-8050-4E14-BF7E-6C5FB9455DEB}" dt="2024-06-15T14:23:58.669" v="6783"/>
          <ac:spMkLst>
            <pc:docMk/>
            <pc:sldMk cId="297836786" sldId="282"/>
            <ac:spMk id="80" creationId="{25567238-4268-C962-12EF-F13458A8EB7E}"/>
          </ac:spMkLst>
        </pc:spChg>
        <pc:spChg chg="add mod">
          <ac:chgData name="Matteo Bonfanti" userId="9510521127270a7f" providerId="LiveId" clId="{14A63E06-8050-4E14-BF7E-6C5FB9455DEB}" dt="2024-06-15T14:23:58.669" v="6783"/>
          <ac:spMkLst>
            <pc:docMk/>
            <pc:sldMk cId="297836786" sldId="282"/>
            <ac:spMk id="82" creationId="{EA827D43-A195-97D8-571F-DBDFB3FD76B0}"/>
          </ac:spMkLst>
        </pc:spChg>
        <pc:grpChg chg="add mod">
          <ac:chgData name="Matteo Bonfanti" userId="9510521127270a7f" providerId="LiveId" clId="{14A63E06-8050-4E14-BF7E-6C5FB9455DEB}" dt="2024-06-15T14:25:27.760" v="6854" actId="1076"/>
          <ac:grpSpMkLst>
            <pc:docMk/>
            <pc:sldMk cId="297836786" sldId="282"/>
            <ac:grpSpMk id="21" creationId="{C3B56EAB-4992-4F0C-AE2A-45C14F5B0620}"/>
          </ac:grpSpMkLst>
        </pc:grpChg>
        <pc:grpChg chg="add mod">
          <ac:chgData name="Matteo Bonfanti" userId="9510521127270a7f" providerId="LiveId" clId="{14A63E06-8050-4E14-BF7E-6C5FB9455DEB}" dt="2024-06-15T14:23:58.669" v="6783"/>
          <ac:grpSpMkLst>
            <pc:docMk/>
            <pc:sldMk cId="297836786" sldId="282"/>
            <ac:grpSpMk id="66" creationId="{F4C168BB-6534-A234-50CB-37A736DCA5B1}"/>
          </ac:grpSpMkLst>
        </pc:grpChg>
        <pc:cxnChg chg="add mod">
          <ac:chgData name="Matteo Bonfanti" userId="9510521127270a7f" providerId="LiveId" clId="{14A63E06-8050-4E14-BF7E-6C5FB9455DEB}" dt="2024-06-15T14:25:27.760" v="6854" actId="1076"/>
          <ac:cxnSpMkLst>
            <pc:docMk/>
            <pc:sldMk cId="297836786" sldId="282"/>
            <ac:cxnSpMk id="5" creationId="{1ADD6545-FAED-C885-7EEA-7DBD7087266B}"/>
          </ac:cxnSpMkLst>
        </pc:cxnChg>
        <pc:cxnChg chg="add mod">
          <ac:chgData name="Matteo Bonfanti" userId="9510521127270a7f" providerId="LiveId" clId="{14A63E06-8050-4E14-BF7E-6C5FB9455DEB}" dt="2024-07-05T18:46:00.354" v="9520" actId="1038"/>
          <ac:cxnSpMkLst>
            <pc:docMk/>
            <pc:sldMk cId="297836786" sldId="282"/>
            <ac:cxnSpMk id="6" creationId="{6F055FB4-0B3D-308E-A9AB-329A5C3F051A}"/>
          </ac:cxnSpMkLst>
        </pc:cxnChg>
        <pc:cxnChg chg="add mod">
          <ac:chgData name="Matteo Bonfanti" userId="9510521127270a7f" providerId="LiveId" clId="{14A63E06-8050-4E14-BF7E-6C5FB9455DEB}" dt="2024-06-15T14:25:27.760" v="6854" actId="1076"/>
          <ac:cxnSpMkLst>
            <pc:docMk/>
            <pc:sldMk cId="297836786" sldId="282"/>
            <ac:cxnSpMk id="9" creationId="{F60FE4AC-D8AF-4F5E-FBCC-2CACA41C5C6B}"/>
          </ac:cxnSpMkLst>
        </pc:cxnChg>
        <pc:cxnChg chg="add mod">
          <ac:chgData name="Matteo Bonfanti" userId="9510521127270a7f" providerId="LiveId" clId="{14A63E06-8050-4E14-BF7E-6C5FB9455DEB}" dt="2024-06-15T14:25:27.760" v="6854" actId="1076"/>
          <ac:cxnSpMkLst>
            <pc:docMk/>
            <pc:sldMk cId="297836786" sldId="282"/>
            <ac:cxnSpMk id="10" creationId="{CE1A12FA-8C78-B687-BF1A-96EE05545442}"/>
          </ac:cxnSpMkLst>
        </pc:cxnChg>
        <pc:cxnChg chg="add mod">
          <ac:chgData name="Matteo Bonfanti" userId="9510521127270a7f" providerId="LiveId" clId="{14A63E06-8050-4E14-BF7E-6C5FB9455DEB}" dt="2024-06-15T14:25:27.760" v="6854" actId="1076"/>
          <ac:cxnSpMkLst>
            <pc:docMk/>
            <pc:sldMk cId="297836786" sldId="282"/>
            <ac:cxnSpMk id="14" creationId="{722432BC-6848-F8FF-621A-4C30A04A0F52}"/>
          </ac:cxnSpMkLst>
        </pc:cxnChg>
        <pc:cxnChg chg="add mod">
          <ac:chgData name="Matteo Bonfanti" userId="9510521127270a7f" providerId="LiveId" clId="{14A63E06-8050-4E14-BF7E-6C5FB9455DEB}" dt="2024-06-15T14:25:27.760" v="6854" actId="1076"/>
          <ac:cxnSpMkLst>
            <pc:docMk/>
            <pc:sldMk cId="297836786" sldId="282"/>
            <ac:cxnSpMk id="16" creationId="{5FEBB50E-8F60-9D0B-D1F1-61F572954F53}"/>
          </ac:cxnSpMkLst>
        </pc:cxnChg>
        <pc:cxnChg chg="add mod">
          <ac:chgData name="Matteo Bonfanti" userId="9510521127270a7f" providerId="LiveId" clId="{14A63E06-8050-4E14-BF7E-6C5FB9455DEB}" dt="2024-06-15T14:25:27.760" v="6854" actId="1076"/>
          <ac:cxnSpMkLst>
            <pc:docMk/>
            <pc:sldMk cId="297836786" sldId="282"/>
            <ac:cxnSpMk id="20" creationId="{A751923A-9305-DE97-9CFB-30D065AF9FB5}"/>
          </ac:cxnSpMkLst>
        </pc:cxnChg>
        <pc:cxnChg chg="mod">
          <ac:chgData name="Matteo Bonfanti" userId="9510521127270a7f" providerId="LiveId" clId="{14A63E06-8050-4E14-BF7E-6C5FB9455DEB}" dt="2024-06-15T14:15:42.832" v="6486"/>
          <ac:cxnSpMkLst>
            <pc:docMk/>
            <pc:sldMk cId="297836786" sldId="282"/>
            <ac:cxnSpMk id="22" creationId="{205355D6-2AE8-E66E-4F60-874159856FA3}"/>
          </ac:cxnSpMkLst>
        </pc:cxnChg>
        <pc:cxnChg chg="mod">
          <ac:chgData name="Matteo Bonfanti" userId="9510521127270a7f" providerId="LiveId" clId="{14A63E06-8050-4E14-BF7E-6C5FB9455DEB}" dt="2024-06-15T14:15:42.832" v="6486"/>
          <ac:cxnSpMkLst>
            <pc:docMk/>
            <pc:sldMk cId="297836786" sldId="282"/>
            <ac:cxnSpMk id="23" creationId="{D7E3F111-18E9-68E9-C7AF-A5664247C9DB}"/>
          </ac:cxnSpMkLst>
        </pc:cxnChg>
        <pc:cxnChg chg="mod">
          <ac:chgData name="Matteo Bonfanti" userId="9510521127270a7f" providerId="LiveId" clId="{14A63E06-8050-4E14-BF7E-6C5FB9455DEB}" dt="2024-06-15T14:15:42.832" v="6486"/>
          <ac:cxnSpMkLst>
            <pc:docMk/>
            <pc:sldMk cId="297836786" sldId="282"/>
            <ac:cxnSpMk id="24" creationId="{93DB183C-6460-AD45-47BA-8108421F01EB}"/>
          </ac:cxnSpMkLst>
        </pc:cxnChg>
        <pc:cxnChg chg="add mod">
          <ac:chgData name="Matteo Bonfanti" userId="9510521127270a7f" providerId="LiveId" clId="{14A63E06-8050-4E14-BF7E-6C5FB9455DEB}" dt="2024-06-15T14:25:27.760" v="6854" actId="1076"/>
          <ac:cxnSpMkLst>
            <pc:docMk/>
            <pc:sldMk cId="297836786" sldId="282"/>
            <ac:cxnSpMk id="28" creationId="{C8A95033-6D23-0D2C-C1AD-D874316A3B68}"/>
          </ac:cxnSpMkLst>
        </pc:cxnChg>
        <pc:cxnChg chg="add mod">
          <ac:chgData name="Matteo Bonfanti" userId="9510521127270a7f" providerId="LiveId" clId="{14A63E06-8050-4E14-BF7E-6C5FB9455DEB}" dt="2024-07-05T18:47:08.380" v="9542" actId="14100"/>
          <ac:cxnSpMkLst>
            <pc:docMk/>
            <pc:sldMk cId="297836786" sldId="282"/>
            <ac:cxnSpMk id="30" creationId="{08C96173-B987-4F95-862A-CE560F53812A}"/>
          </ac:cxnSpMkLst>
        </pc:cxnChg>
        <pc:cxnChg chg="add mod">
          <ac:chgData name="Matteo Bonfanti" userId="9510521127270a7f" providerId="LiveId" clId="{14A63E06-8050-4E14-BF7E-6C5FB9455DEB}" dt="2024-07-05T18:46:05.537" v="9521" actId="14100"/>
          <ac:cxnSpMkLst>
            <pc:docMk/>
            <pc:sldMk cId="297836786" sldId="282"/>
            <ac:cxnSpMk id="41" creationId="{B23956C5-B840-9D5D-6E49-63F869771895}"/>
          </ac:cxnSpMkLst>
        </pc:cxnChg>
        <pc:cxnChg chg="add mod">
          <ac:chgData name="Matteo Bonfanti" userId="9510521127270a7f" providerId="LiveId" clId="{14A63E06-8050-4E14-BF7E-6C5FB9455DEB}" dt="2024-07-05T18:46:30.376" v="9536" actId="1036"/>
          <ac:cxnSpMkLst>
            <pc:docMk/>
            <pc:sldMk cId="297836786" sldId="282"/>
            <ac:cxnSpMk id="46" creationId="{1B2D579E-4F55-49F8-0E42-A5DF60E7A7FF}"/>
          </ac:cxnSpMkLst>
        </pc:cxnChg>
        <pc:cxnChg chg="add mod">
          <ac:chgData name="Matteo Bonfanti" userId="9510521127270a7f" providerId="LiveId" clId="{14A63E06-8050-4E14-BF7E-6C5FB9455DEB}" dt="2024-06-15T14:23:58.669" v="6783"/>
          <ac:cxnSpMkLst>
            <pc:docMk/>
            <pc:sldMk cId="297836786" sldId="282"/>
            <ac:cxnSpMk id="50" creationId="{3A9AC478-F069-057D-458E-09F8F65AC7D5}"/>
          </ac:cxnSpMkLst>
        </pc:cxnChg>
        <pc:cxnChg chg="add mod">
          <ac:chgData name="Matteo Bonfanti" userId="9510521127270a7f" providerId="LiveId" clId="{14A63E06-8050-4E14-BF7E-6C5FB9455DEB}" dt="2024-06-15T14:23:58.669" v="6783"/>
          <ac:cxnSpMkLst>
            <pc:docMk/>
            <pc:sldMk cId="297836786" sldId="282"/>
            <ac:cxnSpMk id="51" creationId="{55D39F4D-AF7C-5314-0663-FC66A1FB844E}"/>
          </ac:cxnSpMkLst>
        </pc:cxnChg>
        <pc:cxnChg chg="add mod">
          <ac:chgData name="Matteo Bonfanti" userId="9510521127270a7f" providerId="LiveId" clId="{14A63E06-8050-4E14-BF7E-6C5FB9455DEB}" dt="2024-06-15T14:23:58.669" v="6783"/>
          <ac:cxnSpMkLst>
            <pc:docMk/>
            <pc:sldMk cId="297836786" sldId="282"/>
            <ac:cxnSpMk id="54" creationId="{EAF74630-3031-175B-1BFE-B01FE27346C6}"/>
          </ac:cxnSpMkLst>
        </pc:cxnChg>
        <pc:cxnChg chg="add mod">
          <ac:chgData name="Matteo Bonfanti" userId="9510521127270a7f" providerId="LiveId" clId="{14A63E06-8050-4E14-BF7E-6C5FB9455DEB}" dt="2024-06-15T14:23:58.669" v="6783"/>
          <ac:cxnSpMkLst>
            <pc:docMk/>
            <pc:sldMk cId="297836786" sldId="282"/>
            <ac:cxnSpMk id="55" creationId="{CD2F7FBF-84B3-D9CE-13BD-A4615045B6F0}"/>
          </ac:cxnSpMkLst>
        </pc:cxnChg>
        <pc:cxnChg chg="add mod">
          <ac:chgData name="Matteo Bonfanti" userId="9510521127270a7f" providerId="LiveId" clId="{14A63E06-8050-4E14-BF7E-6C5FB9455DEB}" dt="2024-06-15T14:23:58.669" v="6783"/>
          <ac:cxnSpMkLst>
            <pc:docMk/>
            <pc:sldMk cId="297836786" sldId="282"/>
            <ac:cxnSpMk id="59" creationId="{7099F79B-21FE-DEFC-CD5B-AD1BD13F5FC3}"/>
          </ac:cxnSpMkLst>
        </pc:cxnChg>
        <pc:cxnChg chg="add mod">
          <ac:chgData name="Matteo Bonfanti" userId="9510521127270a7f" providerId="LiveId" clId="{14A63E06-8050-4E14-BF7E-6C5FB9455DEB}" dt="2024-06-15T14:23:58.669" v="6783"/>
          <ac:cxnSpMkLst>
            <pc:docMk/>
            <pc:sldMk cId="297836786" sldId="282"/>
            <ac:cxnSpMk id="61" creationId="{A40605C2-4C62-6AAD-6871-DDFFEAD4B013}"/>
          </ac:cxnSpMkLst>
        </pc:cxnChg>
        <pc:cxnChg chg="add mod">
          <ac:chgData name="Matteo Bonfanti" userId="9510521127270a7f" providerId="LiveId" clId="{14A63E06-8050-4E14-BF7E-6C5FB9455DEB}" dt="2024-06-15T14:23:58.669" v="6783"/>
          <ac:cxnSpMkLst>
            <pc:docMk/>
            <pc:sldMk cId="297836786" sldId="282"/>
            <ac:cxnSpMk id="65" creationId="{7B10D9C6-A265-E005-A912-5594363E4B77}"/>
          </ac:cxnSpMkLst>
        </pc:cxnChg>
        <pc:cxnChg chg="mod">
          <ac:chgData name="Matteo Bonfanti" userId="9510521127270a7f" providerId="LiveId" clId="{14A63E06-8050-4E14-BF7E-6C5FB9455DEB}" dt="2024-06-15T14:23:58.669" v="6783"/>
          <ac:cxnSpMkLst>
            <pc:docMk/>
            <pc:sldMk cId="297836786" sldId="282"/>
            <ac:cxnSpMk id="67" creationId="{DEB72430-C291-998B-847C-55FE98FC9AA2}"/>
          </ac:cxnSpMkLst>
        </pc:cxnChg>
        <pc:cxnChg chg="mod">
          <ac:chgData name="Matteo Bonfanti" userId="9510521127270a7f" providerId="LiveId" clId="{14A63E06-8050-4E14-BF7E-6C5FB9455DEB}" dt="2024-06-15T14:23:58.669" v="6783"/>
          <ac:cxnSpMkLst>
            <pc:docMk/>
            <pc:sldMk cId="297836786" sldId="282"/>
            <ac:cxnSpMk id="68" creationId="{9B6E026E-3EBC-A9B1-875C-0A3A4186DB4B}"/>
          </ac:cxnSpMkLst>
        </pc:cxnChg>
        <pc:cxnChg chg="mod">
          <ac:chgData name="Matteo Bonfanti" userId="9510521127270a7f" providerId="LiveId" clId="{14A63E06-8050-4E14-BF7E-6C5FB9455DEB}" dt="2024-06-15T14:23:58.669" v="6783"/>
          <ac:cxnSpMkLst>
            <pc:docMk/>
            <pc:sldMk cId="297836786" sldId="282"/>
            <ac:cxnSpMk id="69" creationId="{670B91DD-0A50-54AB-A490-B48C4184C698}"/>
          </ac:cxnSpMkLst>
        </pc:cxnChg>
        <pc:cxnChg chg="add mod">
          <ac:chgData name="Matteo Bonfanti" userId="9510521127270a7f" providerId="LiveId" clId="{14A63E06-8050-4E14-BF7E-6C5FB9455DEB}" dt="2024-06-15T14:23:58.669" v="6783"/>
          <ac:cxnSpMkLst>
            <pc:docMk/>
            <pc:sldMk cId="297836786" sldId="282"/>
            <ac:cxnSpMk id="73" creationId="{34D1C957-F5CF-913D-C5E3-10936E6831AF}"/>
          </ac:cxnSpMkLst>
        </pc:cxnChg>
        <pc:cxnChg chg="add mod">
          <ac:chgData name="Matteo Bonfanti" userId="9510521127270a7f" providerId="LiveId" clId="{14A63E06-8050-4E14-BF7E-6C5FB9455DEB}" dt="2024-06-15T14:23:58.669" v="6783"/>
          <ac:cxnSpMkLst>
            <pc:docMk/>
            <pc:sldMk cId="297836786" sldId="282"/>
            <ac:cxnSpMk id="75" creationId="{8CEEE8A6-249D-39C2-29C6-6048E94C4089}"/>
          </ac:cxnSpMkLst>
        </pc:cxnChg>
        <pc:cxnChg chg="add mod">
          <ac:chgData name="Matteo Bonfanti" userId="9510521127270a7f" providerId="LiveId" clId="{14A63E06-8050-4E14-BF7E-6C5FB9455DEB}" dt="2024-06-15T14:23:58.669" v="6783"/>
          <ac:cxnSpMkLst>
            <pc:docMk/>
            <pc:sldMk cId="297836786" sldId="282"/>
            <ac:cxnSpMk id="79" creationId="{C1114DA8-01B8-970D-77B6-A2B9E57EB562}"/>
          </ac:cxnSpMkLst>
        </pc:cxnChg>
        <pc:cxnChg chg="add mod">
          <ac:chgData name="Matteo Bonfanti" userId="9510521127270a7f" providerId="LiveId" clId="{14A63E06-8050-4E14-BF7E-6C5FB9455DEB}" dt="2024-06-15T14:23:58.669" v="6783"/>
          <ac:cxnSpMkLst>
            <pc:docMk/>
            <pc:sldMk cId="297836786" sldId="282"/>
            <ac:cxnSpMk id="81" creationId="{81BEDB06-DF8A-B18A-73A8-7E677C3EF031}"/>
          </ac:cxnSpMkLst>
        </pc:cxnChg>
      </pc:sldChg>
      <pc:sldChg chg="addSp delSp modSp new mod">
        <pc:chgData name="Matteo Bonfanti" userId="9510521127270a7f" providerId="LiveId" clId="{14A63E06-8050-4E14-BF7E-6C5FB9455DEB}" dt="2024-07-05T18:50:16.475" v="9613" actId="1036"/>
        <pc:sldMkLst>
          <pc:docMk/>
          <pc:sldMk cId="3772222234" sldId="283"/>
        </pc:sldMkLst>
        <pc:spChg chg="mod">
          <ac:chgData name="Matteo Bonfanti" userId="9510521127270a7f" providerId="LiveId" clId="{14A63E06-8050-4E14-BF7E-6C5FB9455DEB}" dt="2024-06-15T14:24:27.125" v="6793" actId="1076"/>
          <ac:spMkLst>
            <pc:docMk/>
            <pc:sldMk cId="3772222234" sldId="283"/>
            <ac:spMk id="2" creationId="{C3C5924E-DABE-3B5D-0789-B38DAE161A2A}"/>
          </ac:spMkLst>
        </pc:spChg>
        <pc:spChg chg="del">
          <ac:chgData name="Matteo Bonfanti" userId="9510521127270a7f" providerId="LiveId" clId="{14A63E06-8050-4E14-BF7E-6C5FB9455DEB}" dt="2024-06-15T14:23:54.706" v="6782" actId="478"/>
          <ac:spMkLst>
            <pc:docMk/>
            <pc:sldMk cId="3772222234" sldId="283"/>
            <ac:spMk id="3" creationId="{8ADE86DE-CD9E-D3F8-9C15-A9A01B98E0E3}"/>
          </ac:spMkLst>
        </pc:spChg>
        <pc:spChg chg="add mod">
          <ac:chgData name="Matteo Bonfanti" userId="9510521127270a7f" providerId="LiveId" clId="{14A63E06-8050-4E14-BF7E-6C5FB9455DEB}" dt="2024-06-15T14:33:17.218" v="7081" actId="14100"/>
          <ac:spMkLst>
            <pc:docMk/>
            <pc:sldMk cId="3772222234" sldId="283"/>
            <ac:spMk id="4" creationId="{D3282202-010C-885D-CA81-E130531E6722}"/>
          </ac:spMkLst>
        </pc:spChg>
        <pc:spChg chg="add mod">
          <ac:chgData name="Matteo Bonfanti" userId="9510521127270a7f" providerId="LiveId" clId="{14A63E06-8050-4E14-BF7E-6C5FB9455DEB}" dt="2024-06-15T14:29:10.645" v="7025" actId="207"/>
          <ac:spMkLst>
            <pc:docMk/>
            <pc:sldMk cId="3772222234" sldId="283"/>
            <ac:spMk id="7" creationId="{D8C14619-4A34-17C6-44DB-6BF2D710EFFF}"/>
          </ac:spMkLst>
        </pc:spChg>
        <pc:spChg chg="add mod">
          <ac:chgData name="Matteo Bonfanti" userId="9510521127270a7f" providerId="LiveId" clId="{14A63E06-8050-4E14-BF7E-6C5FB9455DEB}" dt="2024-06-15T14:26:00.658" v="6873" actId="1076"/>
          <ac:spMkLst>
            <pc:docMk/>
            <pc:sldMk cId="3772222234" sldId="283"/>
            <ac:spMk id="8" creationId="{479739E8-B29A-544C-86D9-38BF6343A8BB}"/>
          </ac:spMkLst>
        </pc:spChg>
        <pc:spChg chg="add mod">
          <ac:chgData name="Matteo Bonfanti" userId="9510521127270a7f" providerId="LiveId" clId="{14A63E06-8050-4E14-BF7E-6C5FB9455DEB}" dt="2024-06-15T14:27:18.560" v="6948" actId="20577"/>
          <ac:spMkLst>
            <pc:docMk/>
            <pc:sldMk cId="3772222234" sldId="283"/>
            <ac:spMk id="11" creationId="{888D1DB8-651F-E63C-B3CF-61D90E27CF15}"/>
          </ac:spMkLst>
        </pc:spChg>
        <pc:spChg chg="add mod">
          <ac:chgData name="Matteo Bonfanti" userId="9510521127270a7f" providerId="LiveId" clId="{14A63E06-8050-4E14-BF7E-6C5FB9455DEB}" dt="2024-06-15T14:25:50.701" v="6862" actId="1076"/>
          <ac:spMkLst>
            <pc:docMk/>
            <pc:sldMk cId="3772222234" sldId="283"/>
            <ac:spMk id="12" creationId="{0017CF6E-928B-D1D1-8838-F67264C11184}"/>
          </ac:spMkLst>
        </pc:spChg>
        <pc:spChg chg="add mod">
          <ac:chgData name="Matteo Bonfanti" userId="9510521127270a7f" providerId="LiveId" clId="{14A63E06-8050-4E14-BF7E-6C5FB9455DEB}" dt="2024-07-05T18:49:12.109" v="9559" actId="14100"/>
          <ac:spMkLst>
            <pc:docMk/>
            <pc:sldMk cId="3772222234" sldId="283"/>
            <ac:spMk id="13" creationId="{AA619B5F-F069-8410-3B0E-BABEB790F9BE}"/>
          </ac:spMkLst>
        </pc:spChg>
        <pc:spChg chg="add mod">
          <ac:chgData name="Matteo Bonfanti" userId="9510521127270a7f" providerId="LiveId" clId="{14A63E06-8050-4E14-BF7E-6C5FB9455DEB}" dt="2024-06-15T14:25:50.701" v="6862" actId="1076"/>
          <ac:spMkLst>
            <pc:docMk/>
            <pc:sldMk cId="3772222234" sldId="283"/>
            <ac:spMk id="15" creationId="{F1D2E81A-EB39-22C3-2D68-B11D049E97AF}"/>
          </ac:spMkLst>
        </pc:spChg>
        <pc:spChg chg="add mod">
          <ac:chgData name="Matteo Bonfanti" userId="9510521127270a7f" providerId="LiveId" clId="{14A63E06-8050-4E14-BF7E-6C5FB9455DEB}" dt="2024-07-05T18:49:36.091" v="9565" actId="20577"/>
          <ac:spMkLst>
            <pc:docMk/>
            <pc:sldMk cId="3772222234" sldId="283"/>
            <ac:spMk id="17" creationId="{4BF72E3C-B25F-23ED-0D4A-8CD6E0EEAB3F}"/>
          </ac:spMkLst>
        </pc:spChg>
        <pc:spChg chg="add mod">
          <ac:chgData name="Matteo Bonfanti" userId="9510521127270a7f" providerId="LiveId" clId="{14A63E06-8050-4E14-BF7E-6C5FB9455DEB}" dt="2024-06-15T14:33:20.715" v="7082" actId="20577"/>
          <ac:spMkLst>
            <pc:docMk/>
            <pc:sldMk cId="3772222234" sldId="283"/>
            <ac:spMk id="18" creationId="{172AB40D-8395-02F5-DF97-8448F5B2FF66}"/>
          </ac:spMkLst>
        </pc:spChg>
        <pc:spChg chg="add mod">
          <ac:chgData name="Matteo Bonfanti" userId="9510521127270a7f" providerId="LiveId" clId="{14A63E06-8050-4E14-BF7E-6C5FB9455DEB}" dt="2024-06-15T14:25:50.701" v="6862" actId="1076"/>
          <ac:spMkLst>
            <pc:docMk/>
            <pc:sldMk cId="3772222234" sldId="283"/>
            <ac:spMk id="19" creationId="{38ABA5D9-D0E7-3349-705D-238379883D79}"/>
          </ac:spMkLst>
        </pc:spChg>
        <pc:spChg chg="add mod">
          <ac:chgData name="Matteo Bonfanti" userId="9510521127270a7f" providerId="LiveId" clId="{14A63E06-8050-4E14-BF7E-6C5FB9455DEB}" dt="2024-06-15T14:25:50.701" v="6862" actId="1076"/>
          <ac:spMkLst>
            <pc:docMk/>
            <pc:sldMk cId="3772222234" sldId="283"/>
            <ac:spMk id="25" creationId="{BAF210AC-EE2B-BD16-FD90-F26C47F7220B}"/>
          </ac:spMkLst>
        </pc:spChg>
        <pc:spChg chg="add mod">
          <ac:chgData name="Matteo Bonfanti" userId="9510521127270a7f" providerId="LiveId" clId="{14A63E06-8050-4E14-BF7E-6C5FB9455DEB}" dt="2024-06-15T14:25:50.701" v="6862" actId="1076"/>
          <ac:spMkLst>
            <pc:docMk/>
            <pc:sldMk cId="3772222234" sldId="283"/>
            <ac:spMk id="26" creationId="{F2883804-B0F7-6C1A-0FC5-7F483A449D6E}"/>
          </ac:spMkLst>
        </pc:spChg>
        <pc:spChg chg="add mod">
          <ac:chgData name="Matteo Bonfanti" userId="9510521127270a7f" providerId="LiveId" clId="{14A63E06-8050-4E14-BF7E-6C5FB9455DEB}" dt="2024-07-05T18:49:18.312" v="9561" actId="14100"/>
          <ac:spMkLst>
            <pc:docMk/>
            <pc:sldMk cId="3772222234" sldId="283"/>
            <ac:spMk id="27" creationId="{3A645650-764F-336B-7BD1-6E70088FB333}"/>
          </ac:spMkLst>
        </pc:spChg>
        <pc:spChg chg="add mod">
          <ac:chgData name="Matteo Bonfanti" userId="9510521127270a7f" providerId="LiveId" clId="{14A63E06-8050-4E14-BF7E-6C5FB9455DEB}" dt="2024-06-15T14:25:50.701" v="6862" actId="1076"/>
          <ac:spMkLst>
            <pc:docMk/>
            <pc:sldMk cId="3772222234" sldId="283"/>
            <ac:spMk id="29" creationId="{E6C41646-E475-B089-7F14-7E340F4BB587}"/>
          </ac:spMkLst>
        </pc:spChg>
        <pc:spChg chg="add mod">
          <ac:chgData name="Matteo Bonfanti" userId="9510521127270a7f" providerId="LiveId" clId="{14A63E06-8050-4E14-BF7E-6C5FB9455DEB}" dt="2024-07-05T18:48:20.141" v="9545" actId="1076"/>
          <ac:spMkLst>
            <pc:docMk/>
            <pc:sldMk cId="3772222234" sldId="283"/>
            <ac:spMk id="31" creationId="{AA1A248F-522F-4321-FD72-1AABF97911E1}"/>
          </ac:spMkLst>
        </pc:spChg>
        <pc:spChg chg="add mod">
          <ac:chgData name="Matteo Bonfanti" userId="9510521127270a7f" providerId="LiveId" clId="{14A63E06-8050-4E14-BF7E-6C5FB9455DEB}" dt="2024-06-15T14:25:50.701" v="6862" actId="1076"/>
          <ac:spMkLst>
            <pc:docMk/>
            <pc:sldMk cId="3772222234" sldId="283"/>
            <ac:spMk id="32" creationId="{E78C08F9-CD0A-ADCC-4F01-9C3444EB8B1F}"/>
          </ac:spMkLst>
        </pc:spChg>
        <pc:spChg chg="add mod">
          <ac:chgData name="Matteo Bonfanti" userId="9510521127270a7f" providerId="LiveId" clId="{14A63E06-8050-4E14-BF7E-6C5FB9455DEB}" dt="2024-06-15T14:25:50.701" v="6862" actId="1076"/>
          <ac:spMkLst>
            <pc:docMk/>
            <pc:sldMk cId="3772222234" sldId="283"/>
            <ac:spMk id="33" creationId="{AE11CC9B-015C-0E90-A080-CC46B1049F40}"/>
          </ac:spMkLst>
        </pc:spChg>
        <pc:spChg chg="add mod">
          <ac:chgData name="Matteo Bonfanti" userId="9510521127270a7f" providerId="LiveId" clId="{14A63E06-8050-4E14-BF7E-6C5FB9455DEB}" dt="2024-06-15T14:25:50.701" v="6862" actId="1076"/>
          <ac:spMkLst>
            <pc:docMk/>
            <pc:sldMk cId="3772222234" sldId="283"/>
            <ac:spMk id="35" creationId="{4F245E53-4F4A-04A1-3EEF-84673C1EA618}"/>
          </ac:spMkLst>
        </pc:spChg>
        <pc:spChg chg="add mod">
          <ac:chgData name="Matteo Bonfanti" userId="9510521127270a7f" providerId="LiveId" clId="{14A63E06-8050-4E14-BF7E-6C5FB9455DEB}" dt="2024-07-05T18:50:16.475" v="9613" actId="1036"/>
          <ac:spMkLst>
            <pc:docMk/>
            <pc:sldMk cId="3772222234" sldId="283"/>
            <ac:spMk id="37" creationId="{52545298-5808-669B-B853-71D1CF2DFEDA}"/>
          </ac:spMkLst>
        </pc:spChg>
        <pc:grpChg chg="add mod">
          <ac:chgData name="Matteo Bonfanti" userId="9510521127270a7f" providerId="LiveId" clId="{14A63E06-8050-4E14-BF7E-6C5FB9455DEB}" dt="2024-06-15T14:25:50.701" v="6862" actId="1076"/>
          <ac:grpSpMkLst>
            <pc:docMk/>
            <pc:sldMk cId="3772222234" sldId="283"/>
            <ac:grpSpMk id="21" creationId="{74CC7A1D-EF13-C083-2626-31B529EF291B}"/>
          </ac:grpSpMkLst>
        </pc:grpChg>
        <pc:cxnChg chg="add mod">
          <ac:chgData name="Matteo Bonfanti" userId="9510521127270a7f" providerId="LiveId" clId="{14A63E06-8050-4E14-BF7E-6C5FB9455DEB}" dt="2024-06-15T14:25:50.701" v="6862" actId="1076"/>
          <ac:cxnSpMkLst>
            <pc:docMk/>
            <pc:sldMk cId="3772222234" sldId="283"/>
            <ac:cxnSpMk id="5" creationId="{8E31F793-9FEE-82E5-5935-DC9E0F112E81}"/>
          </ac:cxnSpMkLst>
        </pc:cxnChg>
        <pc:cxnChg chg="add mod">
          <ac:chgData name="Matteo Bonfanti" userId="9510521127270a7f" providerId="LiveId" clId="{14A63E06-8050-4E14-BF7E-6C5FB9455DEB}" dt="2024-06-15T14:32:44.499" v="7057" actId="14100"/>
          <ac:cxnSpMkLst>
            <pc:docMk/>
            <pc:sldMk cId="3772222234" sldId="283"/>
            <ac:cxnSpMk id="6" creationId="{05386D37-E736-494E-A562-CB8F65BD47F7}"/>
          </ac:cxnSpMkLst>
        </pc:cxnChg>
        <pc:cxnChg chg="add mod">
          <ac:chgData name="Matteo Bonfanti" userId="9510521127270a7f" providerId="LiveId" clId="{14A63E06-8050-4E14-BF7E-6C5FB9455DEB}" dt="2024-06-15T14:26:04.095" v="6874" actId="14100"/>
          <ac:cxnSpMkLst>
            <pc:docMk/>
            <pc:sldMk cId="3772222234" sldId="283"/>
            <ac:cxnSpMk id="9" creationId="{4058B7C0-2D01-DB3D-5575-C092F0EDBDF3}"/>
          </ac:cxnSpMkLst>
        </pc:cxnChg>
        <pc:cxnChg chg="add mod">
          <ac:chgData name="Matteo Bonfanti" userId="9510521127270a7f" providerId="LiveId" clId="{14A63E06-8050-4E14-BF7E-6C5FB9455DEB}" dt="2024-06-15T14:25:50.701" v="6862" actId="1076"/>
          <ac:cxnSpMkLst>
            <pc:docMk/>
            <pc:sldMk cId="3772222234" sldId="283"/>
            <ac:cxnSpMk id="10" creationId="{3DD42858-9786-4470-869F-66B033CDA35E}"/>
          </ac:cxnSpMkLst>
        </pc:cxnChg>
        <pc:cxnChg chg="add mod">
          <ac:chgData name="Matteo Bonfanti" userId="9510521127270a7f" providerId="LiveId" clId="{14A63E06-8050-4E14-BF7E-6C5FB9455DEB}" dt="2024-07-05T18:49:12.109" v="9559" actId="14100"/>
          <ac:cxnSpMkLst>
            <pc:docMk/>
            <pc:sldMk cId="3772222234" sldId="283"/>
            <ac:cxnSpMk id="14" creationId="{581D4FC7-AE33-6356-BD9D-B366550E7813}"/>
          </ac:cxnSpMkLst>
        </pc:cxnChg>
        <pc:cxnChg chg="add mod">
          <ac:chgData name="Matteo Bonfanti" userId="9510521127270a7f" providerId="LiveId" clId="{14A63E06-8050-4E14-BF7E-6C5FB9455DEB}" dt="2024-06-15T14:25:50.701" v="6862" actId="1076"/>
          <ac:cxnSpMkLst>
            <pc:docMk/>
            <pc:sldMk cId="3772222234" sldId="283"/>
            <ac:cxnSpMk id="16" creationId="{810AED4B-67AA-5C15-0F40-EAAC22853797}"/>
          </ac:cxnSpMkLst>
        </pc:cxnChg>
        <pc:cxnChg chg="add mod">
          <ac:chgData name="Matteo Bonfanti" userId="9510521127270a7f" providerId="LiveId" clId="{14A63E06-8050-4E14-BF7E-6C5FB9455DEB}" dt="2024-06-15T14:25:50.701" v="6862" actId="1076"/>
          <ac:cxnSpMkLst>
            <pc:docMk/>
            <pc:sldMk cId="3772222234" sldId="283"/>
            <ac:cxnSpMk id="20" creationId="{F5817456-AC36-0603-B402-4C0C5B51CFBC}"/>
          </ac:cxnSpMkLst>
        </pc:cxnChg>
        <pc:cxnChg chg="mod">
          <ac:chgData name="Matteo Bonfanti" userId="9510521127270a7f" providerId="LiveId" clId="{14A63E06-8050-4E14-BF7E-6C5FB9455DEB}" dt="2024-06-15T14:24:00.780" v="6784"/>
          <ac:cxnSpMkLst>
            <pc:docMk/>
            <pc:sldMk cId="3772222234" sldId="283"/>
            <ac:cxnSpMk id="22" creationId="{490291AE-981B-06D9-3C4E-B83916D1EA21}"/>
          </ac:cxnSpMkLst>
        </pc:cxnChg>
        <pc:cxnChg chg="mod">
          <ac:chgData name="Matteo Bonfanti" userId="9510521127270a7f" providerId="LiveId" clId="{14A63E06-8050-4E14-BF7E-6C5FB9455DEB}" dt="2024-06-15T14:24:00.780" v="6784"/>
          <ac:cxnSpMkLst>
            <pc:docMk/>
            <pc:sldMk cId="3772222234" sldId="283"/>
            <ac:cxnSpMk id="23" creationId="{190A9747-A832-FD35-8304-B79354AC868D}"/>
          </ac:cxnSpMkLst>
        </pc:cxnChg>
        <pc:cxnChg chg="mod">
          <ac:chgData name="Matteo Bonfanti" userId="9510521127270a7f" providerId="LiveId" clId="{14A63E06-8050-4E14-BF7E-6C5FB9455DEB}" dt="2024-06-15T14:24:00.780" v="6784"/>
          <ac:cxnSpMkLst>
            <pc:docMk/>
            <pc:sldMk cId="3772222234" sldId="283"/>
            <ac:cxnSpMk id="24" creationId="{711A1FE9-161C-8DE9-D5D6-DBE8D027FB79}"/>
          </ac:cxnSpMkLst>
        </pc:cxnChg>
        <pc:cxnChg chg="add mod">
          <ac:chgData name="Matteo Bonfanti" userId="9510521127270a7f" providerId="LiveId" clId="{14A63E06-8050-4E14-BF7E-6C5FB9455DEB}" dt="2024-06-15T14:25:50.701" v="6862" actId="1076"/>
          <ac:cxnSpMkLst>
            <pc:docMk/>
            <pc:sldMk cId="3772222234" sldId="283"/>
            <ac:cxnSpMk id="28" creationId="{3AD319FB-41FD-67C2-E280-541A01FE97D0}"/>
          </ac:cxnSpMkLst>
        </pc:cxnChg>
        <pc:cxnChg chg="add mod">
          <ac:chgData name="Matteo Bonfanti" userId="9510521127270a7f" providerId="LiveId" clId="{14A63E06-8050-4E14-BF7E-6C5FB9455DEB}" dt="2024-07-05T18:48:17.644" v="9544" actId="14100"/>
          <ac:cxnSpMkLst>
            <pc:docMk/>
            <pc:sldMk cId="3772222234" sldId="283"/>
            <ac:cxnSpMk id="30" creationId="{145C898E-7D72-6670-5AE1-5B020E6F56A3}"/>
          </ac:cxnSpMkLst>
        </pc:cxnChg>
        <pc:cxnChg chg="add mod">
          <ac:chgData name="Matteo Bonfanti" userId="9510521127270a7f" providerId="LiveId" clId="{14A63E06-8050-4E14-BF7E-6C5FB9455DEB}" dt="2024-06-15T14:25:50.701" v="6862" actId="1076"/>
          <ac:cxnSpMkLst>
            <pc:docMk/>
            <pc:sldMk cId="3772222234" sldId="283"/>
            <ac:cxnSpMk id="34" creationId="{9CC34E79-BB96-8C5B-8E27-B8B0A00F02BD}"/>
          </ac:cxnSpMkLst>
        </pc:cxnChg>
        <pc:cxnChg chg="add mod">
          <ac:chgData name="Matteo Bonfanti" userId="9510521127270a7f" providerId="LiveId" clId="{14A63E06-8050-4E14-BF7E-6C5FB9455DEB}" dt="2024-07-05T18:50:13.239" v="9598" actId="1035"/>
          <ac:cxnSpMkLst>
            <pc:docMk/>
            <pc:sldMk cId="3772222234" sldId="283"/>
            <ac:cxnSpMk id="36" creationId="{BA9C8B8C-A5A0-E9AF-B87A-825FB56D81C8}"/>
          </ac:cxnSpMkLst>
        </pc:cxnChg>
      </pc:sldChg>
      <pc:sldChg chg="addSp delSp modSp new mod">
        <pc:chgData name="Matteo Bonfanti" userId="9510521127270a7f" providerId="LiveId" clId="{14A63E06-8050-4E14-BF7E-6C5FB9455DEB}" dt="2024-07-05T18:53:23.696" v="9765" actId="14100"/>
        <pc:sldMkLst>
          <pc:docMk/>
          <pc:sldMk cId="4148519227" sldId="284"/>
        </pc:sldMkLst>
        <pc:spChg chg="mod">
          <ac:chgData name="Matteo Bonfanti" userId="9510521127270a7f" providerId="LiveId" clId="{14A63E06-8050-4E14-BF7E-6C5FB9455DEB}" dt="2024-06-15T14:35:42.932" v="7144" actId="1076"/>
          <ac:spMkLst>
            <pc:docMk/>
            <pc:sldMk cId="4148519227" sldId="284"/>
            <ac:spMk id="2" creationId="{83AEF6A9-B976-BED6-A02C-0660C88F91C2}"/>
          </ac:spMkLst>
        </pc:spChg>
        <pc:spChg chg="del">
          <ac:chgData name="Matteo Bonfanti" userId="9510521127270a7f" providerId="LiveId" clId="{14A63E06-8050-4E14-BF7E-6C5FB9455DEB}" dt="2024-06-15T14:24:06.387" v="6785" actId="478"/>
          <ac:spMkLst>
            <pc:docMk/>
            <pc:sldMk cId="4148519227" sldId="284"/>
            <ac:spMk id="3" creationId="{8780F92B-AA07-5994-5D9A-66531CFD3900}"/>
          </ac:spMkLst>
        </pc:spChg>
        <pc:spChg chg="add mod">
          <ac:chgData name="Matteo Bonfanti" userId="9510521127270a7f" providerId="LiveId" clId="{14A63E06-8050-4E14-BF7E-6C5FB9455DEB}" dt="2024-06-15T14:34:05.053" v="7102" actId="1076"/>
          <ac:spMkLst>
            <pc:docMk/>
            <pc:sldMk cId="4148519227" sldId="284"/>
            <ac:spMk id="4" creationId="{3E55A1C9-6307-24E4-8825-3F7C25E97F4D}"/>
          </ac:spMkLst>
        </pc:spChg>
        <pc:spChg chg="add mod">
          <ac:chgData name="Matteo Bonfanti" userId="9510521127270a7f" providerId="LiveId" clId="{14A63E06-8050-4E14-BF7E-6C5FB9455DEB}" dt="2024-07-05T18:53:16.991" v="9763" actId="1035"/>
          <ac:spMkLst>
            <pc:docMk/>
            <pc:sldMk cId="4148519227" sldId="284"/>
            <ac:spMk id="7" creationId="{1C214AC0-8B8B-753E-07AA-52368791C072}"/>
          </ac:spMkLst>
        </pc:spChg>
        <pc:spChg chg="add mod">
          <ac:chgData name="Matteo Bonfanti" userId="9510521127270a7f" providerId="LiveId" clId="{14A63E06-8050-4E14-BF7E-6C5FB9455DEB}" dt="2024-06-15T14:36:19.602" v="7161" actId="14100"/>
          <ac:spMkLst>
            <pc:docMk/>
            <pc:sldMk cId="4148519227" sldId="284"/>
            <ac:spMk id="8" creationId="{524C53B2-F6FC-13C0-DA15-CD362E86F835}"/>
          </ac:spMkLst>
        </pc:spChg>
        <pc:spChg chg="add mod ord">
          <ac:chgData name="Matteo Bonfanti" userId="9510521127270a7f" providerId="LiveId" clId="{14A63E06-8050-4E14-BF7E-6C5FB9455DEB}" dt="2024-07-05T18:52:40.606" v="9735" actId="166"/>
          <ac:spMkLst>
            <pc:docMk/>
            <pc:sldMk cId="4148519227" sldId="284"/>
            <ac:spMk id="11" creationId="{2CBE4F53-39F4-A2C9-8D42-1C794DDA7F05}"/>
          </ac:spMkLst>
        </pc:spChg>
        <pc:spChg chg="add mod">
          <ac:chgData name="Matteo Bonfanti" userId="9510521127270a7f" providerId="LiveId" clId="{14A63E06-8050-4E14-BF7E-6C5FB9455DEB}" dt="2024-06-15T14:35:48.143" v="7145" actId="1076"/>
          <ac:spMkLst>
            <pc:docMk/>
            <pc:sldMk cId="4148519227" sldId="284"/>
            <ac:spMk id="12" creationId="{300EB55E-9086-F8AA-9299-AD795D411986}"/>
          </ac:spMkLst>
        </pc:spChg>
        <pc:spChg chg="add mod">
          <ac:chgData name="Matteo Bonfanti" userId="9510521127270a7f" providerId="LiveId" clId="{14A63E06-8050-4E14-BF7E-6C5FB9455DEB}" dt="2024-07-05T18:48:41.543" v="9552" actId="255"/>
          <ac:spMkLst>
            <pc:docMk/>
            <pc:sldMk cId="4148519227" sldId="284"/>
            <ac:spMk id="13" creationId="{BB16EDA7-165D-7200-52A0-D86D5BE48332}"/>
          </ac:spMkLst>
        </pc:spChg>
        <pc:spChg chg="add mod">
          <ac:chgData name="Matteo Bonfanti" userId="9510521127270a7f" providerId="LiveId" clId="{14A63E06-8050-4E14-BF7E-6C5FB9455DEB}" dt="2024-06-15T14:34:05.053" v="7102" actId="1076"/>
          <ac:spMkLst>
            <pc:docMk/>
            <pc:sldMk cId="4148519227" sldId="284"/>
            <ac:spMk id="15" creationId="{6235C31D-F7DA-4BAE-5256-B2C0DB639E24}"/>
          </ac:spMkLst>
        </pc:spChg>
        <pc:spChg chg="add mod">
          <ac:chgData name="Matteo Bonfanti" userId="9510521127270a7f" providerId="LiveId" clId="{14A63E06-8050-4E14-BF7E-6C5FB9455DEB}" dt="2024-06-18T20:47:31.574" v="8076" actId="14100"/>
          <ac:spMkLst>
            <pc:docMk/>
            <pc:sldMk cId="4148519227" sldId="284"/>
            <ac:spMk id="17" creationId="{6079AF95-CDE4-74CE-CF63-A762BF8EA028}"/>
          </ac:spMkLst>
        </pc:spChg>
        <pc:spChg chg="add mod">
          <ac:chgData name="Matteo Bonfanti" userId="9510521127270a7f" providerId="LiveId" clId="{14A63E06-8050-4E14-BF7E-6C5FB9455DEB}" dt="2024-07-05T18:53:06.159" v="9758" actId="20577"/>
          <ac:spMkLst>
            <pc:docMk/>
            <pc:sldMk cId="4148519227" sldId="284"/>
            <ac:spMk id="18" creationId="{E3C8C0F1-6C11-94AE-FF66-02D9BDDF6770}"/>
          </ac:spMkLst>
        </pc:spChg>
        <pc:spChg chg="add mod">
          <ac:chgData name="Matteo Bonfanti" userId="9510521127270a7f" providerId="LiveId" clId="{14A63E06-8050-4E14-BF7E-6C5FB9455DEB}" dt="2024-06-15T14:34:05.053" v="7102" actId="1076"/>
          <ac:spMkLst>
            <pc:docMk/>
            <pc:sldMk cId="4148519227" sldId="284"/>
            <ac:spMk id="19" creationId="{7D6353B2-DABE-4D76-1AE3-3975C8E2596D}"/>
          </ac:spMkLst>
        </pc:spChg>
        <pc:spChg chg="add mod">
          <ac:chgData name="Matteo Bonfanti" userId="9510521127270a7f" providerId="LiveId" clId="{14A63E06-8050-4E14-BF7E-6C5FB9455DEB}" dt="2024-06-15T14:34:05.053" v="7102" actId="1076"/>
          <ac:spMkLst>
            <pc:docMk/>
            <pc:sldMk cId="4148519227" sldId="284"/>
            <ac:spMk id="25" creationId="{2FBA65B7-F1B7-CFB0-4A1B-A70290409B4E}"/>
          </ac:spMkLst>
        </pc:spChg>
        <pc:spChg chg="add mod">
          <ac:chgData name="Matteo Bonfanti" userId="9510521127270a7f" providerId="LiveId" clId="{14A63E06-8050-4E14-BF7E-6C5FB9455DEB}" dt="2024-06-15T14:34:05.053" v="7102" actId="1076"/>
          <ac:spMkLst>
            <pc:docMk/>
            <pc:sldMk cId="4148519227" sldId="284"/>
            <ac:spMk id="26" creationId="{1743C887-214F-C05A-2F9A-F6A05E3175CE}"/>
          </ac:spMkLst>
        </pc:spChg>
        <pc:spChg chg="add mod">
          <ac:chgData name="Matteo Bonfanti" userId="9510521127270a7f" providerId="LiveId" clId="{14A63E06-8050-4E14-BF7E-6C5FB9455DEB}" dt="2024-07-05T18:48:49.754" v="9554" actId="14100"/>
          <ac:spMkLst>
            <pc:docMk/>
            <pc:sldMk cId="4148519227" sldId="284"/>
            <ac:spMk id="27" creationId="{96F4B60F-BCD7-1103-EAD2-44059CE99F02}"/>
          </ac:spMkLst>
        </pc:spChg>
        <pc:spChg chg="add mod">
          <ac:chgData name="Matteo Bonfanti" userId="9510521127270a7f" providerId="LiveId" clId="{14A63E06-8050-4E14-BF7E-6C5FB9455DEB}" dt="2024-06-15T14:34:05.053" v="7102" actId="1076"/>
          <ac:spMkLst>
            <pc:docMk/>
            <pc:sldMk cId="4148519227" sldId="284"/>
            <ac:spMk id="29" creationId="{C29D171F-9F19-035D-5ADC-29BA3AE7C04F}"/>
          </ac:spMkLst>
        </pc:spChg>
        <pc:spChg chg="add mod">
          <ac:chgData name="Matteo Bonfanti" userId="9510521127270a7f" providerId="LiveId" clId="{14A63E06-8050-4E14-BF7E-6C5FB9455DEB}" dt="2024-07-05T18:50:52.116" v="9637" actId="1076"/>
          <ac:spMkLst>
            <pc:docMk/>
            <pc:sldMk cId="4148519227" sldId="284"/>
            <ac:spMk id="31" creationId="{976A9F4F-AD7D-686D-C5C4-D7DE6B057E7A}"/>
          </ac:spMkLst>
        </pc:spChg>
        <pc:spChg chg="add mod">
          <ac:chgData name="Matteo Bonfanti" userId="9510521127270a7f" providerId="LiveId" clId="{14A63E06-8050-4E14-BF7E-6C5FB9455DEB}" dt="2024-06-15T14:34:05.053" v="7102" actId="1076"/>
          <ac:spMkLst>
            <pc:docMk/>
            <pc:sldMk cId="4148519227" sldId="284"/>
            <ac:spMk id="32" creationId="{717DA62C-FA2A-FD36-B197-E55C8E7C4FC5}"/>
          </ac:spMkLst>
        </pc:spChg>
        <pc:spChg chg="add mod">
          <ac:chgData name="Matteo Bonfanti" userId="9510521127270a7f" providerId="LiveId" clId="{14A63E06-8050-4E14-BF7E-6C5FB9455DEB}" dt="2024-06-15T14:34:05.053" v="7102" actId="1076"/>
          <ac:spMkLst>
            <pc:docMk/>
            <pc:sldMk cId="4148519227" sldId="284"/>
            <ac:spMk id="33" creationId="{389C705D-50D7-64CF-1301-74E66EE9F432}"/>
          </ac:spMkLst>
        </pc:spChg>
        <pc:spChg chg="add mod">
          <ac:chgData name="Matteo Bonfanti" userId="9510521127270a7f" providerId="LiveId" clId="{14A63E06-8050-4E14-BF7E-6C5FB9455DEB}" dt="2024-06-15T14:34:14.594" v="7120" actId="20577"/>
          <ac:spMkLst>
            <pc:docMk/>
            <pc:sldMk cId="4148519227" sldId="284"/>
            <ac:spMk id="35" creationId="{F440F7B2-8343-724E-4044-881669836661}"/>
          </ac:spMkLst>
        </pc:spChg>
        <pc:spChg chg="add mod">
          <ac:chgData name="Matteo Bonfanti" userId="9510521127270a7f" providerId="LiveId" clId="{14A63E06-8050-4E14-BF7E-6C5FB9455DEB}" dt="2024-07-05T18:50:36.785" v="9633" actId="1076"/>
          <ac:spMkLst>
            <pc:docMk/>
            <pc:sldMk cId="4148519227" sldId="284"/>
            <ac:spMk id="37" creationId="{F1E7026A-2006-1301-660B-53994FE5FC1F}"/>
          </ac:spMkLst>
        </pc:spChg>
        <pc:grpChg chg="add mod">
          <ac:chgData name="Matteo Bonfanti" userId="9510521127270a7f" providerId="LiveId" clId="{14A63E06-8050-4E14-BF7E-6C5FB9455DEB}" dt="2024-06-15T14:34:05.053" v="7102" actId="1076"/>
          <ac:grpSpMkLst>
            <pc:docMk/>
            <pc:sldMk cId="4148519227" sldId="284"/>
            <ac:grpSpMk id="21" creationId="{04D73A09-2075-3F59-4152-C4D6BDA9FF2A}"/>
          </ac:grpSpMkLst>
        </pc:grpChg>
        <pc:cxnChg chg="add mod">
          <ac:chgData name="Matteo Bonfanti" userId="9510521127270a7f" providerId="LiveId" clId="{14A63E06-8050-4E14-BF7E-6C5FB9455DEB}" dt="2024-06-15T14:34:05.053" v="7102" actId="1076"/>
          <ac:cxnSpMkLst>
            <pc:docMk/>
            <pc:sldMk cId="4148519227" sldId="284"/>
            <ac:cxnSpMk id="5" creationId="{6E1F67F2-DFD8-F8DD-95FE-5A336727EB8E}"/>
          </ac:cxnSpMkLst>
        </pc:cxnChg>
        <pc:cxnChg chg="add mod">
          <ac:chgData name="Matteo Bonfanti" userId="9510521127270a7f" providerId="LiveId" clId="{14A63E06-8050-4E14-BF7E-6C5FB9455DEB}" dt="2024-07-05T18:53:18.657" v="9764" actId="14100"/>
          <ac:cxnSpMkLst>
            <pc:docMk/>
            <pc:sldMk cId="4148519227" sldId="284"/>
            <ac:cxnSpMk id="6" creationId="{DAFAAEF8-7E6B-4EE5-2471-C5DF7AD713DC}"/>
          </ac:cxnSpMkLst>
        </pc:cxnChg>
        <pc:cxnChg chg="add mod">
          <ac:chgData name="Matteo Bonfanti" userId="9510521127270a7f" providerId="LiveId" clId="{14A63E06-8050-4E14-BF7E-6C5FB9455DEB}" dt="2024-06-15T14:36:19.602" v="7161" actId="14100"/>
          <ac:cxnSpMkLst>
            <pc:docMk/>
            <pc:sldMk cId="4148519227" sldId="284"/>
            <ac:cxnSpMk id="9" creationId="{CE3CB1A1-5C4E-9DF6-CA1C-637871ED59FB}"/>
          </ac:cxnSpMkLst>
        </pc:cxnChg>
        <pc:cxnChg chg="add mod">
          <ac:chgData name="Matteo Bonfanti" userId="9510521127270a7f" providerId="LiveId" clId="{14A63E06-8050-4E14-BF7E-6C5FB9455DEB}" dt="2024-06-15T14:36:01.892" v="7148" actId="14100"/>
          <ac:cxnSpMkLst>
            <pc:docMk/>
            <pc:sldMk cId="4148519227" sldId="284"/>
            <ac:cxnSpMk id="10" creationId="{E7D6B106-E50F-DF4B-DAD3-0FB9C3180195}"/>
          </ac:cxnSpMkLst>
        </pc:cxnChg>
        <pc:cxnChg chg="add mod">
          <ac:chgData name="Matteo Bonfanti" userId="9510521127270a7f" providerId="LiveId" clId="{14A63E06-8050-4E14-BF7E-6C5FB9455DEB}" dt="2024-06-15T14:34:05.053" v="7102" actId="1076"/>
          <ac:cxnSpMkLst>
            <pc:docMk/>
            <pc:sldMk cId="4148519227" sldId="284"/>
            <ac:cxnSpMk id="14" creationId="{3CC105B3-4624-47E7-1DB6-17CC18A83F93}"/>
          </ac:cxnSpMkLst>
        </pc:cxnChg>
        <pc:cxnChg chg="add mod">
          <ac:chgData name="Matteo Bonfanti" userId="9510521127270a7f" providerId="LiveId" clId="{14A63E06-8050-4E14-BF7E-6C5FB9455DEB}" dt="2024-06-15T14:34:05.053" v="7102" actId="1076"/>
          <ac:cxnSpMkLst>
            <pc:docMk/>
            <pc:sldMk cId="4148519227" sldId="284"/>
            <ac:cxnSpMk id="16" creationId="{0644BA78-0849-F75F-6638-5D39A22ECF62}"/>
          </ac:cxnSpMkLst>
        </pc:cxnChg>
        <pc:cxnChg chg="add mod">
          <ac:chgData name="Matteo Bonfanti" userId="9510521127270a7f" providerId="LiveId" clId="{14A63E06-8050-4E14-BF7E-6C5FB9455DEB}" dt="2024-06-15T14:34:05.053" v="7102" actId="1076"/>
          <ac:cxnSpMkLst>
            <pc:docMk/>
            <pc:sldMk cId="4148519227" sldId="284"/>
            <ac:cxnSpMk id="20" creationId="{77F3F435-B94C-4A11-985F-51BA79DCF831}"/>
          </ac:cxnSpMkLst>
        </pc:cxnChg>
        <pc:cxnChg chg="mod">
          <ac:chgData name="Matteo Bonfanti" userId="9510521127270a7f" providerId="LiveId" clId="{14A63E06-8050-4E14-BF7E-6C5FB9455DEB}" dt="2024-06-15T14:24:07.489" v="6786"/>
          <ac:cxnSpMkLst>
            <pc:docMk/>
            <pc:sldMk cId="4148519227" sldId="284"/>
            <ac:cxnSpMk id="22" creationId="{4D0C1462-A787-C686-D7F9-3DDD9EAB6692}"/>
          </ac:cxnSpMkLst>
        </pc:cxnChg>
        <pc:cxnChg chg="mod">
          <ac:chgData name="Matteo Bonfanti" userId="9510521127270a7f" providerId="LiveId" clId="{14A63E06-8050-4E14-BF7E-6C5FB9455DEB}" dt="2024-06-15T14:24:07.489" v="6786"/>
          <ac:cxnSpMkLst>
            <pc:docMk/>
            <pc:sldMk cId="4148519227" sldId="284"/>
            <ac:cxnSpMk id="23" creationId="{52D8953D-4E9B-0092-7B57-53B667803B17}"/>
          </ac:cxnSpMkLst>
        </pc:cxnChg>
        <pc:cxnChg chg="mod">
          <ac:chgData name="Matteo Bonfanti" userId="9510521127270a7f" providerId="LiveId" clId="{14A63E06-8050-4E14-BF7E-6C5FB9455DEB}" dt="2024-06-15T14:24:07.489" v="6786"/>
          <ac:cxnSpMkLst>
            <pc:docMk/>
            <pc:sldMk cId="4148519227" sldId="284"/>
            <ac:cxnSpMk id="24" creationId="{57207A89-40B1-9C4C-EA08-0F9788AA39DA}"/>
          </ac:cxnSpMkLst>
        </pc:cxnChg>
        <pc:cxnChg chg="add mod">
          <ac:chgData name="Matteo Bonfanti" userId="9510521127270a7f" providerId="LiveId" clId="{14A63E06-8050-4E14-BF7E-6C5FB9455DEB}" dt="2024-06-15T14:34:05.053" v="7102" actId="1076"/>
          <ac:cxnSpMkLst>
            <pc:docMk/>
            <pc:sldMk cId="4148519227" sldId="284"/>
            <ac:cxnSpMk id="28" creationId="{225A4A22-0ADC-FD22-A1EC-A1C30C44590F}"/>
          </ac:cxnSpMkLst>
        </pc:cxnChg>
        <pc:cxnChg chg="add mod">
          <ac:chgData name="Matteo Bonfanti" userId="9510521127270a7f" providerId="LiveId" clId="{14A63E06-8050-4E14-BF7E-6C5FB9455DEB}" dt="2024-07-05T18:53:23.696" v="9765" actId="14100"/>
          <ac:cxnSpMkLst>
            <pc:docMk/>
            <pc:sldMk cId="4148519227" sldId="284"/>
            <ac:cxnSpMk id="30" creationId="{992C2D8B-B114-4688-F279-ADBEBBE5DA82}"/>
          </ac:cxnSpMkLst>
        </pc:cxnChg>
        <pc:cxnChg chg="add mod">
          <ac:chgData name="Matteo Bonfanti" userId="9510521127270a7f" providerId="LiveId" clId="{14A63E06-8050-4E14-BF7E-6C5FB9455DEB}" dt="2024-06-15T14:36:05.250" v="7149" actId="14100"/>
          <ac:cxnSpMkLst>
            <pc:docMk/>
            <pc:sldMk cId="4148519227" sldId="284"/>
            <ac:cxnSpMk id="34" creationId="{6BA7C5FA-6050-CC45-15E7-BCAD2E620B80}"/>
          </ac:cxnSpMkLst>
        </pc:cxnChg>
        <pc:cxnChg chg="add mod">
          <ac:chgData name="Matteo Bonfanti" userId="9510521127270a7f" providerId="LiveId" clId="{14A63E06-8050-4E14-BF7E-6C5FB9455DEB}" dt="2024-07-05T18:50:34.136" v="9632" actId="14100"/>
          <ac:cxnSpMkLst>
            <pc:docMk/>
            <pc:sldMk cId="4148519227" sldId="284"/>
            <ac:cxnSpMk id="36" creationId="{165B945C-6C1F-B003-E7BE-26C6690E4432}"/>
          </ac:cxnSpMkLst>
        </pc:cxnChg>
      </pc:sldChg>
      <pc:sldChg chg="addSp delSp modSp new mod ord">
        <pc:chgData name="Matteo Bonfanti" userId="9510521127270a7f" providerId="LiveId" clId="{14A63E06-8050-4E14-BF7E-6C5FB9455DEB}" dt="2024-07-10T21:28:43.006" v="9820" actId="14100"/>
        <pc:sldMkLst>
          <pc:docMk/>
          <pc:sldMk cId="1410274191" sldId="285"/>
        </pc:sldMkLst>
        <pc:spChg chg="mod">
          <ac:chgData name="Matteo Bonfanti" userId="9510521127270a7f" providerId="LiveId" clId="{14A63E06-8050-4E14-BF7E-6C5FB9455DEB}" dt="2024-07-10T21:28:43.006" v="9820" actId="14100"/>
          <ac:spMkLst>
            <pc:docMk/>
            <pc:sldMk cId="1410274191" sldId="285"/>
            <ac:spMk id="2" creationId="{5E0AA72C-73C1-46C6-DD39-6CA994BC8A5A}"/>
          </ac:spMkLst>
        </pc:spChg>
        <pc:spChg chg="del">
          <ac:chgData name="Matteo Bonfanti" userId="9510521127270a7f" providerId="LiveId" clId="{14A63E06-8050-4E14-BF7E-6C5FB9455DEB}" dt="2024-06-15T14:10:16.194" v="6370" actId="478"/>
          <ac:spMkLst>
            <pc:docMk/>
            <pc:sldMk cId="1410274191" sldId="285"/>
            <ac:spMk id="3" creationId="{A76EBB7A-0227-5E4A-5335-548ADF7F1AB8}"/>
          </ac:spMkLst>
        </pc:spChg>
        <pc:spChg chg="add mod">
          <ac:chgData name="Matteo Bonfanti" userId="9510521127270a7f" providerId="LiveId" clId="{14A63E06-8050-4E14-BF7E-6C5FB9455DEB}" dt="2024-06-15T14:10:28.230" v="6371"/>
          <ac:spMkLst>
            <pc:docMk/>
            <pc:sldMk cId="1410274191" sldId="285"/>
            <ac:spMk id="4" creationId="{DA491BA5-4DB8-5288-EDE2-FEB604DB51B0}"/>
          </ac:spMkLst>
        </pc:spChg>
        <pc:spChg chg="add mod">
          <ac:chgData name="Matteo Bonfanti" userId="9510521127270a7f" providerId="LiveId" clId="{14A63E06-8050-4E14-BF7E-6C5FB9455DEB}" dt="2024-06-15T14:10:28.230" v="6371"/>
          <ac:spMkLst>
            <pc:docMk/>
            <pc:sldMk cId="1410274191" sldId="285"/>
            <ac:spMk id="6" creationId="{D6D98AEF-9F7B-2414-CF62-5A4734D81628}"/>
          </ac:spMkLst>
        </pc:spChg>
        <pc:spChg chg="add mod">
          <ac:chgData name="Matteo Bonfanti" userId="9510521127270a7f" providerId="LiveId" clId="{14A63E06-8050-4E14-BF7E-6C5FB9455DEB}" dt="2024-06-15T14:10:28.230" v="6371"/>
          <ac:spMkLst>
            <pc:docMk/>
            <pc:sldMk cId="1410274191" sldId="285"/>
            <ac:spMk id="7" creationId="{269CE3EE-2225-B483-CA2B-A5613E8E8832}"/>
          </ac:spMkLst>
        </pc:spChg>
        <pc:spChg chg="add mod">
          <ac:chgData name="Matteo Bonfanti" userId="9510521127270a7f" providerId="LiveId" clId="{14A63E06-8050-4E14-BF7E-6C5FB9455DEB}" dt="2024-06-15T14:14:03.129" v="6463" actId="20577"/>
          <ac:spMkLst>
            <pc:docMk/>
            <pc:sldMk cId="1410274191" sldId="285"/>
            <ac:spMk id="10" creationId="{CA4E0BF5-1517-6740-1BF6-8ADE41E182A0}"/>
          </ac:spMkLst>
        </pc:spChg>
        <pc:spChg chg="add mod">
          <ac:chgData name="Matteo Bonfanti" userId="9510521127270a7f" providerId="LiveId" clId="{14A63E06-8050-4E14-BF7E-6C5FB9455DEB}" dt="2024-06-15T14:10:28.230" v="6371"/>
          <ac:spMkLst>
            <pc:docMk/>
            <pc:sldMk cId="1410274191" sldId="285"/>
            <ac:spMk id="11" creationId="{131D7FA5-AD43-E7F9-2A0D-42D78ECFB0A7}"/>
          </ac:spMkLst>
        </pc:spChg>
        <pc:spChg chg="add mod">
          <ac:chgData name="Matteo Bonfanti" userId="9510521127270a7f" providerId="LiveId" clId="{14A63E06-8050-4E14-BF7E-6C5FB9455DEB}" dt="2024-06-15T14:13:41.383" v="6435" actId="20577"/>
          <ac:spMkLst>
            <pc:docMk/>
            <pc:sldMk cId="1410274191" sldId="285"/>
            <ac:spMk id="13" creationId="{50CE6897-6EBD-16B9-1500-8206631C8A13}"/>
          </ac:spMkLst>
        </pc:spChg>
        <pc:spChg chg="add mod">
          <ac:chgData name="Matteo Bonfanti" userId="9510521127270a7f" providerId="LiveId" clId="{14A63E06-8050-4E14-BF7E-6C5FB9455DEB}" dt="2024-06-15T14:10:28.230" v="6371"/>
          <ac:spMkLst>
            <pc:docMk/>
            <pc:sldMk cId="1410274191" sldId="285"/>
            <ac:spMk id="14" creationId="{57C57A92-DF9C-AA8B-DC9B-69AEF924FA95}"/>
          </ac:spMkLst>
        </pc:spChg>
        <pc:spChg chg="add mod">
          <ac:chgData name="Matteo Bonfanti" userId="9510521127270a7f" providerId="LiveId" clId="{14A63E06-8050-4E14-BF7E-6C5FB9455DEB}" dt="2024-06-15T14:10:28.230" v="6371"/>
          <ac:spMkLst>
            <pc:docMk/>
            <pc:sldMk cId="1410274191" sldId="285"/>
            <ac:spMk id="17" creationId="{B1528F36-53C1-BA9F-BF9A-2246BDD52481}"/>
          </ac:spMkLst>
        </pc:spChg>
        <pc:spChg chg="add mod">
          <ac:chgData name="Matteo Bonfanti" userId="9510521127270a7f" providerId="LiveId" clId="{14A63E06-8050-4E14-BF7E-6C5FB9455DEB}" dt="2024-06-15T14:10:28.230" v="6371"/>
          <ac:spMkLst>
            <pc:docMk/>
            <pc:sldMk cId="1410274191" sldId="285"/>
            <ac:spMk id="19" creationId="{9F08603A-EBDD-4544-AA51-339BB71B8E75}"/>
          </ac:spMkLst>
        </pc:spChg>
        <pc:spChg chg="add mod">
          <ac:chgData name="Matteo Bonfanti" userId="9510521127270a7f" providerId="LiveId" clId="{14A63E06-8050-4E14-BF7E-6C5FB9455DEB}" dt="2024-06-15T14:10:28.230" v="6371"/>
          <ac:spMkLst>
            <pc:docMk/>
            <pc:sldMk cId="1410274191" sldId="285"/>
            <ac:spMk id="21" creationId="{36B73639-6B48-26CB-FFAF-BBAD674FAEA5}"/>
          </ac:spMkLst>
        </pc:spChg>
        <pc:spChg chg="add mod">
          <ac:chgData name="Matteo Bonfanti" userId="9510521127270a7f" providerId="LiveId" clId="{14A63E06-8050-4E14-BF7E-6C5FB9455DEB}" dt="2024-06-15T14:14:06.545" v="6471" actId="20577"/>
          <ac:spMkLst>
            <pc:docMk/>
            <pc:sldMk cId="1410274191" sldId="285"/>
            <ac:spMk id="22" creationId="{5715ED76-75A5-AD18-DDBF-6ECB9CC91637}"/>
          </ac:spMkLst>
        </pc:spChg>
        <pc:spChg chg="add mod">
          <ac:chgData name="Matteo Bonfanti" userId="9510521127270a7f" providerId="LiveId" clId="{14A63E06-8050-4E14-BF7E-6C5FB9455DEB}" dt="2024-06-18T20:45:55.379" v="8007" actId="20577"/>
          <ac:spMkLst>
            <pc:docMk/>
            <pc:sldMk cId="1410274191" sldId="285"/>
            <ac:spMk id="23" creationId="{5DBC5EBF-FB17-9092-1A69-B94CAEDDD64E}"/>
          </ac:spMkLst>
        </pc:spChg>
        <pc:spChg chg="add mod">
          <ac:chgData name="Matteo Bonfanti" userId="9510521127270a7f" providerId="LiveId" clId="{14A63E06-8050-4E14-BF7E-6C5FB9455DEB}" dt="2024-06-15T14:43:19.712" v="7173" actId="20577"/>
          <ac:spMkLst>
            <pc:docMk/>
            <pc:sldMk cId="1410274191" sldId="285"/>
            <ac:spMk id="25" creationId="{D75CC9A1-4C5E-4C36-2E83-3836F3848B2F}"/>
          </ac:spMkLst>
        </pc:spChg>
        <pc:spChg chg="add mod">
          <ac:chgData name="Matteo Bonfanti" userId="9510521127270a7f" providerId="LiveId" clId="{14A63E06-8050-4E14-BF7E-6C5FB9455DEB}" dt="2024-07-05T18:45:42.679" v="9516" actId="1035"/>
          <ac:spMkLst>
            <pc:docMk/>
            <pc:sldMk cId="1410274191" sldId="285"/>
            <ac:spMk id="27" creationId="{2A6DE578-7701-8F7B-800F-9C53C372DB4A}"/>
          </ac:spMkLst>
        </pc:spChg>
        <pc:spChg chg="add mod">
          <ac:chgData name="Matteo Bonfanti" userId="9510521127270a7f" providerId="LiveId" clId="{14A63E06-8050-4E14-BF7E-6C5FB9455DEB}" dt="2024-07-05T18:45:22.576" v="9502" actId="14100"/>
          <ac:spMkLst>
            <pc:docMk/>
            <pc:sldMk cId="1410274191" sldId="285"/>
            <ac:spMk id="28" creationId="{9888F97E-2F96-8E17-4437-712B689B7B0D}"/>
          </ac:spMkLst>
        </pc:spChg>
        <pc:cxnChg chg="add mod">
          <ac:chgData name="Matteo Bonfanti" userId="9510521127270a7f" providerId="LiveId" clId="{14A63E06-8050-4E14-BF7E-6C5FB9455DEB}" dt="2024-06-15T14:10:28.230" v="6371"/>
          <ac:cxnSpMkLst>
            <pc:docMk/>
            <pc:sldMk cId="1410274191" sldId="285"/>
            <ac:cxnSpMk id="5" creationId="{43939BDC-872C-EAC7-71AD-6362D4754A8A}"/>
          </ac:cxnSpMkLst>
        </pc:cxnChg>
        <pc:cxnChg chg="add mod">
          <ac:chgData name="Matteo Bonfanti" userId="9510521127270a7f" providerId="LiveId" clId="{14A63E06-8050-4E14-BF7E-6C5FB9455DEB}" dt="2024-06-15T14:10:28.230" v="6371"/>
          <ac:cxnSpMkLst>
            <pc:docMk/>
            <pc:sldMk cId="1410274191" sldId="285"/>
            <ac:cxnSpMk id="8" creationId="{4A8F45D4-B84E-572B-57A7-366828C7582E}"/>
          </ac:cxnSpMkLst>
        </pc:cxnChg>
        <pc:cxnChg chg="add mod">
          <ac:chgData name="Matteo Bonfanti" userId="9510521127270a7f" providerId="LiveId" clId="{14A63E06-8050-4E14-BF7E-6C5FB9455DEB}" dt="2024-06-15T14:10:28.230" v="6371"/>
          <ac:cxnSpMkLst>
            <pc:docMk/>
            <pc:sldMk cId="1410274191" sldId="285"/>
            <ac:cxnSpMk id="9" creationId="{9253C49F-92C1-D10E-226E-150FE3C8579C}"/>
          </ac:cxnSpMkLst>
        </pc:cxnChg>
        <pc:cxnChg chg="add mod">
          <ac:chgData name="Matteo Bonfanti" userId="9510521127270a7f" providerId="LiveId" clId="{14A63E06-8050-4E14-BF7E-6C5FB9455DEB}" dt="2024-06-15T14:10:28.230" v="6371"/>
          <ac:cxnSpMkLst>
            <pc:docMk/>
            <pc:sldMk cId="1410274191" sldId="285"/>
            <ac:cxnSpMk id="12" creationId="{D2447372-7C76-4A5C-35C3-CBAA4A87E004}"/>
          </ac:cxnSpMkLst>
        </pc:cxnChg>
        <pc:cxnChg chg="add mod">
          <ac:chgData name="Matteo Bonfanti" userId="9510521127270a7f" providerId="LiveId" clId="{14A63E06-8050-4E14-BF7E-6C5FB9455DEB}" dt="2024-06-15T14:10:28.230" v="6371"/>
          <ac:cxnSpMkLst>
            <pc:docMk/>
            <pc:sldMk cId="1410274191" sldId="285"/>
            <ac:cxnSpMk id="15" creationId="{44F58CE9-64DF-4D94-5CFC-EDE7DA817322}"/>
          </ac:cxnSpMkLst>
        </pc:cxnChg>
        <pc:cxnChg chg="add mod">
          <ac:chgData name="Matteo Bonfanti" userId="9510521127270a7f" providerId="LiveId" clId="{14A63E06-8050-4E14-BF7E-6C5FB9455DEB}" dt="2024-06-15T14:10:28.230" v="6371"/>
          <ac:cxnSpMkLst>
            <pc:docMk/>
            <pc:sldMk cId="1410274191" sldId="285"/>
            <ac:cxnSpMk id="16" creationId="{0DC3DF76-9CC0-B9A7-53B4-5714AC251D2A}"/>
          </ac:cxnSpMkLst>
        </pc:cxnChg>
        <pc:cxnChg chg="add mod">
          <ac:chgData name="Matteo Bonfanti" userId="9510521127270a7f" providerId="LiveId" clId="{14A63E06-8050-4E14-BF7E-6C5FB9455DEB}" dt="2024-06-15T14:10:28.230" v="6371"/>
          <ac:cxnSpMkLst>
            <pc:docMk/>
            <pc:sldMk cId="1410274191" sldId="285"/>
            <ac:cxnSpMk id="18" creationId="{DEB89574-EFA9-6587-2FB8-A62F8340E980}"/>
          </ac:cxnSpMkLst>
        </pc:cxnChg>
        <pc:cxnChg chg="add mod">
          <ac:chgData name="Matteo Bonfanti" userId="9510521127270a7f" providerId="LiveId" clId="{14A63E06-8050-4E14-BF7E-6C5FB9455DEB}" dt="2024-06-15T14:10:28.230" v="6371"/>
          <ac:cxnSpMkLst>
            <pc:docMk/>
            <pc:sldMk cId="1410274191" sldId="285"/>
            <ac:cxnSpMk id="20" creationId="{9D4600DC-E223-7141-7CFF-6784BC7C5D76}"/>
          </ac:cxnSpMkLst>
        </pc:cxnChg>
        <pc:cxnChg chg="add mod">
          <ac:chgData name="Matteo Bonfanti" userId="9510521127270a7f" providerId="LiveId" clId="{14A63E06-8050-4E14-BF7E-6C5FB9455DEB}" dt="2024-06-15T14:10:28.230" v="6371"/>
          <ac:cxnSpMkLst>
            <pc:docMk/>
            <pc:sldMk cId="1410274191" sldId="285"/>
            <ac:cxnSpMk id="24" creationId="{0CB0C1BE-77FD-D108-0C3A-5CE87EFFEDFE}"/>
          </ac:cxnSpMkLst>
        </pc:cxnChg>
        <pc:cxnChg chg="add mod">
          <ac:chgData name="Matteo Bonfanti" userId="9510521127270a7f" providerId="LiveId" clId="{14A63E06-8050-4E14-BF7E-6C5FB9455DEB}" dt="2024-07-05T18:45:42.679" v="9516" actId="1035"/>
          <ac:cxnSpMkLst>
            <pc:docMk/>
            <pc:sldMk cId="1410274191" sldId="285"/>
            <ac:cxnSpMk id="26" creationId="{21038BBD-6CA2-20DD-C3F5-978C6D3B0DD4}"/>
          </ac:cxnSpMkLst>
        </pc:cxnChg>
      </pc:sldChg>
      <pc:sldChg chg="modSp new del mod">
        <pc:chgData name="Matteo Bonfanti" userId="9510521127270a7f" providerId="LiveId" clId="{14A63E06-8050-4E14-BF7E-6C5FB9455DEB}" dt="2024-06-15T14:36:33.429" v="7162" actId="2696"/>
        <pc:sldMkLst>
          <pc:docMk/>
          <pc:sldMk cId="713571777" sldId="286"/>
        </pc:sldMkLst>
        <pc:spChg chg="mod">
          <ac:chgData name="Matteo Bonfanti" userId="9510521127270a7f" providerId="LiveId" clId="{14A63E06-8050-4E14-BF7E-6C5FB9455DEB}" dt="2024-06-14T17:40:08.743" v="5974" actId="20577"/>
          <ac:spMkLst>
            <pc:docMk/>
            <pc:sldMk cId="713571777" sldId="286"/>
            <ac:spMk id="2" creationId="{C300CA3E-59E9-F5FD-6036-E9FE93F22E4B}"/>
          </ac:spMkLst>
        </pc:spChg>
      </pc:sldChg>
      <pc:sldChg chg="addSp delSp modSp new mod">
        <pc:chgData name="Matteo Bonfanti" userId="9510521127270a7f" providerId="LiveId" clId="{14A63E06-8050-4E14-BF7E-6C5FB9455DEB}" dt="2024-07-10T21:44:16.109" v="9840" actId="478"/>
        <pc:sldMkLst>
          <pc:docMk/>
          <pc:sldMk cId="284800673" sldId="287"/>
        </pc:sldMkLst>
        <pc:spChg chg="mod">
          <ac:chgData name="Matteo Bonfanti" userId="9510521127270a7f" providerId="LiveId" clId="{14A63E06-8050-4E14-BF7E-6C5FB9455DEB}" dt="2024-06-15T14:42:09.016" v="7169" actId="1076"/>
          <ac:spMkLst>
            <pc:docMk/>
            <pc:sldMk cId="284800673" sldId="287"/>
            <ac:spMk id="2" creationId="{0F965C70-C356-E8D7-C89F-398DC356F248}"/>
          </ac:spMkLst>
        </pc:spChg>
        <pc:spChg chg="del">
          <ac:chgData name="Matteo Bonfanti" userId="9510521127270a7f" providerId="LiveId" clId="{14A63E06-8050-4E14-BF7E-6C5FB9455DEB}" dt="2024-06-15T14:36:43.050" v="7163" actId="478"/>
          <ac:spMkLst>
            <pc:docMk/>
            <pc:sldMk cId="284800673" sldId="287"/>
            <ac:spMk id="3" creationId="{77FEBD04-4DCC-A3C4-ACA5-1025F7F94B64}"/>
          </ac:spMkLst>
        </pc:spChg>
        <pc:spChg chg="add del mod">
          <ac:chgData name="Matteo Bonfanti" userId="9510521127270a7f" providerId="LiveId" clId="{14A63E06-8050-4E14-BF7E-6C5FB9455DEB}" dt="2024-06-15T14:46:37.939" v="7212" actId="478"/>
          <ac:spMkLst>
            <pc:docMk/>
            <pc:sldMk cId="284800673" sldId="287"/>
            <ac:spMk id="4" creationId="{024181D1-15CD-B597-C962-8939BE1A9C46}"/>
          </ac:spMkLst>
        </pc:spChg>
        <pc:spChg chg="add del mod">
          <ac:chgData name="Matteo Bonfanti" userId="9510521127270a7f" providerId="LiveId" clId="{14A63E06-8050-4E14-BF7E-6C5FB9455DEB}" dt="2024-06-15T14:46:37.939" v="7212" actId="478"/>
          <ac:spMkLst>
            <pc:docMk/>
            <pc:sldMk cId="284800673" sldId="287"/>
            <ac:spMk id="7" creationId="{CB0E2D6A-4206-DE80-FA80-FCDA13FEA7FF}"/>
          </ac:spMkLst>
        </pc:spChg>
        <pc:spChg chg="add del mod">
          <ac:chgData name="Matteo Bonfanti" userId="9510521127270a7f" providerId="LiveId" clId="{14A63E06-8050-4E14-BF7E-6C5FB9455DEB}" dt="2024-06-15T14:46:37.939" v="7212" actId="478"/>
          <ac:spMkLst>
            <pc:docMk/>
            <pc:sldMk cId="284800673" sldId="287"/>
            <ac:spMk id="8" creationId="{C8C3B679-E492-081E-95A9-86C216DE1151}"/>
          </ac:spMkLst>
        </pc:spChg>
        <pc:spChg chg="add del mod">
          <ac:chgData name="Matteo Bonfanti" userId="9510521127270a7f" providerId="LiveId" clId="{14A63E06-8050-4E14-BF7E-6C5FB9455DEB}" dt="2024-06-15T14:46:37.939" v="7212" actId="478"/>
          <ac:spMkLst>
            <pc:docMk/>
            <pc:sldMk cId="284800673" sldId="287"/>
            <ac:spMk id="9" creationId="{35CE447C-993C-19F3-1FF2-FD84D050F836}"/>
          </ac:spMkLst>
        </pc:spChg>
        <pc:spChg chg="add del mod">
          <ac:chgData name="Matteo Bonfanti" userId="9510521127270a7f" providerId="LiveId" clId="{14A63E06-8050-4E14-BF7E-6C5FB9455DEB}" dt="2024-06-15T14:46:37.939" v="7212" actId="478"/>
          <ac:spMkLst>
            <pc:docMk/>
            <pc:sldMk cId="284800673" sldId="287"/>
            <ac:spMk id="12" creationId="{0A602775-22DE-1F78-95D1-A8C16B29AE50}"/>
          </ac:spMkLst>
        </pc:spChg>
        <pc:spChg chg="add del mod">
          <ac:chgData name="Matteo Bonfanti" userId="9510521127270a7f" providerId="LiveId" clId="{14A63E06-8050-4E14-BF7E-6C5FB9455DEB}" dt="2024-06-15T14:46:37.939" v="7212" actId="478"/>
          <ac:spMkLst>
            <pc:docMk/>
            <pc:sldMk cId="284800673" sldId="287"/>
            <ac:spMk id="13" creationId="{B455D349-569D-4E6E-1A26-F365F90EFF26}"/>
          </ac:spMkLst>
        </pc:spChg>
        <pc:spChg chg="add del mod">
          <ac:chgData name="Matteo Bonfanti" userId="9510521127270a7f" providerId="LiveId" clId="{14A63E06-8050-4E14-BF7E-6C5FB9455DEB}" dt="2024-06-15T14:46:37.939" v="7212" actId="478"/>
          <ac:spMkLst>
            <pc:docMk/>
            <pc:sldMk cId="284800673" sldId="287"/>
            <ac:spMk id="15" creationId="{BE777144-5718-883B-D419-8C72B31C5AD1}"/>
          </ac:spMkLst>
        </pc:spChg>
        <pc:spChg chg="add del mod">
          <ac:chgData name="Matteo Bonfanti" userId="9510521127270a7f" providerId="LiveId" clId="{14A63E06-8050-4E14-BF7E-6C5FB9455DEB}" dt="2024-06-15T14:46:37.939" v="7212" actId="478"/>
          <ac:spMkLst>
            <pc:docMk/>
            <pc:sldMk cId="284800673" sldId="287"/>
            <ac:spMk id="16" creationId="{BA905F99-279B-8CFA-D6C0-E21DA3FFDADE}"/>
          </ac:spMkLst>
        </pc:spChg>
        <pc:spChg chg="add del mod">
          <ac:chgData name="Matteo Bonfanti" userId="9510521127270a7f" providerId="LiveId" clId="{14A63E06-8050-4E14-BF7E-6C5FB9455DEB}" dt="2024-06-15T14:46:37.939" v="7212" actId="478"/>
          <ac:spMkLst>
            <pc:docMk/>
            <pc:sldMk cId="284800673" sldId="287"/>
            <ac:spMk id="19" creationId="{BCDB8520-6E40-268F-6A41-F866FE4D8F0E}"/>
          </ac:spMkLst>
        </pc:spChg>
        <pc:spChg chg="add del mod">
          <ac:chgData name="Matteo Bonfanti" userId="9510521127270a7f" providerId="LiveId" clId="{14A63E06-8050-4E14-BF7E-6C5FB9455DEB}" dt="2024-06-15T14:46:37.939" v="7212" actId="478"/>
          <ac:spMkLst>
            <pc:docMk/>
            <pc:sldMk cId="284800673" sldId="287"/>
            <ac:spMk id="21" creationId="{909BB562-DDE7-0CEE-8468-53598190AF39}"/>
          </ac:spMkLst>
        </pc:spChg>
        <pc:spChg chg="add del mod">
          <ac:chgData name="Matteo Bonfanti" userId="9510521127270a7f" providerId="LiveId" clId="{14A63E06-8050-4E14-BF7E-6C5FB9455DEB}" dt="2024-06-15T14:46:37.939" v="7212" actId="478"/>
          <ac:spMkLst>
            <pc:docMk/>
            <pc:sldMk cId="284800673" sldId="287"/>
            <ac:spMk id="23" creationId="{606D5634-E845-5DD4-5851-23ECC6CCE678}"/>
          </ac:spMkLst>
        </pc:spChg>
        <pc:spChg chg="add del mod">
          <ac:chgData name="Matteo Bonfanti" userId="9510521127270a7f" providerId="LiveId" clId="{14A63E06-8050-4E14-BF7E-6C5FB9455DEB}" dt="2024-06-15T14:46:37.939" v="7212" actId="478"/>
          <ac:spMkLst>
            <pc:docMk/>
            <pc:sldMk cId="284800673" sldId="287"/>
            <ac:spMk id="24" creationId="{2786EAB1-4738-09C0-38F1-D060CA99B765}"/>
          </ac:spMkLst>
        </pc:spChg>
        <pc:spChg chg="add del mod">
          <ac:chgData name="Matteo Bonfanti" userId="9510521127270a7f" providerId="LiveId" clId="{14A63E06-8050-4E14-BF7E-6C5FB9455DEB}" dt="2024-06-15T14:46:37.939" v="7212" actId="478"/>
          <ac:spMkLst>
            <pc:docMk/>
            <pc:sldMk cId="284800673" sldId="287"/>
            <ac:spMk id="25" creationId="{1E9E7802-84C9-9A92-F3A6-70B7859C0DC7}"/>
          </ac:spMkLst>
        </pc:spChg>
        <pc:spChg chg="add del mod">
          <ac:chgData name="Matteo Bonfanti" userId="9510521127270a7f" providerId="LiveId" clId="{14A63E06-8050-4E14-BF7E-6C5FB9455DEB}" dt="2024-06-15T14:46:37.939" v="7212" actId="478"/>
          <ac:spMkLst>
            <pc:docMk/>
            <pc:sldMk cId="284800673" sldId="287"/>
            <ac:spMk id="27" creationId="{59E44C3B-2C04-2EBD-9F10-193DFF5DBB3C}"/>
          </ac:spMkLst>
        </pc:spChg>
        <pc:spChg chg="add del mod">
          <ac:chgData name="Matteo Bonfanti" userId="9510521127270a7f" providerId="LiveId" clId="{14A63E06-8050-4E14-BF7E-6C5FB9455DEB}" dt="2024-06-15T14:46:37.939" v="7212" actId="478"/>
          <ac:spMkLst>
            <pc:docMk/>
            <pc:sldMk cId="284800673" sldId="287"/>
            <ac:spMk id="29" creationId="{D5CF15F0-8A1D-3641-51F9-844316E266E1}"/>
          </ac:spMkLst>
        </pc:spChg>
        <pc:spChg chg="add del mod">
          <ac:chgData name="Matteo Bonfanti" userId="9510521127270a7f" providerId="LiveId" clId="{14A63E06-8050-4E14-BF7E-6C5FB9455DEB}" dt="2024-06-15T14:46:37.939" v="7212" actId="478"/>
          <ac:spMkLst>
            <pc:docMk/>
            <pc:sldMk cId="284800673" sldId="287"/>
            <ac:spMk id="30" creationId="{C5CBC659-7C67-295C-C06E-A41AAB0C939F}"/>
          </ac:spMkLst>
        </pc:spChg>
        <pc:spChg chg="add mod">
          <ac:chgData name="Matteo Bonfanti" userId="9510521127270a7f" providerId="LiveId" clId="{14A63E06-8050-4E14-BF7E-6C5FB9455DEB}" dt="2024-06-15T14:47:33.634" v="7232" actId="20577"/>
          <ac:spMkLst>
            <pc:docMk/>
            <pc:sldMk cId="284800673" sldId="287"/>
            <ac:spMk id="31" creationId="{45EE4404-C522-C3B7-B66E-BD237B6CA88E}"/>
          </ac:spMkLst>
        </pc:spChg>
        <pc:spChg chg="add mod">
          <ac:chgData name="Matteo Bonfanti" userId="9510521127270a7f" providerId="LiveId" clId="{14A63E06-8050-4E14-BF7E-6C5FB9455DEB}" dt="2024-06-15T14:47:21.815" v="7215" actId="1076"/>
          <ac:spMkLst>
            <pc:docMk/>
            <pc:sldMk cId="284800673" sldId="287"/>
            <ac:spMk id="33" creationId="{110A51B1-A84B-4B69-7186-10F405AFBBC4}"/>
          </ac:spMkLst>
        </pc:spChg>
        <pc:spChg chg="add mod">
          <ac:chgData name="Matteo Bonfanti" userId="9510521127270a7f" providerId="LiveId" clId="{14A63E06-8050-4E14-BF7E-6C5FB9455DEB}" dt="2024-06-15T14:51:23.543" v="7320" actId="1076"/>
          <ac:spMkLst>
            <pc:docMk/>
            <pc:sldMk cId="284800673" sldId="287"/>
            <ac:spMk id="34" creationId="{2314A442-FFEC-DD18-F983-0BE6D276D464}"/>
          </ac:spMkLst>
        </pc:spChg>
        <pc:spChg chg="add mod">
          <ac:chgData name="Matteo Bonfanti" userId="9510521127270a7f" providerId="LiveId" clId="{14A63E06-8050-4E14-BF7E-6C5FB9455DEB}" dt="2024-06-15T14:47:21.815" v="7215" actId="1076"/>
          <ac:spMkLst>
            <pc:docMk/>
            <pc:sldMk cId="284800673" sldId="287"/>
            <ac:spMk id="37" creationId="{7AA833D1-073D-1203-8435-31DEA9DE60FD}"/>
          </ac:spMkLst>
        </pc:spChg>
        <pc:spChg chg="add mod">
          <ac:chgData name="Matteo Bonfanti" userId="9510521127270a7f" providerId="LiveId" clId="{14A63E06-8050-4E14-BF7E-6C5FB9455DEB}" dt="2024-06-15T14:51:23.543" v="7320" actId="1076"/>
          <ac:spMkLst>
            <pc:docMk/>
            <pc:sldMk cId="284800673" sldId="287"/>
            <ac:spMk id="38" creationId="{2C50840C-4A3C-618B-6E07-A2319E20E7F1}"/>
          </ac:spMkLst>
        </pc:spChg>
        <pc:spChg chg="add mod">
          <ac:chgData name="Matteo Bonfanti" userId="9510521127270a7f" providerId="LiveId" clId="{14A63E06-8050-4E14-BF7E-6C5FB9455DEB}" dt="2024-06-15T14:54:14.144" v="7382" actId="20577"/>
          <ac:spMkLst>
            <pc:docMk/>
            <pc:sldMk cId="284800673" sldId="287"/>
            <ac:spMk id="40" creationId="{A5E88486-4359-B3DB-4751-55C6AF786FEE}"/>
          </ac:spMkLst>
        </pc:spChg>
        <pc:spChg chg="add mod">
          <ac:chgData name="Matteo Bonfanti" userId="9510521127270a7f" providerId="LiveId" clId="{14A63E06-8050-4E14-BF7E-6C5FB9455DEB}" dt="2024-06-15T14:53:22.215" v="7353" actId="1076"/>
          <ac:spMkLst>
            <pc:docMk/>
            <pc:sldMk cId="284800673" sldId="287"/>
            <ac:spMk id="41" creationId="{C94782E8-BD78-C004-8503-1B8F3D856E73}"/>
          </ac:spMkLst>
        </pc:spChg>
        <pc:spChg chg="add mod">
          <ac:chgData name="Matteo Bonfanti" userId="9510521127270a7f" providerId="LiveId" clId="{14A63E06-8050-4E14-BF7E-6C5FB9455DEB}" dt="2024-06-15T14:47:21.815" v="7215" actId="1076"/>
          <ac:spMkLst>
            <pc:docMk/>
            <pc:sldMk cId="284800673" sldId="287"/>
            <ac:spMk id="44" creationId="{E3D8CB04-8830-E4EB-DFD5-A662A0C5089E}"/>
          </ac:spMkLst>
        </pc:spChg>
        <pc:spChg chg="add mod">
          <ac:chgData name="Matteo Bonfanti" userId="9510521127270a7f" providerId="LiveId" clId="{14A63E06-8050-4E14-BF7E-6C5FB9455DEB}" dt="2024-06-15T14:51:50.509" v="7326" actId="14100"/>
          <ac:spMkLst>
            <pc:docMk/>
            <pc:sldMk cId="284800673" sldId="287"/>
            <ac:spMk id="46" creationId="{944A8CF5-0668-1507-C798-ED57CA1C9B69}"/>
          </ac:spMkLst>
        </pc:spChg>
        <pc:spChg chg="add mod">
          <ac:chgData name="Matteo Bonfanti" userId="9510521127270a7f" providerId="LiveId" clId="{14A63E06-8050-4E14-BF7E-6C5FB9455DEB}" dt="2024-06-15T14:53:06.265" v="7350" actId="1076"/>
          <ac:spMkLst>
            <pc:docMk/>
            <pc:sldMk cId="284800673" sldId="287"/>
            <ac:spMk id="48" creationId="{176F8388-83F1-6F34-D8BA-3801F750E59D}"/>
          </ac:spMkLst>
        </pc:spChg>
        <pc:spChg chg="add mod">
          <ac:chgData name="Matteo Bonfanti" userId="9510521127270a7f" providerId="LiveId" clId="{14A63E06-8050-4E14-BF7E-6C5FB9455DEB}" dt="2024-06-15T14:53:06.265" v="7350" actId="1076"/>
          <ac:spMkLst>
            <pc:docMk/>
            <pc:sldMk cId="284800673" sldId="287"/>
            <ac:spMk id="49" creationId="{2630E960-D618-7303-39DA-3D0BC2F2DACC}"/>
          </ac:spMkLst>
        </pc:spChg>
        <pc:spChg chg="add mod">
          <ac:chgData name="Matteo Bonfanti" userId="9510521127270a7f" providerId="LiveId" clId="{14A63E06-8050-4E14-BF7E-6C5FB9455DEB}" dt="2024-07-10T21:39:23.605" v="9825" actId="20577"/>
          <ac:spMkLst>
            <pc:docMk/>
            <pc:sldMk cId="284800673" sldId="287"/>
            <ac:spMk id="50" creationId="{290C4796-3342-DC9D-E019-DBFC1F24074C}"/>
          </ac:spMkLst>
        </pc:spChg>
        <pc:spChg chg="add mod">
          <ac:chgData name="Matteo Bonfanti" userId="9510521127270a7f" providerId="LiveId" clId="{14A63E06-8050-4E14-BF7E-6C5FB9455DEB}" dt="2024-06-15T14:47:21.815" v="7215" actId="1076"/>
          <ac:spMkLst>
            <pc:docMk/>
            <pc:sldMk cId="284800673" sldId="287"/>
            <ac:spMk id="52" creationId="{46530AF7-B60A-A644-68B3-A2CCC31C3C9E}"/>
          </ac:spMkLst>
        </pc:spChg>
        <pc:spChg chg="add mod">
          <ac:chgData name="Matteo Bonfanti" userId="9510521127270a7f" providerId="LiveId" clId="{14A63E06-8050-4E14-BF7E-6C5FB9455DEB}" dt="2024-07-05T18:51:19.083" v="9663" actId="1035"/>
          <ac:spMkLst>
            <pc:docMk/>
            <pc:sldMk cId="284800673" sldId="287"/>
            <ac:spMk id="54" creationId="{962FB18E-4559-28F6-4EA9-471EC0FE3966}"/>
          </ac:spMkLst>
        </pc:spChg>
        <pc:spChg chg="add mod">
          <ac:chgData name="Matteo Bonfanti" userId="9510521127270a7f" providerId="LiveId" clId="{14A63E06-8050-4E14-BF7E-6C5FB9455DEB}" dt="2024-07-05T18:51:08.735" v="9639" actId="14100"/>
          <ac:spMkLst>
            <pc:docMk/>
            <pc:sldMk cId="284800673" sldId="287"/>
            <ac:spMk id="55" creationId="{1E854612-DEF3-5489-B24C-6189DAF3048A}"/>
          </ac:spMkLst>
        </pc:spChg>
        <pc:spChg chg="add mod">
          <ac:chgData name="Matteo Bonfanti" userId="9510521127270a7f" providerId="LiveId" clId="{14A63E06-8050-4E14-BF7E-6C5FB9455DEB}" dt="2024-06-15T14:53:06.265" v="7350" actId="1076"/>
          <ac:spMkLst>
            <pc:docMk/>
            <pc:sldMk cId="284800673" sldId="287"/>
            <ac:spMk id="58" creationId="{D2C6E2CE-1403-CA54-23F8-547C96C29CA1}"/>
          </ac:spMkLst>
        </pc:spChg>
        <pc:spChg chg="add mod">
          <ac:chgData name="Matteo Bonfanti" userId="9510521127270a7f" providerId="LiveId" clId="{14A63E06-8050-4E14-BF7E-6C5FB9455DEB}" dt="2024-06-15T14:54:50.266" v="7438" actId="20577"/>
          <ac:spMkLst>
            <pc:docMk/>
            <pc:sldMk cId="284800673" sldId="287"/>
            <ac:spMk id="68" creationId="{5A9CB2A9-32F5-641B-C48A-5C36AE1E9CEA}"/>
          </ac:spMkLst>
        </pc:spChg>
        <pc:spChg chg="add mod">
          <ac:chgData name="Matteo Bonfanti" userId="9510521127270a7f" providerId="LiveId" clId="{14A63E06-8050-4E14-BF7E-6C5FB9455DEB}" dt="2024-06-15T14:53:40.508" v="7369" actId="20577"/>
          <ac:spMkLst>
            <pc:docMk/>
            <pc:sldMk cId="284800673" sldId="287"/>
            <ac:spMk id="71" creationId="{E115B11D-450E-9DC4-E586-0365A606CB9E}"/>
          </ac:spMkLst>
        </pc:spChg>
        <pc:spChg chg="add mod">
          <ac:chgData name="Matteo Bonfanti" userId="9510521127270a7f" providerId="LiveId" clId="{14A63E06-8050-4E14-BF7E-6C5FB9455DEB}" dt="2024-06-15T14:53:28.229" v="7355" actId="1076"/>
          <ac:spMkLst>
            <pc:docMk/>
            <pc:sldMk cId="284800673" sldId="287"/>
            <ac:spMk id="72" creationId="{E8F1C23D-6FDA-2A6F-FE32-1542A425B134}"/>
          </ac:spMkLst>
        </pc:spChg>
        <pc:spChg chg="add mod">
          <ac:chgData name="Matteo Bonfanti" userId="9510521127270a7f" providerId="LiveId" clId="{14A63E06-8050-4E14-BF7E-6C5FB9455DEB}" dt="2024-06-15T14:54:22.658" v="7393" actId="20577"/>
          <ac:spMkLst>
            <pc:docMk/>
            <pc:sldMk cId="284800673" sldId="287"/>
            <ac:spMk id="74" creationId="{95BDF311-6031-E2D1-2713-019C526AFFA2}"/>
          </ac:spMkLst>
        </pc:spChg>
        <pc:spChg chg="add del mod">
          <ac:chgData name="Matteo Bonfanti" userId="9510521127270a7f" providerId="LiveId" clId="{14A63E06-8050-4E14-BF7E-6C5FB9455DEB}" dt="2024-06-15T14:52:45.790" v="7347" actId="478"/>
          <ac:spMkLst>
            <pc:docMk/>
            <pc:sldMk cId="284800673" sldId="287"/>
            <ac:spMk id="75" creationId="{C842DC7A-8959-944D-5163-1A93813EBB89}"/>
          </ac:spMkLst>
        </pc:spChg>
        <pc:spChg chg="add mod">
          <ac:chgData name="Matteo Bonfanti" userId="9510521127270a7f" providerId="LiveId" clId="{14A63E06-8050-4E14-BF7E-6C5FB9455DEB}" dt="2024-07-10T21:39:04.393" v="9824" actId="14100"/>
          <ac:spMkLst>
            <pc:docMk/>
            <pc:sldMk cId="284800673" sldId="287"/>
            <ac:spMk id="77" creationId="{60A01C0B-940C-3600-2586-28EFC2120BC9}"/>
          </ac:spMkLst>
        </pc:spChg>
        <pc:cxnChg chg="add del mod">
          <ac:chgData name="Matteo Bonfanti" userId="9510521127270a7f" providerId="LiveId" clId="{14A63E06-8050-4E14-BF7E-6C5FB9455DEB}" dt="2024-06-15T14:46:37.939" v="7212" actId="478"/>
          <ac:cxnSpMkLst>
            <pc:docMk/>
            <pc:sldMk cId="284800673" sldId="287"/>
            <ac:cxnSpMk id="5" creationId="{8628893F-138A-141F-070C-5441A3AB226C}"/>
          </ac:cxnSpMkLst>
        </pc:cxnChg>
        <pc:cxnChg chg="add del mod">
          <ac:chgData name="Matteo Bonfanti" userId="9510521127270a7f" providerId="LiveId" clId="{14A63E06-8050-4E14-BF7E-6C5FB9455DEB}" dt="2024-06-15T14:46:37.939" v="7212" actId="478"/>
          <ac:cxnSpMkLst>
            <pc:docMk/>
            <pc:sldMk cId="284800673" sldId="287"/>
            <ac:cxnSpMk id="6" creationId="{9E2D63C1-4B4E-44BE-3D9D-EED16CBA2630}"/>
          </ac:cxnSpMkLst>
        </pc:cxnChg>
        <pc:cxnChg chg="add del mod">
          <ac:chgData name="Matteo Bonfanti" userId="9510521127270a7f" providerId="LiveId" clId="{14A63E06-8050-4E14-BF7E-6C5FB9455DEB}" dt="2024-06-15T14:46:37.939" v="7212" actId="478"/>
          <ac:cxnSpMkLst>
            <pc:docMk/>
            <pc:sldMk cId="284800673" sldId="287"/>
            <ac:cxnSpMk id="10" creationId="{22D74A6F-92E3-DFC1-D4B9-876BBFEE59F0}"/>
          </ac:cxnSpMkLst>
        </pc:cxnChg>
        <pc:cxnChg chg="add del mod">
          <ac:chgData name="Matteo Bonfanti" userId="9510521127270a7f" providerId="LiveId" clId="{14A63E06-8050-4E14-BF7E-6C5FB9455DEB}" dt="2024-06-15T14:46:37.939" v="7212" actId="478"/>
          <ac:cxnSpMkLst>
            <pc:docMk/>
            <pc:sldMk cId="284800673" sldId="287"/>
            <ac:cxnSpMk id="11" creationId="{035DA71B-067E-2930-29B4-054A579D7DB8}"/>
          </ac:cxnSpMkLst>
        </pc:cxnChg>
        <pc:cxnChg chg="add del mod">
          <ac:chgData name="Matteo Bonfanti" userId="9510521127270a7f" providerId="LiveId" clId="{14A63E06-8050-4E14-BF7E-6C5FB9455DEB}" dt="2024-06-15T14:46:37.939" v="7212" actId="478"/>
          <ac:cxnSpMkLst>
            <pc:docMk/>
            <pc:sldMk cId="284800673" sldId="287"/>
            <ac:cxnSpMk id="14" creationId="{7E2FBAFE-9CAD-C223-8660-A62685F90E6D}"/>
          </ac:cxnSpMkLst>
        </pc:cxnChg>
        <pc:cxnChg chg="add del mod">
          <ac:chgData name="Matteo Bonfanti" userId="9510521127270a7f" providerId="LiveId" clId="{14A63E06-8050-4E14-BF7E-6C5FB9455DEB}" dt="2024-06-15T14:46:37.939" v="7212" actId="478"/>
          <ac:cxnSpMkLst>
            <pc:docMk/>
            <pc:sldMk cId="284800673" sldId="287"/>
            <ac:cxnSpMk id="17" creationId="{EC721992-37F7-19D0-5E59-D656CFAD8A74}"/>
          </ac:cxnSpMkLst>
        </pc:cxnChg>
        <pc:cxnChg chg="add del mod">
          <ac:chgData name="Matteo Bonfanti" userId="9510521127270a7f" providerId="LiveId" clId="{14A63E06-8050-4E14-BF7E-6C5FB9455DEB}" dt="2024-06-15T14:46:37.939" v="7212" actId="478"/>
          <ac:cxnSpMkLst>
            <pc:docMk/>
            <pc:sldMk cId="284800673" sldId="287"/>
            <ac:cxnSpMk id="18" creationId="{9E8D05F9-ACC2-2E8B-6F06-75F06A50B0D6}"/>
          </ac:cxnSpMkLst>
        </pc:cxnChg>
        <pc:cxnChg chg="add del mod">
          <ac:chgData name="Matteo Bonfanti" userId="9510521127270a7f" providerId="LiveId" clId="{14A63E06-8050-4E14-BF7E-6C5FB9455DEB}" dt="2024-06-15T14:46:37.939" v="7212" actId="478"/>
          <ac:cxnSpMkLst>
            <pc:docMk/>
            <pc:sldMk cId="284800673" sldId="287"/>
            <ac:cxnSpMk id="20" creationId="{F9B47653-F0FA-A705-98B2-CC7919E0395F}"/>
          </ac:cxnSpMkLst>
        </pc:cxnChg>
        <pc:cxnChg chg="add del mod">
          <ac:chgData name="Matteo Bonfanti" userId="9510521127270a7f" providerId="LiveId" clId="{14A63E06-8050-4E14-BF7E-6C5FB9455DEB}" dt="2024-06-15T14:46:37.939" v="7212" actId="478"/>
          <ac:cxnSpMkLst>
            <pc:docMk/>
            <pc:sldMk cId="284800673" sldId="287"/>
            <ac:cxnSpMk id="22" creationId="{97355691-DA03-709D-5CC7-2B5E7BD8711A}"/>
          </ac:cxnSpMkLst>
        </pc:cxnChg>
        <pc:cxnChg chg="add del mod">
          <ac:chgData name="Matteo Bonfanti" userId="9510521127270a7f" providerId="LiveId" clId="{14A63E06-8050-4E14-BF7E-6C5FB9455DEB}" dt="2024-06-15T14:46:37.939" v="7212" actId="478"/>
          <ac:cxnSpMkLst>
            <pc:docMk/>
            <pc:sldMk cId="284800673" sldId="287"/>
            <ac:cxnSpMk id="26" creationId="{12F9D1A1-59A5-242A-2C5A-CD3AC0779D62}"/>
          </ac:cxnSpMkLst>
        </pc:cxnChg>
        <pc:cxnChg chg="add del mod">
          <ac:chgData name="Matteo Bonfanti" userId="9510521127270a7f" providerId="LiveId" clId="{14A63E06-8050-4E14-BF7E-6C5FB9455DEB}" dt="2024-06-15T14:46:37.939" v="7212" actId="478"/>
          <ac:cxnSpMkLst>
            <pc:docMk/>
            <pc:sldMk cId="284800673" sldId="287"/>
            <ac:cxnSpMk id="28" creationId="{B30F3971-C638-C3E1-7EF4-90214CE097AD}"/>
          </ac:cxnSpMkLst>
        </pc:cxnChg>
        <pc:cxnChg chg="add mod">
          <ac:chgData name="Matteo Bonfanti" userId="9510521127270a7f" providerId="LiveId" clId="{14A63E06-8050-4E14-BF7E-6C5FB9455DEB}" dt="2024-06-15T14:47:21.815" v="7215" actId="1076"/>
          <ac:cxnSpMkLst>
            <pc:docMk/>
            <pc:sldMk cId="284800673" sldId="287"/>
            <ac:cxnSpMk id="32" creationId="{753E6498-D4A1-2E18-A3AA-4750D581C8C6}"/>
          </ac:cxnSpMkLst>
        </pc:cxnChg>
        <pc:cxnChg chg="add mod">
          <ac:chgData name="Matteo Bonfanti" userId="9510521127270a7f" providerId="LiveId" clId="{14A63E06-8050-4E14-BF7E-6C5FB9455DEB}" dt="2024-06-15T14:51:23.543" v="7320" actId="1076"/>
          <ac:cxnSpMkLst>
            <pc:docMk/>
            <pc:sldMk cId="284800673" sldId="287"/>
            <ac:cxnSpMk id="35" creationId="{68608B19-5A53-5EC8-941C-26A565755047}"/>
          </ac:cxnSpMkLst>
        </pc:cxnChg>
        <pc:cxnChg chg="add mod">
          <ac:chgData name="Matteo Bonfanti" userId="9510521127270a7f" providerId="LiveId" clId="{14A63E06-8050-4E14-BF7E-6C5FB9455DEB}" dt="2024-06-15T14:51:32.705" v="7323" actId="14100"/>
          <ac:cxnSpMkLst>
            <pc:docMk/>
            <pc:sldMk cId="284800673" sldId="287"/>
            <ac:cxnSpMk id="36" creationId="{7C4277F6-53AF-5E07-91B9-E4054B13B7B5}"/>
          </ac:cxnSpMkLst>
        </pc:cxnChg>
        <pc:cxnChg chg="add mod">
          <ac:chgData name="Matteo Bonfanti" userId="9510521127270a7f" providerId="LiveId" clId="{14A63E06-8050-4E14-BF7E-6C5FB9455DEB}" dt="2024-06-15T14:51:27.641" v="7321" actId="14100"/>
          <ac:cxnSpMkLst>
            <pc:docMk/>
            <pc:sldMk cId="284800673" sldId="287"/>
            <ac:cxnSpMk id="39" creationId="{F22A855E-2D8F-B66C-76BB-C3C0E1AEDB8D}"/>
          </ac:cxnSpMkLst>
        </pc:cxnChg>
        <pc:cxnChg chg="add mod">
          <ac:chgData name="Matteo Bonfanti" userId="9510521127270a7f" providerId="LiveId" clId="{14A63E06-8050-4E14-BF7E-6C5FB9455DEB}" dt="2024-06-15T14:53:22.215" v="7353" actId="1076"/>
          <ac:cxnSpMkLst>
            <pc:docMk/>
            <pc:sldMk cId="284800673" sldId="287"/>
            <ac:cxnSpMk id="42" creationId="{97D3326D-6E0A-69D0-A62F-287FAC691F4E}"/>
          </ac:cxnSpMkLst>
        </pc:cxnChg>
        <pc:cxnChg chg="add mod">
          <ac:chgData name="Matteo Bonfanti" userId="9510521127270a7f" providerId="LiveId" clId="{14A63E06-8050-4E14-BF7E-6C5FB9455DEB}" dt="2024-06-15T14:51:50.509" v="7326" actId="14100"/>
          <ac:cxnSpMkLst>
            <pc:docMk/>
            <pc:sldMk cId="284800673" sldId="287"/>
            <ac:cxnSpMk id="43" creationId="{6F579EB5-CBD7-6745-8E94-3967670DB736}"/>
          </ac:cxnSpMkLst>
        </pc:cxnChg>
        <pc:cxnChg chg="add mod">
          <ac:chgData name="Matteo Bonfanti" userId="9510521127270a7f" providerId="LiveId" clId="{14A63E06-8050-4E14-BF7E-6C5FB9455DEB}" dt="2024-06-15T14:47:21.815" v="7215" actId="1076"/>
          <ac:cxnSpMkLst>
            <pc:docMk/>
            <pc:sldMk cId="284800673" sldId="287"/>
            <ac:cxnSpMk id="45" creationId="{9347B6F6-1232-A70E-0B6C-E73AE31E400E}"/>
          </ac:cxnSpMkLst>
        </pc:cxnChg>
        <pc:cxnChg chg="add mod">
          <ac:chgData name="Matteo Bonfanti" userId="9510521127270a7f" providerId="LiveId" clId="{14A63E06-8050-4E14-BF7E-6C5FB9455DEB}" dt="2024-06-15T14:53:11.177" v="7351" actId="14100"/>
          <ac:cxnSpMkLst>
            <pc:docMk/>
            <pc:sldMk cId="284800673" sldId="287"/>
            <ac:cxnSpMk id="47" creationId="{65C7AE37-39FA-3089-EFAD-578AFF698B36}"/>
          </ac:cxnSpMkLst>
        </pc:cxnChg>
        <pc:cxnChg chg="add mod">
          <ac:chgData name="Matteo Bonfanti" userId="9510521127270a7f" providerId="LiveId" clId="{14A63E06-8050-4E14-BF7E-6C5FB9455DEB}" dt="2024-06-15T14:51:30.104" v="7322" actId="14100"/>
          <ac:cxnSpMkLst>
            <pc:docMk/>
            <pc:sldMk cId="284800673" sldId="287"/>
            <ac:cxnSpMk id="51" creationId="{00DDBC79-FC2E-6B3A-95E9-EE10339E3CCE}"/>
          </ac:cxnSpMkLst>
        </pc:cxnChg>
        <pc:cxnChg chg="add mod">
          <ac:chgData name="Matteo Bonfanti" userId="9510521127270a7f" providerId="LiveId" clId="{14A63E06-8050-4E14-BF7E-6C5FB9455DEB}" dt="2024-07-05T18:51:19.083" v="9663" actId="1035"/>
          <ac:cxnSpMkLst>
            <pc:docMk/>
            <pc:sldMk cId="284800673" sldId="287"/>
            <ac:cxnSpMk id="53" creationId="{6262F3B3-9A0F-1874-8FD2-FB0FA563FA8F}"/>
          </ac:cxnSpMkLst>
        </pc:cxnChg>
        <pc:cxnChg chg="add del mod">
          <ac:chgData name="Matteo Bonfanti" userId="9510521127270a7f" providerId="LiveId" clId="{14A63E06-8050-4E14-BF7E-6C5FB9455DEB}" dt="2024-07-10T21:44:16.109" v="9840" actId="478"/>
          <ac:cxnSpMkLst>
            <pc:docMk/>
            <pc:sldMk cId="284800673" sldId="287"/>
            <ac:cxnSpMk id="67" creationId="{A417AB6A-1FAD-71B4-A7F9-3BCD109B9E4C}"/>
          </ac:cxnSpMkLst>
        </pc:cxnChg>
        <pc:cxnChg chg="add mod">
          <ac:chgData name="Matteo Bonfanti" userId="9510521127270a7f" providerId="LiveId" clId="{14A63E06-8050-4E14-BF7E-6C5FB9455DEB}" dt="2024-06-15T14:53:24.791" v="7354" actId="1076"/>
          <ac:cxnSpMkLst>
            <pc:docMk/>
            <pc:sldMk cId="284800673" sldId="287"/>
            <ac:cxnSpMk id="69" creationId="{530C8233-F0CB-F0A3-4071-75D9DB8B20D1}"/>
          </ac:cxnSpMkLst>
        </pc:cxnChg>
        <pc:cxnChg chg="add mod">
          <ac:chgData name="Matteo Bonfanti" userId="9510521127270a7f" providerId="LiveId" clId="{14A63E06-8050-4E14-BF7E-6C5FB9455DEB}" dt="2024-06-15T14:53:33.625" v="7357" actId="14100"/>
          <ac:cxnSpMkLst>
            <pc:docMk/>
            <pc:sldMk cId="284800673" sldId="287"/>
            <ac:cxnSpMk id="70" creationId="{CB86CA25-0607-B33C-0A4C-32534C83800F}"/>
          </ac:cxnSpMkLst>
        </pc:cxnChg>
        <pc:cxnChg chg="add mod">
          <ac:chgData name="Matteo Bonfanti" userId="9510521127270a7f" providerId="LiveId" clId="{14A63E06-8050-4E14-BF7E-6C5FB9455DEB}" dt="2024-06-15T14:54:09.982" v="7381" actId="1036"/>
          <ac:cxnSpMkLst>
            <pc:docMk/>
            <pc:sldMk cId="284800673" sldId="287"/>
            <ac:cxnSpMk id="73" creationId="{0D8D13C5-52C0-5E22-F655-F127B85ABE6A}"/>
          </ac:cxnSpMkLst>
        </pc:cxnChg>
        <pc:cxnChg chg="add mod">
          <ac:chgData name="Matteo Bonfanti" userId="9510521127270a7f" providerId="LiveId" clId="{14A63E06-8050-4E14-BF7E-6C5FB9455DEB}" dt="2024-06-15T14:53:55.220" v="7373" actId="14100"/>
          <ac:cxnSpMkLst>
            <pc:docMk/>
            <pc:sldMk cId="284800673" sldId="287"/>
            <ac:cxnSpMk id="76" creationId="{C7A3B2B4-A3DB-547B-D1E8-FBE418FD85A9}"/>
          </ac:cxnSpMkLst>
        </pc:cxnChg>
      </pc:sldChg>
      <pc:sldChg chg="addSp delSp modSp new mod">
        <pc:chgData name="Matteo Bonfanti" userId="9510521127270a7f" providerId="LiveId" clId="{14A63E06-8050-4E14-BF7E-6C5FB9455DEB}" dt="2024-07-10T21:46:06.205" v="9917" actId="255"/>
        <pc:sldMkLst>
          <pc:docMk/>
          <pc:sldMk cId="118465233" sldId="288"/>
        </pc:sldMkLst>
        <pc:spChg chg="mod">
          <ac:chgData name="Matteo Bonfanti" userId="9510521127270a7f" providerId="LiveId" clId="{14A63E06-8050-4E14-BF7E-6C5FB9455DEB}" dt="2024-06-16T22:18:18.261" v="7638" actId="1076"/>
          <ac:spMkLst>
            <pc:docMk/>
            <pc:sldMk cId="118465233" sldId="288"/>
            <ac:spMk id="2" creationId="{BB4444F4-43E0-B715-821C-FD573501D9F1}"/>
          </ac:spMkLst>
        </pc:spChg>
        <pc:spChg chg="del">
          <ac:chgData name="Matteo Bonfanti" userId="9510521127270a7f" providerId="LiveId" clId="{14A63E06-8050-4E14-BF7E-6C5FB9455DEB}" dt="2024-06-15T14:54:57.635" v="7439" actId="478"/>
          <ac:spMkLst>
            <pc:docMk/>
            <pc:sldMk cId="118465233" sldId="288"/>
            <ac:spMk id="3" creationId="{D1E1B715-8A4C-D6AE-1973-546321F54B17}"/>
          </ac:spMkLst>
        </pc:spChg>
        <pc:spChg chg="add mod">
          <ac:chgData name="Matteo Bonfanti" userId="9510521127270a7f" providerId="LiveId" clId="{14A63E06-8050-4E14-BF7E-6C5FB9455DEB}" dt="2024-06-15T14:58:30.434" v="7492" actId="14100"/>
          <ac:spMkLst>
            <pc:docMk/>
            <pc:sldMk cId="118465233" sldId="288"/>
            <ac:spMk id="4" creationId="{4F35093D-2E59-12CB-0985-6524139A818D}"/>
          </ac:spMkLst>
        </pc:spChg>
        <pc:spChg chg="add mod">
          <ac:chgData name="Matteo Bonfanti" userId="9510521127270a7f" providerId="LiveId" clId="{14A63E06-8050-4E14-BF7E-6C5FB9455DEB}" dt="2024-06-15T14:59:32.416" v="7518" actId="14100"/>
          <ac:spMkLst>
            <pc:docMk/>
            <pc:sldMk cId="118465233" sldId="288"/>
            <ac:spMk id="6" creationId="{19236CEF-D46B-15D9-23C0-75F09AB2F5F1}"/>
          </ac:spMkLst>
        </pc:spChg>
        <pc:spChg chg="add mod">
          <ac:chgData name="Matteo Bonfanti" userId="9510521127270a7f" providerId="LiveId" clId="{14A63E06-8050-4E14-BF7E-6C5FB9455DEB}" dt="2024-06-15T14:55:27.833" v="7440"/>
          <ac:spMkLst>
            <pc:docMk/>
            <pc:sldMk cId="118465233" sldId="288"/>
            <ac:spMk id="7" creationId="{F8ABDA00-DE69-24DA-DCE8-1C97D6FEA85A}"/>
          </ac:spMkLst>
        </pc:spChg>
        <pc:spChg chg="add del mod">
          <ac:chgData name="Matteo Bonfanti" userId="9510521127270a7f" providerId="LiveId" clId="{14A63E06-8050-4E14-BF7E-6C5FB9455DEB}" dt="2024-07-10T21:43:13.304" v="9830" actId="478"/>
          <ac:spMkLst>
            <pc:docMk/>
            <pc:sldMk cId="118465233" sldId="288"/>
            <ac:spMk id="10" creationId="{A604BB75-23DD-0893-85F3-5F9E3ACCE2DC}"/>
          </ac:spMkLst>
        </pc:spChg>
        <pc:spChg chg="add mod">
          <ac:chgData name="Matteo Bonfanti" userId="9510521127270a7f" providerId="LiveId" clId="{14A63E06-8050-4E14-BF7E-6C5FB9455DEB}" dt="2024-07-10T21:43:16.822" v="9832" actId="14100"/>
          <ac:spMkLst>
            <pc:docMk/>
            <pc:sldMk cId="118465233" sldId="288"/>
            <ac:spMk id="11" creationId="{E1AB1154-0345-E7DF-2CE1-9E19823E92C9}"/>
          </ac:spMkLst>
        </pc:spChg>
        <pc:spChg chg="add mod">
          <ac:chgData name="Matteo Bonfanti" userId="9510521127270a7f" providerId="LiveId" clId="{14A63E06-8050-4E14-BF7E-6C5FB9455DEB}" dt="2024-06-15T14:55:27.833" v="7440"/>
          <ac:spMkLst>
            <pc:docMk/>
            <pc:sldMk cId="118465233" sldId="288"/>
            <ac:spMk id="13" creationId="{B5CB3F39-6F68-5FED-105A-BB218BD300CF}"/>
          </ac:spMkLst>
        </pc:spChg>
        <pc:spChg chg="add del mod">
          <ac:chgData name="Matteo Bonfanti" userId="9510521127270a7f" providerId="LiveId" clId="{14A63E06-8050-4E14-BF7E-6C5FB9455DEB}" dt="2024-07-10T21:44:46.156" v="9842" actId="478"/>
          <ac:spMkLst>
            <pc:docMk/>
            <pc:sldMk cId="118465233" sldId="288"/>
            <ac:spMk id="14" creationId="{3E99CD9D-5AEF-5C16-A703-AB69E946B9BF}"/>
          </ac:spMkLst>
        </pc:spChg>
        <pc:spChg chg="add mod">
          <ac:chgData name="Matteo Bonfanti" userId="9510521127270a7f" providerId="LiveId" clId="{14A63E06-8050-4E14-BF7E-6C5FB9455DEB}" dt="2024-07-10T21:45:01.622" v="9855" actId="1076"/>
          <ac:spMkLst>
            <pc:docMk/>
            <pc:sldMk cId="118465233" sldId="288"/>
            <ac:spMk id="17" creationId="{4FD28E27-BD3B-3E80-7719-D7C1BEE07D2E}"/>
          </ac:spMkLst>
        </pc:spChg>
        <pc:spChg chg="add mod">
          <ac:chgData name="Matteo Bonfanti" userId="9510521127270a7f" providerId="LiveId" clId="{14A63E06-8050-4E14-BF7E-6C5FB9455DEB}" dt="2024-07-10T21:45:05.042" v="9856" actId="1076"/>
          <ac:spMkLst>
            <pc:docMk/>
            <pc:sldMk cId="118465233" sldId="288"/>
            <ac:spMk id="19" creationId="{7CCB2F77-CD02-3562-A779-2240777A0053}"/>
          </ac:spMkLst>
        </pc:spChg>
        <pc:spChg chg="add del mod">
          <ac:chgData name="Matteo Bonfanti" userId="9510521127270a7f" providerId="LiveId" clId="{14A63E06-8050-4E14-BF7E-6C5FB9455DEB}" dt="2024-07-10T21:44:46.156" v="9842" actId="478"/>
          <ac:spMkLst>
            <pc:docMk/>
            <pc:sldMk cId="118465233" sldId="288"/>
            <ac:spMk id="21" creationId="{9FDD7997-7AFF-B208-4B09-52E5D518034A}"/>
          </ac:spMkLst>
        </pc:spChg>
        <pc:spChg chg="add del mod">
          <ac:chgData name="Matteo Bonfanti" userId="9510521127270a7f" providerId="LiveId" clId="{14A63E06-8050-4E14-BF7E-6C5FB9455DEB}" dt="2024-07-10T21:44:48.765" v="9844" actId="478"/>
          <ac:spMkLst>
            <pc:docMk/>
            <pc:sldMk cId="118465233" sldId="288"/>
            <ac:spMk id="22" creationId="{7A8EDC37-98AA-B280-4090-C85D0607D27E}"/>
          </ac:spMkLst>
        </pc:spChg>
        <pc:spChg chg="add mod">
          <ac:chgData name="Matteo Bonfanti" userId="9510521127270a7f" providerId="LiveId" clId="{14A63E06-8050-4E14-BF7E-6C5FB9455DEB}" dt="2024-07-10T21:46:06.205" v="9917" actId="255"/>
          <ac:spMkLst>
            <pc:docMk/>
            <pc:sldMk cId="118465233" sldId="288"/>
            <ac:spMk id="23" creationId="{A663E75E-53F8-C98A-6D9D-01D6FEB33096}"/>
          </ac:spMkLst>
        </pc:spChg>
        <pc:spChg chg="add mod">
          <ac:chgData name="Matteo Bonfanti" userId="9510521127270a7f" providerId="LiveId" clId="{14A63E06-8050-4E14-BF7E-6C5FB9455DEB}" dt="2024-07-10T21:45:44.055" v="9900" actId="207"/>
          <ac:spMkLst>
            <pc:docMk/>
            <pc:sldMk cId="118465233" sldId="288"/>
            <ac:spMk id="25" creationId="{44AE3985-7E9F-EF49-A586-C39C0198F475}"/>
          </ac:spMkLst>
        </pc:spChg>
        <pc:spChg chg="add mod">
          <ac:chgData name="Matteo Bonfanti" userId="9510521127270a7f" providerId="LiveId" clId="{14A63E06-8050-4E14-BF7E-6C5FB9455DEB}" dt="2024-07-06T12:22:12.601" v="9809" actId="1076"/>
          <ac:spMkLst>
            <pc:docMk/>
            <pc:sldMk cId="118465233" sldId="288"/>
            <ac:spMk id="27" creationId="{60C1DE6F-C41C-56CF-2889-F336B002643F}"/>
          </ac:spMkLst>
        </pc:spChg>
        <pc:spChg chg="add mod">
          <ac:chgData name="Matteo Bonfanti" userId="9510521127270a7f" providerId="LiveId" clId="{14A63E06-8050-4E14-BF7E-6C5FB9455DEB}" dt="2024-07-05T18:54:43.225" v="9768" actId="20577"/>
          <ac:spMkLst>
            <pc:docMk/>
            <pc:sldMk cId="118465233" sldId="288"/>
            <ac:spMk id="28" creationId="{435291B1-D9DD-A551-7C5F-5046491ADFA8}"/>
          </ac:spMkLst>
        </pc:spChg>
        <pc:spChg chg="add del mod">
          <ac:chgData name="Matteo Bonfanti" userId="9510521127270a7f" providerId="LiveId" clId="{14A63E06-8050-4E14-BF7E-6C5FB9455DEB}" dt="2024-07-10T21:43:25.576" v="9837" actId="478"/>
          <ac:spMkLst>
            <pc:docMk/>
            <pc:sldMk cId="118465233" sldId="288"/>
            <ac:spMk id="29" creationId="{5227901D-B7BD-6D41-9FD3-2B2931B67D81}"/>
          </ac:spMkLst>
        </pc:spChg>
        <pc:spChg chg="add del mod">
          <ac:chgData name="Matteo Bonfanti" userId="9510521127270a7f" providerId="LiveId" clId="{14A63E06-8050-4E14-BF7E-6C5FB9455DEB}" dt="2024-07-10T21:43:22.581" v="9835" actId="478"/>
          <ac:spMkLst>
            <pc:docMk/>
            <pc:sldMk cId="118465233" sldId="288"/>
            <ac:spMk id="31" creationId="{F70C8E75-19F3-C3E6-9FAB-9FB17F122738}"/>
          </ac:spMkLst>
        </pc:spChg>
        <pc:spChg chg="add del mod">
          <ac:chgData name="Matteo Bonfanti" userId="9510521127270a7f" providerId="LiveId" clId="{14A63E06-8050-4E14-BF7E-6C5FB9455DEB}" dt="2024-07-10T21:43:28.317" v="9838" actId="478"/>
          <ac:spMkLst>
            <pc:docMk/>
            <pc:sldMk cId="118465233" sldId="288"/>
            <ac:spMk id="34" creationId="{97859B67-9F00-AA20-1DA4-4609C94A78DA}"/>
          </ac:spMkLst>
        </pc:spChg>
        <pc:spChg chg="add del mod">
          <ac:chgData name="Matteo Bonfanti" userId="9510521127270a7f" providerId="LiveId" clId="{14A63E06-8050-4E14-BF7E-6C5FB9455DEB}" dt="2024-07-10T21:43:21.125" v="9834" actId="478"/>
          <ac:spMkLst>
            <pc:docMk/>
            <pc:sldMk cId="118465233" sldId="288"/>
            <ac:spMk id="35" creationId="{4B26FCBC-D9B3-83F5-B490-C16B7AD55A45}"/>
          </ac:spMkLst>
        </pc:spChg>
        <pc:spChg chg="add del mod">
          <ac:chgData name="Matteo Bonfanti" userId="9510521127270a7f" providerId="LiveId" clId="{14A63E06-8050-4E14-BF7E-6C5FB9455DEB}" dt="2024-07-10T21:43:11.875" v="9829" actId="478"/>
          <ac:spMkLst>
            <pc:docMk/>
            <pc:sldMk cId="118465233" sldId="288"/>
            <ac:spMk id="37" creationId="{E22AC510-78B3-578A-1843-A222073265B4}"/>
          </ac:spMkLst>
        </pc:spChg>
        <pc:spChg chg="add del mod">
          <ac:chgData name="Matteo Bonfanti" userId="9510521127270a7f" providerId="LiveId" clId="{14A63E06-8050-4E14-BF7E-6C5FB9455DEB}" dt="2024-07-10T21:43:19.111" v="9833" actId="478"/>
          <ac:spMkLst>
            <pc:docMk/>
            <pc:sldMk cId="118465233" sldId="288"/>
            <ac:spMk id="39" creationId="{51F188C5-297F-6CC2-0A21-40C70593E213}"/>
          </ac:spMkLst>
        </pc:spChg>
        <pc:spChg chg="add del mod">
          <ac:chgData name="Matteo Bonfanti" userId="9510521127270a7f" providerId="LiveId" clId="{14A63E06-8050-4E14-BF7E-6C5FB9455DEB}" dt="2024-07-10T21:43:10.238" v="9827" actId="478"/>
          <ac:spMkLst>
            <pc:docMk/>
            <pc:sldMk cId="118465233" sldId="288"/>
            <ac:spMk id="45" creationId="{1E9DF7C8-9E6F-3FF4-6CD1-47C9621747F1}"/>
          </ac:spMkLst>
        </pc:spChg>
        <pc:cxnChg chg="add mod">
          <ac:chgData name="Matteo Bonfanti" userId="9510521127270a7f" providerId="LiveId" clId="{14A63E06-8050-4E14-BF7E-6C5FB9455DEB}" dt="2024-06-15T14:58:30.434" v="7492" actId="14100"/>
          <ac:cxnSpMkLst>
            <pc:docMk/>
            <pc:sldMk cId="118465233" sldId="288"/>
            <ac:cxnSpMk id="5" creationId="{CA43A79E-ED77-9AAA-6757-91C92C800715}"/>
          </ac:cxnSpMkLst>
        </pc:cxnChg>
        <pc:cxnChg chg="add mod">
          <ac:chgData name="Matteo Bonfanti" userId="9510521127270a7f" providerId="LiveId" clId="{14A63E06-8050-4E14-BF7E-6C5FB9455DEB}" dt="2024-06-15T14:55:27.833" v="7440"/>
          <ac:cxnSpMkLst>
            <pc:docMk/>
            <pc:sldMk cId="118465233" sldId="288"/>
            <ac:cxnSpMk id="8" creationId="{C05D03BB-85B4-FF99-A6FF-399E59C23D45}"/>
          </ac:cxnSpMkLst>
        </pc:cxnChg>
        <pc:cxnChg chg="add del mod">
          <ac:chgData name="Matteo Bonfanti" userId="9510521127270a7f" providerId="LiveId" clId="{14A63E06-8050-4E14-BF7E-6C5FB9455DEB}" dt="2024-07-10T21:43:14.011" v="9831" actId="478"/>
          <ac:cxnSpMkLst>
            <pc:docMk/>
            <pc:sldMk cId="118465233" sldId="288"/>
            <ac:cxnSpMk id="9" creationId="{FCBE08D4-7884-7528-E75C-BD76C2966C36}"/>
          </ac:cxnSpMkLst>
        </pc:cxnChg>
        <pc:cxnChg chg="add mod">
          <ac:chgData name="Matteo Bonfanti" userId="9510521127270a7f" providerId="LiveId" clId="{14A63E06-8050-4E14-BF7E-6C5FB9455DEB}" dt="2024-06-15T14:55:27.833" v="7440"/>
          <ac:cxnSpMkLst>
            <pc:docMk/>
            <pc:sldMk cId="118465233" sldId="288"/>
            <ac:cxnSpMk id="12" creationId="{93EC672A-2DDB-4381-BF09-DDDE24096AF8}"/>
          </ac:cxnSpMkLst>
        </pc:cxnChg>
        <pc:cxnChg chg="add del mod">
          <ac:chgData name="Matteo Bonfanti" userId="9510521127270a7f" providerId="LiveId" clId="{14A63E06-8050-4E14-BF7E-6C5FB9455DEB}" dt="2024-07-10T21:44:46.156" v="9842" actId="478"/>
          <ac:cxnSpMkLst>
            <pc:docMk/>
            <pc:sldMk cId="118465233" sldId="288"/>
            <ac:cxnSpMk id="15" creationId="{141F5337-DCB9-7CB0-BBE0-146A0CFA4868}"/>
          </ac:cxnSpMkLst>
        </pc:cxnChg>
        <pc:cxnChg chg="add mod">
          <ac:chgData name="Matteo Bonfanti" userId="9510521127270a7f" providerId="LiveId" clId="{14A63E06-8050-4E14-BF7E-6C5FB9455DEB}" dt="2024-07-10T21:45:09.244" v="9857" actId="14100"/>
          <ac:cxnSpMkLst>
            <pc:docMk/>
            <pc:sldMk cId="118465233" sldId="288"/>
            <ac:cxnSpMk id="16" creationId="{4A076258-81E8-10DD-9DE8-951BE195AA4B}"/>
          </ac:cxnSpMkLst>
        </pc:cxnChg>
        <pc:cxnChg chg="add mod">
          <ac:chgData name="Matteo Bonfanti" userId="9510521127270a7f" providerId="LiveId" clId="{14A63E06-8050-4E14-BF7E-6C5FB9455DEB}" dt="2024-07-10T21:45:01.622" v="9855" actId="1076"/>
          <ac:cxnSpMkLst>
            <pc:docMk/>
            <pc:sldMk cId="118465233" sldId="288"/>
            <ac:cxnSpMk id="18" creationId="{A2E10A79-9A13-DEAF-82C8-BCCE3D63D683}"/>
          </ac:cxnSpMkLst>
        </pc:cxnChg>
        <pc:cxnChg chg="add del mod">
          <ac:chgData name="Matteo Bonfanti" userId="9510521127270a7f" providerId="LiveId" clId="{14A63E06-8050-4E14-BF7E-6C5FB9455DEB}" dt="2024-07-10T21:44:47.595" v="9843" actId="478"/>
          <ac:cxnSpMkLst>
            <pc:docMk/>
            <pc:sldMk cId="118465233" sldId="288"/>
            <ac:cxnSpMk id="20" creationId="{3F97901E-BE4F-E60F-D455-08AE7FF11B60}"/>
          </ac:cxnSpMkLst>
        </pc:cxnChg>
        <pc:cxnChg chg="add mod">
          <ac:chgData name="Matteo Bonfanti" userId="9510521127270a7f" providerId="LiveId" clId="{14A63E06-8050-4E14-BF7E-6C5FB9455DEB}" dt="2024-06-15T14:55:27.833" v="7440"/>
          <ac:cxnSpMkLst>
            <pc:docMk/>
            <pc:sldMk cId="118465233" sldId="288"/>
            <ac:cxnSpMk id="24" creationId="{2058EAAC-FA9A-6297-CC6E-36B20E54EF8B}"/>
          </ac:cxnSpMkLst>
        </pc:cxnChg>
        <pc:cxnChg chg="add mod">
          <ac:chgData name="Matteo Bonfanti" userId="9510521127270a7f" providerId="LiveId" clId="{14A63E06-8050-4E14-BF7E-6C5FB9455DEB}" dt="2024-07-06T12:22:12.601" v="9809" actId="1076"/>
          <ac:cxnSpMkLst>
            <pc:docMk/>
            <pc:sldMk cId="118465233" sldId="288"/>
            <ac:cxnSpMk id="26" creationId="{98A1B2C8-0442-6134-3D49-13383068BF77}"/>
          </ac:cxnSpMkLst>
        </pc:cxnChg>
        <pc:cxnChg chg="add del mod">
          <ac:chgData name="Matteo Bonfanti" userId="9510521127270a7f" providerId="LiveId" clId="{14A63E06-8050-4E14-BF7E-6C5FB9455DEB}" dt="2024-07-10T21:43:40.992" v="9839" actId="478"/>
          <ac:cxnSpMkLst>
            <pc:docMk/>
            <pc:sldMk cId="118465233" sldId="288"/>
            <ac:cxnSpMk id="30" creationId="{7A1A2198-AAD7-3F00-E7E3-CCE47EBC6C77}"/>
          </ac:cxnSpMkLst>
        </pc:cxnChg>
        <pc:cxnChg chg="add del mod">
          <ac:chgData name="Matteo Bonfanti" userId="9510521127270a7f" providerId="LiveId" clId="{14A63E06-8050-4E14-BF7E-6C5FB9455DEB}" dt="2024-07-10T21:43:21.125" v="9834" actId="478"/>
          <ac:cxnSpMkLst>
            <pc:docMk/>
            <pc:sldMk cId="118465233" sldId="288"/>
            <ac:cxnSpMk id="32" creationId="{01AF5383-F99B-48E3-29AA-EEA0CF06C081}"/>
          </ac:cxnSpMkLst>
        </pc:cxnChg>
        <pc:cxnChg chg="add del mod">
          <ac:chgData name="Matteo Bonfanti" userId="9510521127270a7f" providerId="LiveId" clId="{14A63E06-8050-4E14-BF7E-6C5FB9455DEB}" dt="2024-07-10T21:43:28.317" v="9838" actId="478"/>
          <ac:cxnSpMkLst>
            <pc:docMk/>
            <pc:sldMk cId="118465233" sldId="288"/>
            <ac:cxnSpMk id="33" creationId="{51B96E05-EE80-0D5E-2DB6-9A43595AD1DF}"/>
          </ac:cxnSpMkLst>
        </pc:cxnChg>
        <pc:cxnChg chg="add del mod">
          <ac:chgData name="Matteo Bonfanti" userId="9510521127270a7f" providerId="LiveId" clId="{14A63E06-8050-4E14-BF7E-6C5FB9455DEB}" dt="2024-07-10T21:43:28.317" v="9838" actId="478"/>
          <ac:cxnSpMkLst>
            <pc:docMk/>
            <pc:sldMk cId="118465233" sldId="288"/>
            <ac:cxnSpMk id="36" creationId="{92037662-85DD-0A03-DB47-EAB40C58FE22}"/>
          </ac:cxnSpMkLst>
        </pc:cxnChg>
        <pc:cxnChg chg="add del mod">
          <ac:chgData name="Matteo Bonfanti" userId="9510521127270a7f" providerId="LiveId" clId="{14A63E06-8050-4E14-BF7E-6C5FB9455DEB}" dt="2024-07-10T21:43:28.317" v="9838" actId="478"/>
          <ac:cxnSpMkLst>
            <pc:docMk/>
            <pc:sldMk cId="118465233" sldId="288"/>
            <ac:cxnSpMk id="38" creationId="{BFD8871D-7932-E0BE-8F8F-8BBF68370CAD}"/>
          </ac:cxnSpMkLst>
        </pc:cxnChg>
        <pc:cxnChg chg="add del mod">
          <ac:chgData name="Matteo Bonfanti" userId="9510521127270a7f" providerId="LiveId" clId="{14A63E06-8050-4E14-BF7E-6C5FB9455DEB}" dt="2024-07-10T21:43:10.800" v="9828" actId="478"/>
          <ac:cxnSpMkLst>
            <pc:docMk/>
            <pc:sldMk cId="118465233" sldId="288"/>
            <ac:cxnSpMk id="43" creationId="{794B7A49-BD19-2695-09C1-CA5B773C2978}"/>
          </ac:cxnSpMkLst>
        </pc:cxnChg>
      </pc:sldChg>
      <pc:sldChg chg="new del">
        <pc:chgData name="Matteo Bonfanti" userId="9510521127270a7f" providerId="LiveId" clId="{14A63E06-8050-4E14-BF7E-6C5FB9455DEB}" dt="2024-06-16T22:18:02.646" v="7632" actId="2696"/>
        <pc:sldMkLst>
          <pc:docMk/>
          <pc:sldMk cId="3130939040" sldId="289"/>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5T14:23:49.620"/>
    </inkml:context>
    <inkml:brush xml:id="br0">
      <inkml:brushProperty name="width" value="0.035" units="cm"/>
      <inkml:brushProperty name="height" value="0.03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5T14:23:50.472"/>
    </inkml:context>
    <inkml:brush xml:id="br0">
      <inkml:brushProperty name="width" value="0.035" units="cm"/>
      <inkml:brushProperty name="height" value="0.03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5T14:24:38.163"/>
    </inkml:context>
    <inkml:brush xml:id="br0">
      <inkml:brushProperty name="width" value="0.035" units="cm"/>
      <inkml:brushProperty name="height" value="0.035" units="cm"/>
      <inkml:brushProperty name="ignorePressure" value="1"/>
    </inkml:brush>
  </inkml:definitions>
  <inkml:trace contextRef="#ctx0" brushRef="#br0">1 1,'1892'0,"-1880"0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5T14:25:08.474"/>
    </inkml:context>
    <inkml:brush xml:id="br0">
      <inkml:brushProperty name="width" value="0.035" units="cm"/>
      <inkml:brushProperty name="height" value="0.035" units="cm"/>
      <inkml:brushProperty name="ignorePressure" value="1"/>
    </inkml:brush>
  </inkml:definitions>
  <inkml:trace contextRef="#ctx0" brushRef="#br0">1 1,'1946'0,"-1935"0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5T14:25:31.735"/>
    </inkml:context>
    <inkml:brush xml:id="br0">
      <inkml:brushProperty name="width" value="0.035" units="cm"/>
      <inkml:brushProperty name="height" value="0.035" units="cm"/>
      <inkml:brushProperty name="ignorePressure" value="1"/>
    </inkml:brush>
  </inkml:definitions>
  <inkml:trace contextRef="#ctx0" brushRef="#br0">0 1,'0'5132,"0"-5110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0D606-BF61-470B-AE2D-9E353AEF0F43}" type="datetimeFigureOut">
              <a:rPr lang="it-IT" smtClean="0"/>
              <a:t>11/07/2024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E9B0B-A9C9-4682-8A3B-EDC5A189D8BC}" type="slidenum">
              <a:rPr lang="it-IT" smtClean="0"/>
              <a:t>‹N›</a:t>
            </a:fld>
            <a:endParaRPr lang="it-IT"/>
          </a:p>
        </p:txBody>
      </p:sp>
    </p:spTree>
    <p:extLst>
      <p:ext uri="{BB962C8B-B14F-4D97-AF65-F5344CB8AC3E}">
        <p14:creationId xmlns:p14="http://schemas.microsoft.com/office/powerpoint/2010/main" val="423970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0785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3C586-B148-B00A-51B6-0A4ADE4CD1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6997531-FCE4-D1AD-51DC-77A01B769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49F772C-DD91-E40A-01A8-19A9A9A1D4D0}"/>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2EE60D7B-516F-56F9-3A2D-E7BFE9AADF9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2925CA-A46F-9C3C-2F07-5539F1E2ABEF}"/>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43832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6C210-BE4E-6D31-6446-1E5AF6ABE92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0898166-6AA4-5038-D9C9-E607B522F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22FB73-F396-AC61-079C-495B0D81822E}"/>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7C71509D-263D-D1C3-8346-D190EBC066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C48688-302F-9AE5-70F6-1DE8D02B429F}"/>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6670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A8FC9A4-694F-DB8E-BC99-639F2BD433A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EC98133-123F-6A76-D0B0-2C2DFAC35AA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DF6752-67AB-B6A7-3FF8-B70CDEC01137}"/>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69A7E471-F474-504C-0F2F-A570172F91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B0F5D0-2778-990F-5F34-7B9FA4EA771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3574994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75600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51363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7843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0807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96509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0742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48699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8002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0A0A3-442B-3089-8016-935685E2CFE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86774E-E35A-3688-C812-D57D5CADE76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654E00-4721-0BCF-7659-09FB3B2ED25E}"/>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4A712C6A-72E0-05DB-CCFA-87FCF9E9AB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52D32A-3534-AEB3-66A2-F3C617C96FE7}"/>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576602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877339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1251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9267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385969-DE6B-3138-6FDD-947DA372DFD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B6DED3B-42F3-B10C-F02E-E42670C212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15FC2B6-1B61-C669-E6DE-49505A701029}"/>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5FA3B75D-5313-4295-45AA-40B5E4FD1B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9EEEFD-20CA-8C54-FF60-B7C23AD9D9C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55533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398AD-422C-FB97-3814-DDE932FE22A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0C6E9-0AA6-3A89-3DF3-800A3020F1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1C74E59-9190-2454-2547-9FC6876FB4A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ADF5FB2-8577-70A2-A769-2626044BD02A}"/>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6" name="Segnaposto piè di pagina 5">
            <a:extLst>
              <a:ext uri="{FF2B5EF4-FFF2-40B4-BE49-F238E27FC236}">
                <a16:creationId xmlns:a16="http://schemas.microsoft.com/office/drawing/2014/main" id="{4B4EFE5A-7FFA-572C-49AA-FCB0ED9CCC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70529E-7949-A628-0DE6-85CB869A0D57}"/>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04780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F6463-836E-DDD1-E537-F1F5CD59884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BDB2E9-0603-23D4-4DA6-741B749F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BD615E-CC90-819A-36D4-30A8FF8DE5E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AFEBE96-A1E2-E1BD-C745-D55BEC1DA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A11856-AF1A-563D-1652-6F6F9B3E4FD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6E0A714-F6B8-6CCD-FC48-A1D60C7C33D3}"/>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8" name="Segnaposto piè di pagina 7">
            <a:extLst>
              <a:ext uri="{FF2B5EF4-FFF2-40B4-BE49-F238E27FC236}">
                <a16:creationId xmlns:a16="http://schemas.microsoft.com/office/drawing/2014/main" id="{8B86B285-B266-6F85-A5E1-5385AEC7366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8FACB5D-7E2D-18C2-E41E-2BE7E4F66AB0}"/>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392979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72ACB-C733-E488-1AB1-A8BDD1EF11E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0DF091-F5E9-FD03-6D00-72667F977151}"/>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4" name="Segnaposto piè di pagina 3">
            <a:extLst>
              <a:ext uri="{FF2B5EF4-FFF2-40B4-BE49-F238E27FC236}">
                <a16:creationId xmlns:a16="http://schemas.microsoft.com/office/drawing/2014/main" id="{8628B8BB-5DC5-397F-AF45-746DC7704E0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1B6FA75-CED7-8D00-69A9-D63332C0E8FD}"/>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99535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9321521-0268-EFB3-A314-9EE8F26C484F}"/>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3" name="Segnaposto piè di pagina 2">
            <a:extLst>
              <a:ext uri="{FF2B5EF4-FFF2-40B4-BE49-F238E27FC236}">
                <a16:creationId xmlns:a16="http://schemas.microsoft.com/office/drawing/2014/main" id="{88167E75-9B4C-DFCA-6E0C-D006C43DE59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5B12034-263D-7DC9-D117-63C5F25E4EBB}"/>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44385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55BAE-93AC-C478-FBDB-D409CFFDC3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7B0A2B-E594-93CB-3CFB-CDD478908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7FFF9F6-829B-29DA-0034-86CCD0E9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408F32-0EE6-3649-A601-5C96A77664BE}"/>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6" name="Segnaposto piè di pagina 5">
            <a:extLst>
              <a:ext uri="{FF2B5EF4-FFF2-40B4-BE49-F238E27FC236}">
                <a16:creationId xmlns:a16="http://schemas.microsoft.com/office/drawing/2014/main" id="{4FE2EB98-7A81-F01E-3D26-4BD976B113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931062-F5CD-B693-D027-5764BFD6769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14035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C2F33-7DEB-04DF-63D0-7221B4C02F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EBC64F4-6717-0378-0BCA-C6E88A452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DB9FC8D-2938-4846-B6BE-4FBDC4A88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09D1A5-7E2C-79C9-2137-19C21FCA04B7}"/>
              </a:ext>
            </a:extLst>
          </p:cNvPr>
          <p:cNvSpPr>
            <a:spLocks noGrp="1"/>
          </p:cNvSpPr>
          <p:nvPr>
            <p:ph type="dt" sz="half" idx="10"/>
          </p:nvPr>
        </p:nvSpPr>
        <p:spPr/>
        <p:txBody>
          <a:bodyPr/>
          <a:lstStyle/>
          <a:p>
            <a:fld id="{297B3753-8EF8-4950-BECA-B9639F44BFD9}" type="datetimeFigureOut">
              <a:rPr lang="it-IT" smtClean="0"/>
              <a:t>11/07/2024</a:t>
            </a:fld>
            <a:endParaRPr lang="it-IT"/>
          </a:p>
        </p:txBody>
      </p:sp>
      <p:sp>
        <p:nvSpPr>
          <p:cNvPr id="6" name="Segnaposto piè di pagina 5">
            <a:extLst>
              <a:ext uri="{FF2B5EF4-FFF2-40B4-BE49-F238E27FC236}">
                <a16:creationId xmlns:a16="http://schemas.microsoft.com/office/drawing/2014/main" id="{5D5D8603-C0D9-D40B-E973-4C0FBFA05F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7C53B8-430B-B4F5-0BA1-649D4367017C}"/>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02464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A61127E-B4CB-565D-F9E0-B5D787D1A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C193E5-25BE-747D-6912-99833FD4F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E0FF3A-5120-F9D6-39E7-51221E4D8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7B3753-8EF8-4950-BECA-B9639F44BFD9}" type="datetimeFigureOut">
              <a:rPr lang="it-IT" smtClean="0"/>
              <a:t>11/07/2024</a:t>
            </a:fld>
            <a:endParaRPr lang="it-IT"/>
          </a:p>
        </p:txBody>
      </p:sp>
      <p:sp>
        <p:nvSpPr>
          <p:cNvPr id="5" name="Segnaposto piè di pagina 4">
            <a:extLst>
              <a:ext uri="{FF2B5EF4-FFF2-40B4-BE49-F238E27FC236}">
                <a16:creationId xmlns:a16="http://schemas.microsoft.com/office/drawing/2014/main" id="{92BB41AF-A103-BC92-06B0-914DC0CFA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14C32476-EE66-96E1-7C64-D4287ADF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7D7188-1011-4577-B355-E9C077E7232A}" type="slidenum">
              <a:rPr lang="it-IT" smtClean="0"/>
              <a:t>‹N›</a:t>
            </a:fld>
            <a:endParaRPr lang="it-IT"/>
          </a:p>
        </p:txBody>
      </p:sp>
    </p:spTree>
    <p:extLst>
      <p:ext uri="{BB962C8B-B14F-4D97-AF65-F5344CB8AC3E}">
        <p14:creationId xmlns:p14="http://schemas.microsoft.com/office/powerpoint/2010/main" val="227870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80823185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3.xml"/><Relationship Id="rId10"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customXml" Target="../ink/ink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69F8A7-D509-48BC-7C33-F389B40CB4E6}"/>
              </a:ext>
            </a:extLst>
          </p:cNvPr>
          <p:cNvSpPr>
            <a:spLocks noGrp="1"/>
          </p:cNvSpPr>
          <p:nvPr>
            <p:ph type="ctrTitle"/>
          </p:nvPr>
        </p:nvSpPr>
        <p:spPr/>
        <p:txBody>
          <a:bodyPr/>
          <a:lstStyle/>
          <a:p>
            <a:r>
              <a:rPr lang="it-IT" dirty="0"/>
              <a:t>Documentazione progetto </a:t>
            </a:r>
            <a:r>
              <a:rPr lang="it-IT" dirty="0" err="1"/>
              <a:t>TIW</a:t>
            </a:r>
            <a:endParaRPr lang="it-IT" dirty="0"/>
          </a:p>
        </p:txBody>
      </p:sp>
      <p:sp>
        <p:nvSpPr>
          <p:cNvPr id="3" name="Sottotitolo 2">
            <a:extLst>
              <a:ext uri="{FF2B5EF4-FFF2-40B4-BE49-F238E27FC236}">
                <a16:creationId xmlns:a16="http://schemas.microsoft.com/office/drawing/2014/main" id="{CF8FEF17-CB8F-D2BC-1282-E9B2BCB23E22}"/>
              </a:ext>
            </a:extLst>
          </p:cNvPr>
          <p:cNvSpPr>
            <a:spLocks noGrp="1"/>
          </p:cNvSpPr>
          <p:nvPr>
            <p:ph type="subTitle" idx="1"/>
          </p:nvPr>
        </p:nvSpPr>
        <p:spPr>
          <a:xfrm>
            <a:off x="344129" y="4781908"/>
            <a:ext cx="9144000" cy="448852"/>
          </a:xfrm>
        </p:spPr>
        <p:txBody>
          <a:bodyPr>
            <a:normAutofit/>
          </a:bodyPr>
          <a:lstStyle/>
          <a:p>
            <a:r>
              <a:rPr lang="it-IT" dirty="0"/>
              <a:t>Riccardo Bonfanti – 10779115				Traccia 2</a:t>
            </a:r>
          </a:p>
        </p:txBody>
      </p:sp>
      <p:sp>
        <p:nvSpPr>
          <p:cNvPr id="4" name="Sottotitolo 2">
            <a:extLst>
              <a:ext uri="{FF2B5EF4-FFF2-40B4-BE49-F238E27FC236}">
                <a16:creationId xmlns:a16="http://schemas.microsoft.com/office/drawing/2014/main" id="{31B0F9E8-9AB1-7369-B597-BA0B9135D5B1}"/>
              </a:ext>
            </a:extLst>
          </p:cNvPr>
          <p:cNvSpPr txBox="1">
            <a:spLocks/>
          </p:cNvSpPr>
          <p:nvPr/>
        </p:nvSpPr>
        <p:spPr>
          <a:xfrm>
            <a:off x="580103" y="5442385"/>
            <a:ext cx="9144000" cy="4488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Parte1 – HTML Pure</a:t>
            </a:r>
          </a:p>
        </p:txBody>
      </p:sp>
    </p:spTree>
    <p:extLst>
      <p:ext uri="{BB962C8B-B14F-4D97-AF65-F5344CB8AC3E}">
        <p14:creationId xmlns:p14="http://schemas.microsoft.com/office/powerpoint/2010/main" val="315715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972E9-6A7E-7E94-F54F-F718FE3E1E02}"/>
              </a:ext>
            </a:extLst>
          </p:cNvPr>
          <p:cNvSpPr>
            <a:spLocks noGrp="1"/>
          </p:cNvSpPr>
          <p:nvPr>
            <p:ph type="title"/>
          </p:nvPr>
        </p:nvSpPr>
        <p:spPr>
          <a:xfrm>
            <a:off x="228600" y="237306"/>
            <a:ext cx="6034548" cy="568940"/>
          </a:xfrm>
        </p:spPr>
        <p:txBody>
          <a:bodyPr>
            <a:normAutofit fontScale="90000"/>
          </a:bodyPr>
          <a:lstStyle/>
          <a:p>
            <a:r>
              <a:rPr lang="it-IT" dirty="0"/>
              <a:t>Application design - Home</a:t>
            </a:r>
          </a:p>
        </p:txBody>
      </p:sp>
      <p:sp>
        <p:nvSpPr>
          <p:cNvPr id="4" name="Google Shape;220;p34">
            <a:extLst>
              <a:ext uri="{FF2B5EF4-FFF2-40B4-BE49-F238E27FC236}">
                <a16:creationId xmlns:a16="http://schemas.microsoft.com/office/drawing/2014/main" id="{0733FCBA-C1AC-8EE1-377C-D3976443788A}"/>
              </a:ext>
            </a:extLst>
          </p:cNvPr>
          <p:cNvSpPr/>
          <p:nvPr/>
        </p:nvSpPr>
        <p:spPr>
          <a:xfrm>
            <a:off x="117987" y="1179159"/>
            <a:ext cx="4431713" cy="47398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HOME</a:t>
            </a:r>
            <a:endParaRPr sz="1800" dirty="0">
              <a:solidFill>
                <a:schemeClr val="dk1"/>
              </a:solidFill>
              <a:latin typeface="Calibri"/>
              <a:ea typeface="Calibri"/>
              <a:cs typeface="Calibri"/>
              <a:sym typeface="Calibri"/>
            </a:endParaRPr>
          </a:p>
        </p:txBody>
      </p:sp>
      <p:sp>
        <p:nvSpPr>
          <p:cNvPr id="5" name="Google Shape;221;p34">
            <a:extLst>
              <a:ext uri="{FF2B5EF4-FFF2-40B4-BE49-F238E27FC236}">
                <a16:creationId xmlns:a16="http://schemas.microsoft.com/office/drawing/2014/main" id="{B35ED3C2-F602-59A0-F971-6C39D5317660}"/>
              </a:ext>
            </a:extLst>
          </p:cNvPr>
          <p:cNvSpPr/>
          <p:nvPr/>
        </p:nvSpPr>
        <p:spPr>
          <a:xfrm>
            <a:off x="859558" y="1742316"/>
            <a:ext cx="2285327" cy="89256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:Link </a:t>
            </a:r>
          </a:p>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[content management</a:t>
            </a:r>
            <a:r>
              <a:rPr lang="es-419"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6" name="Google Shape;222;p34">
            <a:extLst>
              <a:ext uri="{FF2B5EF4-FFF2-40B4-BE49-F238E27FC236}">
                <a16:creationId xmlns:a16="http://schemas.microsoft.com/office/drawing/2014/main" id="{7F35EA4E-ED57-A97A-9193-A59E0DD386B4}"/>
              </a:ext>
            </a:extLst>
          </p:cNvPr>
          <p:cNvSpPr/>
          <p:nvPr/>
        </p:nvSpPr>
        <p:spPr>
          <a:xfrm>
            <a:off x="2999169" y="205591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 name="Google Shape;223;p34">
            <a:extLst>
              <a:ext uri="{FF2B5EF4-FFF2-40B4-BE49-F238E27FC236}">
                <a16:creationId xmlns:a16="http://schemas.microsoft.com/office/drawing/2014/main" id="{AEBFD23E-02D6-D6AE-18FA-135711C90140}"/>
              </a:ext>
            </a:extLst>
          </p:cNvPr>
          <p:cNvCxnSpPr>
            <a:cxnSpLocks/>
            <a:stCxn id="6" idx="6"/>
            <a:endCxn id="11" idx="5"/>
          </p:cNvCxnSpPr>
          <p:nvPr/>
        </p:nvCxnSpPr>
        <p:spPr>
          <a:xfrm>
            <a:off x="3287169" y="2163918"/>
            <a:ext cx="1759903" cy="238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224;p34">
            <a:extLst>
              <a:ext uri="{FF2B5EF4-FFF2-40B4-BE49-F238E27FC236}">
                <a16:creationId xmlns:a16="http://schemas.microsoft.com/office/drawing/2014/main" id="{9B998527-DEA3-6EBE-E06B-C9200FCDA4C4}"/>
              </a:ext>
            </a:extLst>
          </p:cNvPr>
          <p:cNvSpPr/>
          <p:nvPr/>
        </p:nvSpPr>
        <p:spPr>
          <a:xfrm>
            <a:off x="5002270" y="1987093"/>
            <a:ext cx="3228144" cy="35841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a:t>
            </a:r>
            <a:r>
              <a:rPr lang="es-419" dirty="0">
                <a:solidFill>
                  <a:schemeClr val="dk1"/>
                </a:solidFill>
                <a:latin typeface="Calibri"/>
                <a:ea typeface="Calibri"/>
                <a:cs typeface="Calibri"/>
                <a:sym typeface="Calibri"/>
              </a:rPr>
              <a:t>et</a:t>
            </a:r>
            <a:r>
              <a:rPr lang="es-419" sz="1800" dirty="0">
                <a:solidFill>
                  <a:schemeClr val="dk1"/>
                </a:solidFill>
                <a:latin typeface="Calibri"/>
                <a:ea typeface="Calibri"/>
                <a:cs typeface="Calibri"/>
                <a:sym typeface="Calibri"/>
              </a:rPr>
              <a:t>ContentManagement</a:t>
            </a:r>
            <a:endParaRPr sz="1800" dirty="0">
              <a:solidFill>
                <a:schemeClr val="dk1"/>
              </a:solidFill>
              <a:latin typeface="Calibri"/>
              <a:ea typeface="Calibri"/>
              <a:cs typeface="Calibri"/>
              <a:sym typeface="Calibri"/>
            </a:endParaRPr>
          </a:p>
        </p:txBody>
      </p:sp>
      <p:cxnSp>
        <p:nvCxnSpPr>
          <p:cNvPr id="12" name="Google Shape;228;p34">
            <a:extLst>
              <a:ext uri="{FF2B5EF4-FFF2-40B4-BE49-F238E27FC236}">
                <a16:creationId xmlns:a16="http://schemas.microsoft.com/office/drawing/2014/main" id="{85DDB5E2-821E-F84D-0C31-C903DAE1D7E9}"/>
              </a:ext>
            </a:extLst>
          </p:cNvPr>
          <p:cNvCxnSpPr>
            <a:cxnSpLocks/>
            <a:stCxn id="42" idx="2"/>
          </p:cNvCxnSpPr>
          <p:nvPr/>
        </p:nvCxnSpPr>
        <p:spPr>
          <a:xfrm rot="5400000">
            <a:off x="7259596" y="200272"/>
            <a:ext cx="314822" cy="573460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229;p34">
            <a:extLst>
              <a:ext uri="{FF2B5EF4-FFF2-40B4-BE49-F238E27FC236}">
                <a16:creationId xmlns:a16="http://schemas.microsoft.com/office/drawing/2014/main" id="{2146A19E-41F9-A907-3CF8-B0EF2416BFB0}"/>
              </a:ext>
            </a:extLst>
          </p:cNvPr>
          <p:cNvSpPr/>
          <p:nvPr/>
        </p:nvSpPr>
        <p:spPr>
          <a:xfrm>
            <a:off x="592846" y="4755995"/>
            <a:ext cx="2269125" cy="10299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directory]</a:t>
            </a:r>
            <a:endParaRPr sz="1600" dirty="0">
              <a:solidFill>
                <a:schemeClr val="dk1"/>
              </a:solidFill>
              <a:latin typeface="Calibri"/>
              <a:ea typeface="Calibri"/>
              <a:cs typeface="Calibri"/>
              <a:sym typeface="Calibri"/>
            </a:endParaRPr>
          </a:p>
        </p:txBody>
      </p:sp>
      <p:sp>
        <p:nvSpPr>
          <p:cNvPr id="14" name="Google Shape;230;p34">
            <a:extLst>
              <a:ext uri="{FF2B5EF4-FFF2-40B4-BE49-F238E27FC236}">
                <a16:creationId xmlns:a16="http://schemas.microsoft.com/office/drawing/2014/main" id="{B2F57727-2162-F3C7-1871-86D0B5633DC0}"/>
              </a:ext>
            </a:extLst>
          </p:cNvPr>
          <p:cNvSpPr txBox="1"/>
          <p:nvPr/>
        </p:nvSpPr>
        <p:spPr>
          <a:xfrm>
            <a:off x="228600" y="6278994"/>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Session.user.id</a:t>
            </a:r>
            <a:endParaRPr sz="1800" dirty="0">
              <a:solidFill>
                <a:srgbClr val="FF0000"/>
              </a:solidFill>
              <a:latin typeface="Calibri"/>
              <a:ea typeface="Calibri"/>
              <a:cs typeface="Calibri"/>
              <a:sym typeface="Calibri"/>
            </a:endParaRPr>
          </a:p>
        </p:txBody>
      </p:sp>
      <p:cxnSp>
        <p:nvCxnSpPr>
          <p:cNvPr id="15" name="Google Shape;231;p34">
            <a:extLst>
              <a:ext uri="{FF2B5EF4-FFF2-40B4-BE49-F238E27FC236}">
                <a16:creationId xmlns:a16="http://schemas.microsoft.com/office/drawing/2014/main" id="{AFCF5979-0E8A-0F63-36F0-717DA387B304}"/>
              </a:ext>
            </a:extLst>
          </p:cNvPr>
          <p:cNvCxnSpPr>
            <a:cxnSpLocks/>
          </p:cNvCxnSpPr>
          <p:nvPr/>
        </p:nvCxnSpPr>
        <p:spPr>
          <a:xfrm flipV="1">
            <a:off x="1112947" y="5937294"/>
            <a:ext cx="0" cy="341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32;p34">
            <a:extLst>
              <a:ext uri="{FF2B5EF4-FFF2-40B4-BE49-F238E27FC236}">
                <a16:creationId xmlns:a16="http://schemas.microsoft.com/office/drawing/2014/main" id="{9E5E57B3-CE7D-12CF-88D7-D43F5DF4840A}"/>
              </a:ext>
            </a:extLst>
          </p:cNvPr>
          <p:cNvSpPr/>
          <p:nvPr/>
        </p:nvSpPr>
        <p:spPr>
          <a:xfrm>
            <a:off x="2772045" y="527094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 name="Google Shape;233;p34">
            <a:extLst>
              <a:ext uri="{FF2B5EF4-FFF2-40B4-BE49-F238E27FC236}">
                <a16:creationId xmlns:a16="http://schemas.microsoft.com/office/drawing/2014/main" id="{CB8AB363-18E3-23E7-0675-CF79EFA8C960}"/>
              </a:ext>
            </a:extLst>
          </p:cNvPr>
          <p:cNvCxnSpPr>
            <a:cxnSpLocks/>
            <a:stCxn id="16" idx="6"/>
            <a:endCxn id="21" idx="5"/>
          </p:cNvCxnSpPr>
          <p:nvPr/>
        </p:nvCxnSpPr>
        <p:spPr>
          <a:xfrm>
            <a:off x="3060045" y="5378945"/>
            <a:ext cx="2297817" cy="7630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8" name="Google Shape;235;p34">
            <a:extLst>
              <a:ext uri="{FF2B5EF4-FFF2-40B4-BE49-F238E27FC236}">
                <a16:creationId xmlns:a16="http://schemas.microsoft.com/office/drawing/2014/main" id="{0A788B2D-470F-ABC5-D9F4-29EC5763CA4B}"/>
              </a:ext>
            </a:extLst>
          </p:cNvPr>
          <p:cNvSpPr/>
          <p:nvPr/>
        </p:nvSpPr>
        <p:spPr>
          <a:xfrm>
            <a:off x="9579136" y="5018554"/>
            <a:ext cx="2364600" cy="1478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CONTENT</a:t>
            </a:r>
            <a:endParaRPr sz="1800" dirty="0">
              <a:solidFill>
                <a:schemeClr val="dk1"/>
              </a:solidFill>
              <a:latin typeface="Calibri"/>
              <a:ea typeface="Calibri"/>
              <a:cs typeface="Calibri"/>
              <a:sym typeface="Calibri"/>
            </a:endParaRPr>
          </a:p>
        </p:txBody>
      </p:sp>
      <p:sp>
        <p:nvSpPr>
          <p:cNvPr id="19" name="Google Shape;236;p34">
            <a:extLst>
              <a:ext uri="{FF2B5EF4-FFF2-40B4-BE49-F238E27FC236}">
                <a16:creationId xmlns:a16="http://schemas.microsoft.com/office/drawing/2014/main" id="{5DEA150C-A313-B379-4037-9937B61605F7}"/>
              </a:ext>
            </a:extLst>
          </p:cNvPr>
          <p:cNvSpPr txBox="1"/>
          <p:nvPr/>
        </p:nvSpPr>
        <p:spPr>
          <a:xfrm>
            <a:off x="4787820" y="4630768"/>
            <a:ext cx="1368299"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directory.id</a:t>
            </a:r>
            <a:endParaRPr sz="1800" dirty="0">
              <a:solidFill>
                <a:schemeClr val="dk1"/>
              </a:solidFill>
              <a:latin typeface="Calibri"/>
              <a:ea typeface="Calibri"/>
              <a:cs typeface="Calibri"/>
              <a:sym typeface="Calibri"/>
            </a:endParaRPr>
          </a:p>
        </p:txBody>
      </p:sp>
      <p:cxnSp>
        <p:nvCxnSpPr>
          <p:cNvPr id="20" name="Google Shape;237;p34">
            <a:extLst>
              <a:ext uri="{FF2B5EF4-FFF2-40B4-BE49-F238E27FC236}">
                <a16:creationId xmlns:a16="http://schemas.microsoft.com/office/drawing/2014/main" id="{52C77B54-BFED-FAF3-A162-A541E00A979C}"/>
              </a:ext>
            </a:extLst>
          </p:cNvPr>
          <p:cNvCxnSpPr>
            <a:cxnSpLocks/>
            <a:stCxn id="19" idx="2"/>
          </p:cNvCxnSpPr>
          <p:nvPr/>
        </p:nvCxnSpPr>
        <p:spPr>
          <a:xfrm flipH="1">
            <a:off x="4856371" y="4972468"/>
            <a:ext cx="615599" cy="498000"/>
          </a:xfrm>
          <a:prstGeom prst="straightConnector1">
            <a:avLst/>
          </a:prstGeom>
          <a:noFill/>
          <a:ln w="9525" cap="flat" cmpd="sng">
            <a:solidFill>
              <a:srgbClr val="4A7DBA"/>
            </a:solidFill>
            <a:prstDash val="solid"/>
            <a:round/>
            <a:headEnd type="none" w="sm" len="sm"/>
            <a:tailEnd type="none" w="sm" len="sm"/>
          </a:ln>
        </p:spPr>
      </p:cxnSp>
      <p:sp>
        <p:nvSpPr>
          <p:cNvPr id="21" name="Google Shape;234;p34">
            <a:extLst>
              <a:ext uri="{FF2B5EF4-FFF2-40B4-BE49-F238E27FC236}">
                <a16:creationId xmlns:a16="http://schemas.microsoft.com/office/drawing/2014/main" id="{80D06621-6F18-1CD6-CE88-618662250E05}"/>
              </a:ext>
            </a:extLst>
          </p:cNvPr>
          <p:cNvSpPr/>
          <p:nvPr/>
        </p:nvSpPr>
        <p:spPr>
          <a:xfrm>
            <a:off x="5296512" y="5209849"/>
            <a:ext cx="186544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GetContent</a:t>
            </a:r>
            <a:endParaRPr sz="1800" dirty="0">
              <a:solidFill>
                <a:schemeClr val="dk1"/>
              </a:solidFill>
              <a:latin typeface="Calibri"/>
              <a:ea typeface="Calibri"/>
              <a:cs typeface="Calibri"/>
              <a:sym typeface="Calibri"/>
            </a:endParaRPr>
          </a:p>
        </p:txBody>
      </p:sp>
      <p:cxnSp>
        <p:nvCxnSpPr>
          <p:cNvPr id="22" name="Google Shape;238;p34">
            <a:extLst>
              <a:ext uri="{FF2B5EF4-FFF2-40B4-BE49-F238E27FC236}">
                <a16:creationId xmlns:a16="http://schemas.microsoft.com/office/drawing/2014/main" id="{29739EF9-DE26-EB39-C245-3D38EBD38D9E}"/>
              </a:ext>
            </a:extLst>
          </p:cNvPr>
          <p:cNvCxnSpPr>
            <a:cxnSpLocks/>
            <a:stCxn id="21" idx="2"/>
            <a:endCxn id="18" idx="1"/>
          </p:cNvCxnSpPr>
          <p:nvPr/>
        </p:nvCxnSpPr>
        <p:spPr>
          <a:xfrm>
            <a:off x="7100606" y="5455249"/>
            <a:ext cx="2478530" cy="30235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5;p34">
            <a:extLst>
              <a:ext uri="{FF2B5EF4-FFF2-40B4-BE49-F238E27FC236}">
                <a16:creationId xmlns:a16="http://schemas.microsoft.com/office/drawing/2014/main" id="{8B80672D-D336-DB3D-24AC-E3C5CBE24C42}"/>
              </a:ext>
            </a:extLst>
          </p:cNvPr>
          <p:cNvSpPr txBox="1"/>
          <p:nvPr/>
        </p:nvSpPr>
        <p:spPr>
          <a:xfrm>
            <a:off x="3340022" y="508773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a:t>
            </a:r>
            <a:endParaRPr sz="1800" dirty="0">
              <a:solidFill>
                <a:schemeClr val="dk1"/>
              </a:solidFill>
              <a:latin typeface="Calibri"/>
              <a:ea typeface="Calibri"/>
              <a:cs typeface="Calibri"/>
              <a:sym typeface="Calibri"/>
            </a:endParaRPr>
          </a:p>
        </p:txBody>
      </p:sp>
      <p:sp>
        <p:nvSpPr>
          <p:cNvPr id="38" name="Google Shape;232;p34">
            <a:extLst>
              <a:ext uri="{FF2B5EF4-FFF2-40B4-BE49-F238E27FC236}">
                <a16:creationId xmlns:a16="http://schemas.microsoft.com/office/drawing/2014/main" id="{90664850-FF1A-7F88-1832-D3B3023BA03E}"/>
              </a:ext>
            </a:extLst>
          </p:cNvPr>
          <p:cNvSpPr/>
          <p:nvPr/>
        </p:nvSpPr>
        <p:spPr>
          <a:xfrm>
            <a:off x="9424836" y="625959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9" name="Google Shape;238;p34">
            <a:extLst>
              <a:ext uri="{FF2B5EF4-FFF2-40B4-BE49-F238E27FC236}">
                <a16:creationId xmlns:a16="http://schemas.microsoft.com/office/drawing/2014/main" id="{701ADC6B-6B17-DA32-E850-9A379CCC38CB}"/>
              </a:ext>
            </a:extLst>
          </p:cNvPr>
          <p:cNvCxnSpPr>
            <a:cxnSpLocks/>
            <a:stCxn id="38" idx="2"/>
            <a:endCxn id="4" idx="2"/>
          </p:cNvCxnSpPr>
          <p:nvPr/>
        </p:nvCxnSpPr>
        <p:spPr>
          <a:xfrm rot="10800000">
            <a:off x="2333844" y="5919018"/>
            <a:ext cx="7090992" cy="4485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235;p34">
            <a:extLst>
              <a:ext uri="{FF2B5EF4-FFF2-40B4-BE49-F238E27FC236}">
                <a16:creationId xmlns:a16="http://schemas.microsoft.com/office/drawing/2014/main" id="{21E7E707-FD22-141B-42FA-38F08A7246E7}"/>
              </a:ext>
            </a:extLst>
          </p:cNvPr>
          <p:cNvSpPr/>
          <p:nvPr/>
        </p:nvSpPr>
        <p:spPr>
          <a:xfrm>
            <a:off x="8966555" y="1432064"/>
            <a:ext cx="2635509" cy="1478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CONTENT MANAGEMENT</a:t>
            </a:r>
            <a:endParaRPr sz="1800" dirty="0">
              <a:solidFill>
                <a:schemeClr val="dk1"/>
              </a:solidFill>
              <a:latin typeface="Calibri"/>
              <a:ea typeface="Calibri"/>
              <a:cs typeface="Calibri"/>
              <a:sym typeface="Calibri"/>
            </a:endParaRPr>
          </a:p>
        </p:txBody>
      </p:sp>
      <p:sp>
        <p:nvSpPr>
          <p:cNvPr id="49" name="Google Shape;225;p34">
            <a:extLst>
              <a:ext uri="{FF2B5EF4-FFF2-40B4-BE49-F238E27FC236}">
                <a16:creationId xmlns:a16="http://schemas.microsoft.com/office/drawing/2014/main" id="{470C6939-623C-D8E5-79CB-68C31ADFC3C3}"/>
              </a:ext>
            </a:extLst>
          </p:cNvPr>
          <p:cNvSpPr txBox="1"/>
          <p:nvPr/>
        </p:nvSpPr>
        <p:spPr>
          <a:xfrm>
            <a:off x="7778684" y="6090690"/>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sp>
        <p:nvSpPr>
          <p:cNvPr id="50" name="Google Shape;225;p34">
            <a:extLst>
              <a:ext uri="{FF2B5EF4-FFF2-40B4-BE49-F238E27FC236}">
                <a16:creationId xmlns:a16="http://schemas.microsoft.com/office/drawing/2014/main" id="{A91CFCBA-180F-FA2B-A925-5CD53C248159}"/>
              </a:ext>
            </a:extLst>
          </p:cNvPr>
          <p:cNvSpPr txBox="1"/>
          <p:nvPr/>
        </p:nvSpPr>
        <p:spPr>
          <a:xfrm>
            <a:off x="8230414" y="2899383"/>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cxnSp>
        <p:nvCxnSpPr>
          <p:cNvPr id="51" name="Google Shape;238;p34">
            <a:extLst>
              <a:ext uri="{FF2B5EF4-FFF2-40B4-BE49-F238E27FC236}">
                <a16:creationId xmlns:a16="http://schemas.microsoft.com/office/drawing/2014/main" id="{B1AC044B-092B-5722-9594-B1B6EB7A3074}"/>
              </a:ext>
            </a:extLst>
          </p:cNvPr>
          <p:cNvCxnSpPr>
            <a:cxnSpLocks/>
            <a:stCxn id="11" idx="2"/>
            <a:endCxn id="42" idx="1"/>
          </p:cNvCxnSpPr>
          <p:nvPr/>
        </p:nvCxnSpPr>
        <p:spPr>
          <a:xfrm>
            <a:off x="8185612" y="2166302"/>
            <a:ext cx="780943" cy="481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8" name="Google Shape;232;p34">
            <a:extLst>
              <a:ext uri="{FF2B5EF4-FFF2-40B4-BE49-F238E27FC236}">
                <a16:creationId xmlns:a16="http://schemas.microsoft.com/office/drawing/2014/main" id="{9D21D04B-68D2-3C4B-89C5-35EDAC39B2CA}"/>
              </a:ext>
            </a:extLst>
          </p:cNvPr>
          <p:cNvSpPr/>
          <p:nvPr/>
        </p:nvSpPr>
        <p:spPr>
          <a:xfrm>
            <a:off x="2437170" y="463076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225;p34">
            <a:extLst>
              <a:ext uri="{FF2B5EF4-FFF2-40B4-BE49-F238E27FC236}">
                <a16:creationId xmlns:a16="http://schemas.microsoft.com/office/drawing/2014/main" id="{04C495F9-A931-34BB-7B5C-AB421D1C46EE}"/>
              </a:ext>
            </a:extLst>
          </p:cNvPr>
          <p:cNvSpPr txBox="1"/>
          <p:nvPr/>
        </p:nvSpPr>
        <p:spPr>
          <a:xfrm>
            <a:off x="3467885" y="3623280"/>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sposta</a:t>
            </a:r>
            <a:endParaRPr sz="1800" dirty="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3FD8184E-90B6-DA96-BCFE-4CDEF469850B}"/>
              </a:ext>
            </a:extLst>
          </p:cNvPr>
          <p:cNvCxnSpPr>
            <a:cxnSpLocks/>
            <a:stCxn id="68" idx="0"/>
            <a:endCxn id="73" idx="5"/>
          </p:cNvCxnSpPr>
          <p:nvPr/>
        </p:nvCxnSpPr>
        <p:spPr>
          <a:xfrm rot="5400000" flipH="1" flipV="1">
            <a:off x="3984670" y="2271930"/>
            <a:ext cx="955338" cy="376233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3" name="Google Shape;224;p34">
            <a:extLst>
              <a:ext uri="{FF2B5EF4-FFF2-40B4-BE49-F238E27FC236}">
                <a16:creationId xmlns:a16="http://schemas.microsoft.com/office/drawing/2014/main" id="{46567629-982E-060E-EE9A-6E5F5D6F87FF}"/>
              </a:ext>
            </a:extLst>
          </p:cNvPr>
          <p:cNvSpPr/>
          <p:nvPr/>
        </p:nvSpPr>
        <p:spPr>
          <a:xfrm>
            <a:off x="6287332" y="3450723"/>
            <a:ext cx="2775282" cy="449413"/>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MoveDocToDir</a:t>
            </a:r>
            <a:endParaRPr sz="1800" dirty="0">
              <a:solidFill>
                <a:schemeClr val="dk1"/>
              </a:solidFill>
              <a:latin typeface="Calibri"/>
              <a:ea typeface="Calibri"/>
              <a:cs typeface="Calibri"/>
              <a:sym typeface="Calibri"/>
            </a:endParaRPr>
          </a:p>
        </p:txBody>
      </p:sp>
      <p:sp>
        <p:nvSpPr>
          <p:cNvPr id="78" name="Google Shape;236;p34">
            <a:extLst>
              <a:ext uri="{FF2B5EF4-FFF2-40B4-BE49-F238E27FC236}">
                <a16:creationId xmlns:a16="http://schemas.microsoft.com/office/drawing/2014/main" id="{0737CDF1-203B-C1DD-9C32-7041CC2806E1}"/>
              </a:ext>
            </a:extLst>
          </p:cNvPr>
          <p:cNvSpPr txBox="1"/>
          <p:nvPr/>
        </p:nvSpPr>
        <p:spPr>
          <a:xfrm>
            <a:off x="4856371" y="3924250"/>
            <a:ext cx="1368299"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directory.id</a:t>
            </a:r>
            <a:endParaRPr sz="1800" dirty="0">
              <a:solidFill>
                <a:schemeClr val="dk1"/>
              </a:solidFill>
              <a:latin typeface="Calibri"/>
              <a:ea typeface="Calibri"/>
              <a:cs typeface="Calibri"/>
              <a:sym typeface="Calibri"/>
            </a:endParaRPr>
          </a:p>
        </p:txBody>
      </p:sp>
      <p:cxnSp>
        <p:nvCxnSpPr>
          <p:cNvPr id="79" name="Google Shape;237;p34">
            <a:extLst>
              <a:ext uri="{FF2B5EF4-FFF2-40B4-BE49-F238E27FC236}">
                <a16:creationId xmlns:a16="http://schemas.microsoft.com/office/drawing/2014/main" id="{8624EAC8-E66F-C502-F955-47C0F42DECC4}"/>
              </a:ext>
            </a:extLst>
          </p:cNvPr>
          <p:cNvCxnSpPr>
            <a:cxnSpLocks/>
            <a:stCxn id="78" idx="0"/>
          </p:cNvCxnSpPr>
          <p:nvPr/>
        </p:nvCxnSpPr>
        <p:spPr>
          <a:xfrm flipH="1" flipV="1">
            <a:off x="5296512" y="3673537"/>
            <a:ext cx="244009" cy="250713"/>
          </a:xfrm>
          <a:prstGeom prst="straightConnector1">
            <a:avLst/>
          </a:prstGeom>
          <a:noFill/>
          <a:ln w="9525" cap="flat" cmpd="sng">
            <a:solidFill>
              <a:srgbClr val="4A7DBA"/>
            </a:solidFill>
            <a:prstDash val="solid"/>
            <a:round/>
            <a:headEnd type="none" w="sm" len="sm"/>
            <a:tailEnd type="none" w="sm" len="sm"/>
          </a:ln>
        </p:spPr>
      </p:cxnSp>
      <p:cxnSp>
        <p:nvCxnSpPr>
          <p:cNvPr id="84" name="Google Shape;228;p34">
            <a:extLst>
              <a:ext uri="{FF2B5EF4-FFF2-40B4-BE49-F238E27FC236}">
                <a16:creationId xmlns:a16="http://schemas.microsoft.com/office/drawing/2014/main" id="{257EEEAF-1BD1-00C6-DE39-EB2DD6A6A8A9}"/>
              </a:ext>
            </a:extLst>
          </p:cNvPr>
          <p:cNvCxnSpPr>
            <a:cxnSpLocks/>
            <a:stCxn id="73" idx="2"/>
            <a:endCxn id="98" idx="5"/>
          </p:cNvCxnSpPr>
          <p:nvPr/>
        </p:nvCxnSpPr>
        <p:spPr>
          <a:xfrm>
            <a:off x="9006437" y="3675430"/>
            <a:ext cx="884002" cy="342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232;p34">
            <a:extLst>
              <a:ext uri="{FF2B5EF4-FFF2-40B4-BE49-F238E27FC236}">
                <a16:creationId xmlns:a16="http://schemas.microsoft.com/office/drawing/2014/main" id="{D01AF9DC-9B58-CC47-A43A-FA93802F08EE}"/>
              </a:ext>
            </a:extLst>
          </p:cNvPr>
          <p:cNvSpPr/>
          <p:nvPr/>
        </p:nvSpPr>
        <p:spPr>
          <a:xfrm>
            <a:off x="4415035" y="1322133"/>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7" name="Google Shape;223;p34">
            <a:extLst>
              <a:ext uri="{FF2B5EF4-FFF2-40B4-BE49-F238E27FC236}">
                <a16:creationId xmlns:a16="http://schemas.microsoft.com/office/drawing/2014/main" id="{75B8E617-4FDF-5A4B-DCB5-362FC48B23F6}"/>
              </a:ext>
            </a:extLst>
          </p:cNvPr>
          <p:cNvCxnSpPr>
            <a:cxnSpLocks/>
            <a:stCxn id="86" idx="6"/>
            <a:endCxn id="91" idx="5"/>
          </p:cNvCxnSpPr>
          <p:nvPr/>
        </p:nvCxnSpPr>
        <p:spPr>
          <a:xfrm flipV="1">
            <a:off x="4703035" y="1427223"/>
            <a:ext cx="1339576" cy="291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9" name="Google Shape;225;p34">
            <a:extLst>
              <a:ext uri="{FF2B5EF4-FFF2-40B4-BE49-F238E27FC236}">
                <a16:creationId xmlns:a16="http://schemas.microsoft.com/office/drawing/2014/main" id="{5B7CD3F7-EF4F-5FFE-610E-A3C8B3AA9806}"/>
              </a:ext>
            </a:extLst>
          </p:cNvPr>
          <p:cNvSpPr txBox="1"/>
          <p:nvPr/>
        </p:nvSpPr>
        <p:spPr>
          <a:xfrm>
            <a:off x="3660964" y="1239310"/>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90" name="Google Shape;197;p33">
            <a:extLst>
              <a:ext uri="{FF2B5EF4-FFF2-40B4-BE49-F238E27FC236}">
                <a16:creationId xmlns:a16="http://schemas.microsoft.com/office/drawing/2014/main" id="{9E769AE2-1920-C968-22FD-C096A7EE4EF4}"/>
              </a:ext>
            </a:extLst>
          </p:cNvPr>
          <p:cNvSpPr/>
          <p:nvPr/>
        </p:nvSpPr>
        <p:spPr>
          <a:xfrm>
            <a:off x="8134137" y="283788"/>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91" name="Google Shape;224;p34">
            <a:extLst>
              <a:ext uri="{FF2B5EF4-FFF2-40B4-BE49-F238E27FC236}">
                <a16:creationId xmlns:a16="http://schemas.microsoft.com/office/drawing/2014/main" id="{E22754D6-319F-3850-3821-41A6273E60C7}"/>
              </a:ext>
            </a:extLst>
          </p:cNvPr>
          <p:cNvSpPr/>
          <p:nvPr/>
        </p:nvSpPr>
        <p:spPr>
          <a:xfrm>
            <a:off x="5988387" y="1210325"/>
            <a:ext cx="1890142" cy="433795"/>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cxnSp>
        <p:nvCxnSpPr>
          <p:cNvPr id="94" name="Google Shape;223;p34">
            <a:extLst>
              <a:ext uri="{FF2B5EF4-FFF2-40B4-BE49-F238E27FC236}">
                <a16:creationId xmlns:a16="http://schemas.microsoft.com/office/drawing/2014/main" id="{B041DC76-32C3-8499-36A2-34B17CBD2D14}"/>
              </a:ext>
            </a:extLst>
          </p:cNvPr>
          <p:cNvCxnSpPr>
            <a:cxnSpLocks/>
            <a:stCxn id="91" idx="0"/>
            <a:endCxn id="90" idx="1"/>
          </p:cNvCxnSpPr>
          <p:nvPr/>
        </p:nvCxnSpPr>
        <p:spPr>
          <a:xfrm rot="5400000" flipH="1" flipV="1">
            <a:off x="7249217" y="325406"/>
            <a:ext cx="569160" cy="120067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8" name="Google Shape;234;p34">
            <a:extLst>
              <a:ext uri="{FF2B5EF4-FFF2-40B4-BE49-F238E27FC236}">
                <a16:creationId xmlns:a16="http://schemas.microsoft.com/office/drawing/2014/main" id="{1FEDDF1E-366B-A182-6AE7-2F4D79AF42DC}"/>
              </a:ext>
            </a:extLst>
          </p:cNvPr>
          <p:cNvSpPr/>
          <p:nvPr/>
        </p:nvSpPr>
        <p:spPr>
          <a:xfrm>
            <a:off x="9829089" y="3433450"/>
            <a:ext cx="186544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GetContent</a:t>
            </a:r>
            <a:endParaRPr sz="1800" dirty="0">
              <a:solidFill>
                <a:schemeClr val="dk1"/>
              </a:solidFill>
              <a:latin typeface="Calibri"/>
              <a:ea typeface="Calibri"/>
              <a:cs typeface="Calibri"/>
              <a:sym typeface="Calibri"/>
            </a:endParaRPr>
          </a:p>
        </p:txBody>
      </p:sp>
      <p:cxnSp>
        <p:nvCxnSpPr>
          <p:cNvPr id="100" name="Google Shape;238;p34">
            <a:extLst>
              <a:ext uri="{FF2B5EF4-FFF2-40B4-BE49-F238E27FC236}">
                <a16:creationId xmlns:a16="http://schemas.microsoft.com/office/drawing/2014/main" id="{E40195BE-5F34-396D-07A3-204121D2CC86}"/>
              </a:ext>
            </a:extLst>
          </p:cNvPr>
          <p:cNvCxnSpPr>
            <a:cxnSpLocks/>
            <a:stCxn id="98" idx="4"/>
            <a:endCxn id="18" idx="0"/>
          </p:cNvCxnSpPr>
          <p:nvPr/>
        </p:nvCxnSpPr>
        <p:spPr>
          <a:xfrm rot="5400000">
            <a:off x="10214472" y="4471215"/>
            <a:ext cx="1094304" cy="37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4" name="Google Shape;236;p34">
            <a:extLst>
              <a:ext uri="{FF2B5EF4-FFF2-40B4-BE49-F238E27FC236}">
                <a16:creationId xmlns:a16="http://schemas.microsoft.com/office/drawing/2014/main" id="{C8FD4D13-2BB9-DBDF-9CCF-8F7A939D074D}"/>
              </a:ext>
            </a:extLst>
          </p:cNvPr>
          <p:cNvSpPr txBox="1"/>
          <p:nvPr/>
        </p:nvSpPr>
        <p:spPr>
          <a:xfrm>
            <a:off x="8593304" y="4201950"/>
            <a:ext cx="1368299"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directory.id</a:t>
            </a:r>
            <a:endParaRPr sz="1800" dirty="0">
              <a:solidFill>
                <a:schemeClr val="dk1"/>
              </a:solidFill>
              <a:latin typeface="Calibri"/>
              <a:ea typeface="Calibri"/>
              <a:cs typeface="Calibri"/>
              <a:sym typeface="Calibri"/>
            </a:endParaRPr>
          </a:p>
        </p:txBody>
      </p:sp>
      <p:cxnSp>
        <p:nvCxnSpPr>
          <p:cNvPr id="115" name="Google Shape;237;p34">
            <a:extLst>
              <a:ext uri="{FF2B5EF4-FFF2-40B4-BE49-F238E27FC236}">
                <a16:creationId xmlns:a16="http://schemas.microsoft.com/office/drawing/2014/main" id="{8E143CA4-30E2-651B-EA32-7611846C106C}"/>
              </a:ext>
            </a:extLst>
          </p:cNvPr>
          <p:cNvCxnSpPr>
            <a:cxnSpLocks/>
            <a:stCxn id="114" idx="0"/>
          </p:cNvCxnSpPr>
          <p:nvPr/>
        </p:nvCxnSpPr>
        <p:spPr>
          <a:xfrm flipV="1">
            <a:off x="9277454" y="3673537"/>
            <a:ext cx="147382" cy="528413"/>
          </a:xfrm>
          <a:prstGeom prst="straightConnector1">
            <a:avLst/>
          </a:prstGeom>
          <a:noFill/>
          <a:ln w="9525" cap="flat" cmpd="sng">
            <a:solidFill>
              <a:srgbClr val="4A7DBA"/>
            </a:solidFill>
            <a:prstDash val="solid"/>
            <a:round/>
            <a:headEnd type="none" w="sm" len="sm"/>
            <a:tailEnd type="none" w="sm" len="sm"/>
          </a:ln>
        </p:spPr>
      </p:cxnSp>
    </p:spTree>
    <p:extLst>
      <p:ext uri="{BB962C8B-B14F-4D97-AF65-F5344CB8AC3E}">
        <p14:creationId xmlns:p14="http://schemas.microsoft.com/office/powerpoint/2010/main" val="309623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0DC7-C454-1C82-DDC3-00E7D654F1AC}"/>
              </a:ext>
            </a:extLst>
          </p:cNvPr>
          <p:cNvSpPr>
            <a:spLocks noGrp="1"/>
          </p:cNvSpPr>
          <p:nvPr>
            <p:ph type="title"/>
          </p:nvPr>
        </p:nvSpPr>
        <p:spPr>
          <a:xfrm>
            <a:off x="208935" y="342490"/>
            <a:ext cx="6309852" cy="677094"/>
          </a:xfrm>
        </p:spPr>
        <p:txBody>
          <a:bodyPr>
            <a:normAutofit fontScale="90000"/>
          </a:bodyPr>
          <a:lstStyle/>
          <a:p>
            <a:r>
              <a:rPr lang="it-IT" dirty="0"/>
              <a:t>Application Design - Content</a:t>
            </a:r>
          </a:p>
        </p:txBody>
      </p:sp>
      <p:sp>
        <p:nvSpPr>
          <p:cNvPr id="4" name="Google Shape;244;p35">
            <a:extLst>
              <a:ext uri="{FF2B5EF4-FFF2-40B4-BE49-F238E27FC236}">
                <a16:creationId xmlns:a16="http://schemas.microsoft.com/office/drawing/2014/main" id="{DDEA92E9-2CAD-EC89-72C2-BF96B7068C89}"/>
              </a:ext>
            </a:extLst>
          </p:cNvPr>
          <p:cNvSpPr/>
          <p:nvPr/>
        </p:nvSpPr>
        <p:spPr>
          <a:xfrm>
            <a:off x="496176" y="1654273"/>
            <a:ext cx="4033200" cy="409939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CONTENT</a:t>
            </a:r>
            <a:endParaRPr sz="1800" dirty="0">
              <a:solidFill>
                <a:schemeClr val="dk1"/>
              </a:solidFill>
              <a:latin typeface="Calibri"/>
              <a:ea typeface="Calibri"/>
              <a:cs typeface="Calibri"/>
              <a:sym typeface="Calibri"/>
            </a:endParaRPr>
          </a:p>
        </p:txBody>
      </p:sp>
      <p:sp>
        <p:nvSpPr>
          <p:cNvPr id="5" name="Google Shape;245;p35">
            <a:extLst>
              <a:ext uri="{FF2B5EF4-FFF2-40B4-BE49-F238E27FC236}">
                <a16:creationId xmlns:a16="http://schemas.microsoft.com/office/drawing/2014/main" id="{7D228273-415B-C409-FBAD-41194745937E}"/>
              </a:ext>
            </a:extLst>
          </p:cNvPr>
          <p:cNvSpPr/>
          <p:nvPr/>
        </p:nvSpPr>
        <p:spPr>
          <a:xfrm>
            <a:off x="636495" y="2039871"/>
            <a:ext cx="2759626" cy="256969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lang="es-419" sz="1600"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directory &amp; documents]</a:t>
            </a:r>
          </a:p>
        </p:txBody>
      </p:sp>
      <p:sp>
        <p:nvSpPr>
          <p:cNvPr id="6" name="Google Shape;246;p35">
            <a:extLst>
              <a:ext uri="{FF2B5EF4-FFF2-40B4-BE49-F238E27FC236}">
                <a16:creationId xmlns:a16="http://schemas.microsoft.com/office/drawing/2014/main" id="{59162B2D-3383-0841-4FBF-ADEF8B48A3BD}"/>
              </a:ext>
            </a:extLst>
          </p:cNvPr>
          <p:cNvSpPr/>
          <p:nvPr/>
        </p:nvSpPr>
        <p:spPr>
          <a:xfrm>
            <a:off x="3291189" y="277300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 name="Google Shape;247;p35">
            <a:extLst>
              <a:ext uri="{FF2B5EF4-FFF2-40B4-BE49-F238E27FC236}">
                <a16:creationId xmlns:a16="http://schemas.microsoft.com/office/drawing/2014/main" id="{BCFFA57B-D56A-9D9C-8B22-9088C4E6375C}"/>
              </a:ext>
            </a:extLst>
          </p:cNvPr>
          <p:cNvCxnSpPr>
            <a:cxnSpLocks/>
            <a:stCxn id="6" idx="6"/>
            <a:endCxn id="11" idx="5"/>
          </p:cNvCxnSpPr>
          <p:nvPr/>
        </p:nvCxnSpPr>
        <p:spPr>
          <a:xfrm>
            <a:off x="3579189" y="2881000"/>
            <a:ext cx="2363236" cy="445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49;p35">
            <a:extLst>
              <a:ext uri="{FF2B5EF4-FFF2-40B4-BE49-F238E27FC236}">
                <a16:creationId xmlns:a16="http://schemas.microsoft.com/office/drawing/2014/main" id="{024B753C-EA4E-1ADB-14E4-A2EE6DFFC86A}"/>
              </a:ext>
            </a:extLst>
          </p:cNvPr>
          <p:cNvSpPr txBox="1"/>
          <p:nvPr/>
        </p:nvSpPr>
        <p:spPr>
          <a:xfrm>
            <a:off x="3711976" y="255968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accedi</a:t>
            </a:r>
            <a:endParaRPr sz="1800" dirty="0">
              <a:solidFill>
                <a:schemeClr val="dk1"/>
              </a:solidFill>
              <a:latin typeface="Calibri"/>
              <a:ea typeface="Calibri"/>
              <a:cs typeface="Calibri"/>
              <a:sym typeface="Calibri"/>
            </a:endParaRPr>
          </a:p>
        </p:txBody>
      </p:sp>
      <p:sp>
        <p:nvSpPr>
          <p:cNvPr id="9" name="Google Shape;250;p35">
            <a:extLst>
              <a:ext uri="{FF2B5EF4-FFF2-40B4-BE49-F238E27FC236}">
                <a16:creationId xmlns:a16="http://schemas.microsoft.com/office/drawing/2014/main" id="{1890CA5B-4CA3-81F1-6BE0-98640DCC1A9F}"/>
              </a:ext>
            </a:extLst>
          </p:cNvPr>
          <p:cNvSpPr txBox="1"/>
          <p:nvPr/>
        </p:nvSpPr>
        <p:spPr>
          <a:xfrm>
            <a:off x="4961452" y="2179718"/>
            <a:ext cx="1456696"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document.id</a:t>
            </a:r>
            <a:endParaRPr sz="1800" dirty="0">
              <a:solidFill>
                <a:schemeClr val="dk1"/>
              </a:solidFill>
              <a:latin typeface="Calibri"/>
              <a:ea typeface="Calibri"/>
              <a:cs typeface="Calibri"/>
              <a:sym typeface="Calibri"/>
            </a:endParaRPr>
          </a:p>
        </p:txBody>
      </p:sp>
      <p:cxnSp>
        <p:nvCxnSpPr>
          <p:cNvPr id="10" name="Google Shape;251;p35">
            <a:extLst>
              <a:ext uri="{FF2B5EF4-FFF2-40B4-BE49-F238E27FC236}">
                <a16:creationId xmlns:a16="http://schemas.microsoft.com/office/drawing/2014/main" id="{5C345163-8364-7F47-A650-CC09B09C8187}"/>
              </a:ext>
            </a:extLst>
          </p:cNvPr>
          <p:cNvCxnSpPr>
            <a:cxnSpLocks/>
            <a:endCxn id="9" idx="1"/>
          </p:cNvCxnSpPr>
          <p:nvPr/>
        </p:nvCxnSpPr>
        <p:spPr>
          <a:xfrm flipV="1">
            <a:off x="4735423" y="2350568"/>
            <a:ext cx="226029" cy="524582"/>
          </a:xfrm>
          <a:prstGeom prst="straightConnector1">
            <a:avLst/>
          </a:prstGeom>
          <a:noFill/>
          <a:ln w="9525" cap="flat" cmpd="sng">
            <a:solidFill>
              <a:srgbClr val="4A7DBA"/>
            </a:solidFill>
            <a:prstDash val="solid"/>
            <a:round/>
            <a:headEnd type="none" w="sm" len="sm"/>
            <a:tailEnd type="none" w="sm" len="sm"/>
          </a:ln>
        </p:spPr>
      </p:cxnSp>
      <p:sp>
        <p:nvSpPr>
          <p:cNvPr id="11" name="Google Shape;248;p35">
            <a:extLst>
              <a:ext uri="{FF2B5EF4-FFF2-40B4-BE49-F238E27FC236}">
                <a16:creationId xmlns:a16="http://schemas.microsoft.com/office/drawing/2014/main" id="{5FD820AE-78E5-07A2-D15F-ADADB07BE098}"/>
              </a:ext>
            </a:extLst>
          </p:cNvPr>
          <p:cNvSpPr/>
          <p:nvPr/>
        </p:nvSpPr>
        <p:spPr>
          <a:xfrm>
            <a:off x="5891205" y="2680573"/>
            <a:ext cx="2701175" cy="40975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GetDocumentDetails</a:t>
            </a:r>
            <a:endParaRPr sz="1800" dirty="0">
              <a:solidFill>
                <a:schemeClr val="dk1"/>
              </a:solidFill>
              <a:latin typeface="Calibri"/>
              <a:ea typeface="Calibri"/>
              <a:cs typeface="Calibri"/>
              <a:sym typeface="Calibri"/>
            </a:endParaRPr>
          </a:p>
        </p:txBody>
      </p:sp>
      <p:cxnSp>
        <p:nvCxnSpPr>
          <p:cNvPr id="12" name="Google Shape;252;p35">
            <a:extLst>
              <a:ext uri="{FF2B5EF4-FFF2-40B4-BE49-F238E27FC236}">
                <a16:creationId xmlns:a16="http://schemas.microsoft.com/office/drawing/2014/main" id="{0323DF99-DFF7-A9F6-46EC-972BF57070CC}"/>
              </a:ext>
            </a:extLst>
          </p:cNvPr>
          <p:cNvCxnSpPr>
            <a:cxnSpLocks/>
            <a:stCxn id="11" idx="2"/>
            <a:endCxn id="30" idx="1"/>
          </p:cNvCxnSpPr>
          <p:nvPr/>
        </p:nvCxnSpPr>
        <p:spPr>
          <a:xfrm flipV="1">
            <a:off x="8541160" y="2086007"/>
            <a:ext cx="1055123" cy="799445"/>
          </a:xfrm>
          <a:prstGeom prst="bentConnector3">
            <a:avLst>
              <a:gd name="adj1" fmla="val 2949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253;p35">
            <a:extLst>
              <a:ext uri="{FF2B5EF4-FFF2-40B4-BE49-F238E27FC236}">
                <a16:creationId xmlns:a16="http://schemas.microsoft.com/office/drawing/2014/main" id="{38D45E54-A91E-9463-052D-691396FA1B3B}"/>
              </a:ext>
            </a:extLst>
          </p:cNvPr>
          <p:cNvSpPr txBox="1"/>
          <p:nvPr/>
        </p:nvSpPr>
        <p:spPr>
          <a:xfrm>
            <a:off x="1663626" y="6265968"/>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Session.user.id</a:t>
            </a:r>
            <a:endParaRPr sz="1800" dirty="0">
              <a:solidFill>
                <a:srgbClr val="FF0000"/>
              </a:solidFill>
              <a:latin typeface="Calibri"/>
              <a:ea typeface="Calibri"/>
              <a:cs typeface="Calibri"/>
              <a:sym typeface="Calibri"/>
            </a:endParaRPr>
          </a:p>
        </p:txBody>
      </p:sp>
      <p:cxnSp>
        <p:nvCxnSpPr>
          <p:cNvPr id="14" name="Google Shape;254;p35">
            <a:extLst>
              <a:ext uri="{FF2B5EF4-FFF2-40B4-BE49-F238E27FC236}">
                <a16:creationId xmlns:a16="http://schemas.microsoft.com/office/drawing/2014/main" id="{096D61E7-E524-EEB9-FB6F-8CAB413C2755}"/>
              </a:ext>
            </a:extLst>
          </p:cNvPr>
          <p:cNvCxnSpPr>
            <a:cxnSpLocks/>
            <a:stCxn id="13" idx="0"/>
            <a:endCxn id="4" idx="2"/>
          </p:cNvCxnSpPr>
          <p:nvPr/>
        </p:nvCxnSpPr>
        <p:spPr>
          <a:xfrm flipV="1">
            <a:off x="2512776" y="5753669"/>
            <a:ext cx="0" cy="51229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 name="Google Shape;255;p35">
            <a:extLst>
              <a:ext uri="{FF2B5EF4-FFF2-40B4-BE49-F238E27FC236}">
                <a16:creationId xmlns:a16="http://schemas.microsoft.com/office/drawing/2014/main" id="{EAEE1841-B932-517F-8F27-09B44D2D879A}"/>
              </a:ext>
            </a:extLst>
          </p:cNvPr>
          <p:cNvSpPr/>
          <p:nvPr/>
        </p:nvSpPr>
        <p:spPr>
          <a:xfrm>
            <a:off x="3266768" y="406981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6" name="Google Shape;256;p35">
            <a:extLst>
              <a:ext uri="{FF2B5EF4-FFF2-40B4-BE49-F238E27FC236}">
                <a16:creationId xmlns:a16="http://schemas.microsoft.com/office/drawing/2014/main" id="{B8A755F6-5A9D-07A6-2B16-007164ABD5D3}"/>
              </a:ext>
            </a:extLst>
          </p:cNvPr>
          <p:cNvCxnSpPr>
            <a:cxnSpLocks/>
            <a:stCxn id="15" idx="6"/>
            <a:endCxn id="19" idx="5"/>
          </p:cNvCxnSpPr>
          <p:nvPr/>
        </p:nvCxnSpPr>
        <p:spPr>
          <a:xfrm>
            <a:off x="3554768" y="4177810"/>
            <a:ext cx="3039772" cy="186353"/>
          </a:xfrm>
          <a:prstGeom prst="bentConnector3">
            <a:avLst>
              <a:gd name="adj1" fmla="val 4159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258;p35">
            <a:extLst>
              <a:ext uri="{FF2B5EF4-FFF2-40B4-BE49-F238E27FC236}">
                <a16:creationId xmlns:a16="http://schemas.microsoft.com/office/drawing/2014/main" id="{A8DBD2BD-9132-8FC6-CF13-89B185A780EB}"/>
              </a:ext>
            </a:extLst>
          </p:cNvPr>
          <p:cNvSpPr txBox="1"/>
          <p:nvPr/>
        </p:nvSpPr>
        <p:spPr>
          <a:xfrm>
            <a:off x="5097320" y="3795213"/>
            <a:ext cx="136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document.id</a:t>
            </a:r>
            <a:endParaRPr sz="1800" dirty="0">
              <a:solidFill>
                <a:schemeClr val="dk1"/>
              </a:solidFill>
              <a:latin typeface="Calibri"/>
              <a:ea typeface="Calibri"/>
              <a:cs typeface="Calibri"/>
              <a:sym typeface="Calibri"/>
            </a:endParaRPr>
          </a:p>
        </p:txBody>
      </p:sp>
      <p:cxnSp>
        <p:nvCxnSpPr>
          <p:cNvPr id="18" name="Google Shape;259;p35">
            <a:extLst>
              <a:ext uri="{FF2B5EF4-FFF2-40B4-BE49-F238E27FC236}">
                <a16:creationId xmlns:a16="http://schemas.microsoft.com/office/drawing/2014/main" id="{24B63043-6848-AD55-4280-92AA7B62D11C}"/>
              </a:ext>
            </a:extLst>
          </p:cNvPr>
          <p:cNvCxnSpPr>
            <a:cxnSpLocks/>
            <a:stCxn id="17" idx="2"/>
          </p:cNvCxnSpPr>
          <p:nvPr/>
        </p:nvCxnSpPr>
        <p:spPr>
          <a:xfrm flipH="1">
            <a:off x="5134670" y="4136913"/>
            <a:ext cx="646800" cy="221400"/>
          </a:xfrm>
          <a:prstGeom prst="straightConnector1">
            <a:avLst/>
          </a:prstGeom>
          <a:noFill/>
          <a:ln w="9525" cap="flat" cmpd="sng">
            <a:solidFill>
              <a:srgbClr val="4A7DBA"/>
            </a:solidFill>
            <a:prstDash val="solid"/>
            <a:round/>
            <a:headEnd type="none" w="sm" len="sm"/>
            <a:tailEnd type="none" w="sm" len="sm"/>
          </a:ln>
        </p:spPr>
      </p:cxnSp>
      <p:sp>
        <p:nvSpPr>
          <p:cNvPr id="19" name="Google Shape;257;p35">
            <a:extLst>
              <a:ext uri="{FF2B5EF4-FFF2-40B4-BE49-F238E27FC236}">
                <a16:creationId xmlns:a16="http://schemas.microsoft.com/office/drawing/2014/main" id="{E28A6A49-8A3F-D102-E4E3-C44F884E4C79}"/>
              </a:ext>
            </a:extLst>
          </p:cNvPr>
          <p:cNvSpPr/>
          <p:nvPr/>
        </p:nvSpPr>
        <p:spPr>
          <a:xfrm>
            <a:off x="6533190" y="4118763"/>
            <a:ext cx="230475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MoveDocument</a:t>
            </a:r>
            <a:endParaRPr sz="1800" dirty="0">
              <a:solidFill>
                <a:schemeClr val="dk1"/>
              </a:solidFill>
              <a:latin typeface="Calibri"/>
              <a:ea typeface="Calibri"/>
              <a:cs typeface="Calibri"/>
              <a:sym typeface="Calibri"/>
            </a:endParaRPr>
          </a:p>
        </p:txBody>
      </p:sp>
      <p:cxnSp>
        <p:nvCxnSpPr>
          <p:cNvPr id="20" name="Google Shape;260;p35">
            <a:extLst>
              <a:ext uri="{FF2B5EF4-FFF2-40B4-BE49-F238E27FC236}">
                <a16:creationId xmlns:a16="http://schemas.microsoft.com/office/drawing/2014/main" id="{21168C03-E96D-84EC-7371-6CFF6664C793}"/>
              </a:ext>
            </a:extLst>
          </p:cNvPr>
          <p:cNvCxnSpPr>
            <a:cxnSpLocks/>
            <a:stCxn id="19" idx="2"/>
          </p:cNvCxnSpPr>
          <p:nvPr/>
        </p:nvCxnSpPr>
        <p:spPr>
          <a:xfrm flipV="1">
            <a:off x="8776594" y="4358313"/>
            <a:ext cx="776370" cy="585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44;p35">
            <a:extLst>
              <a:ext uri="{FF2B5EF4-FFF2-40B4-BE49-F238E27FC236}">
                <a16:creationId xmlns:a16="http://schemas.microsoft.com/office/drawing/2014/main" id="{D0A44A23-6D3A-166D-DAF1-89729A8C3381}"/>
              </a:ext>
            </a:extLst>
          </p:cNvPr>
          <p:cNvSpPr/>
          <p:nvPr/>
        </p:nvSpPr>
        <p:spPr>
          <a:xfrm>
            <a:off x="9596283" y="1169078"/>
            <a:ext cx="2007807" cy="18338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DOCUMENT</a:t>
            </a:r>
            <a:endParaRPr sz="1800" dirty="0">
              <a:solidFill>
                <a:schemeClr val="dk1"/>
              </a:solidFill>
              <a:latin typeface="Calibri"/>
              <a:ea typeface="Calibri"/>
              <a:cs typeface="Calibri"/>
              <a:sym typeface="Calibri"/>
            </a:endParaRPr>
          </a:p>
        </p:txBody>
      </p:sp>
      <p:sp>
        <p:nvSpPr>
          <p:cNvPr id="41" name="Google Shape;244;p35">
            <a:extLst>
              <a:ext uri="{FF2B5EF4-FFF2-40B4-BE49-F238E27FC236}">
                <a16:creationId xmlns:a16="http://schemas.microsoft.com/office/drawing/2014/main" id="{18B9DFB2-E1DB-B729-82AE-BB2235E95F30}"/>
              </a:ext>
            </a:extLst>
          </p:cNvPr>
          <p:cNvSpPr/>
          <p:nvPr/>
        </p:nvSpPr>
        <p:spPr>
          <a:xfrm>
            <a:off x="9552964" y="3966063"/>
            <a:ext cx="2007807" cy="7155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HOME</a:t>
            </a:r>
            <a:endParaRPr sz="1800" dirty="0">
              <a:solidFill>
                <a:schemeClr val="dk1"/>
              </a:solidFill>
              <a:latin typeface="Calibri"/>
              <a:ea typeface="Calibri"/>
              <a:cs typeface="Calibri"/>
              <a:sym typeface="Calibri"/>
            </a:endParaRPr>
          </a:p>
        </p:txBody>
      </p:sp>
      <p:cxnSp>
        <p:nvCxnSpPr>
          <p:cNvPr id="46" name="Google Shape;252;p35">
            <a:extLst>
              <a:ext uri="{FF2B5EF4-FFF2-40B4-BE49-F238E27FC236}">
                <a16:creationId xmlns:a16="http://schemas.microsoft.com/office/drawing/2014/main" id="{5A84CAEE-BD2D-B72C-AD5B-C5D0701793C2}"/>
              </a:ext>
            </a:extLst>
          </p:cNvPr>
          <p:cNvCxnSpPr>
            <a:cxnSpLocks/>
            <a:stCxn id="30" idx="2"/>
          </p:cNvCxnSpPr>
          <p:nvPr/>
        </p:nvCxnSpPr>
        <p:spPr>
          <a:xfrm rot="5400000">
            <a:off x="7351750" y="180562"/>
            <a:ext cx="426065" cy="607081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0" name="Google Shape;249;p35">
            <a:extLst>
              <a:ext uri="{FF2B5EF4-FFF2-40B4-BE49-F238E27FC236}">
                <a16:creationId xmlns:a16="http://schemas.microsoft.com/office/drawing/2014/main" id="{CA0BD413-4313-325C-01A6-654AB7E97036}"/>
              </a:ext>
            </a:extLst>
          </p:cNvPr>
          <p:cNvSpPr txBox="1"/>
          <p:nvPr/>
        </p:nvSpPr>
        <p:spPr>
          <a:xfrm>
            <a:off x="3659422" y="4152448"/>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sposta</a:t>
            </a:r>
            <a:endParaRPr sz="1800" dirty="0">
              <a:solidFill>
                <a:schemeClr val="dk1"/>
              </a:solidFill>
              <a:latin typeface="Calibri"/>
              <a:ea typeface="Calibri"/>
              <a:cs typeface="Calibri"/>
              <a:sym typeface="Calibri"/>
            </a:endParaRPr>
          </a:p>
        </p:txBody>
      </p:sp>
      <p:sp>
        <p:nvSpPr>
          <p:cNvPr id="51" name="Google Shape;249;p35">
            <a:extLst>
              <a:ext uri="{FF2B5EF4-FFF2-40B4-BE49-F238E27FC236}">
                <a16:creationId xmlns:a16="http://schemas.microsoft.com/office/drawing/2014/main" id="{78FEFBA7-361C-16D9-278C-9672FB889F5D}"/>
              </a:ext>
            </a:extLst>
          </p:cNvPr>
          <p:cNvSpPr txBox="1"/>
          <p:nvPr/>
        </p:nvSpPr>
        <p:spPr>
          <a:xfrm>
            <a:off x="8748679" y="3055261"/>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sp>
        <p:nvSpPr>
          <p:cNvPr id="52" name="Google Shape;232;p34">
            <a:extLst>
              <a:ext uri="{FF2B5EF4-FFF2-40B4-BE49-F238E27FC236}">
                <a16:creationId xmlns:a16="http://schemas.microsoft.com/office/drawing/2014/main" id="{310D529E-31FB-FD1C-D3BA-7EE8EC7F2C7C}"/>
              </a:ext>
            </a:extLst>
          </p:cNvPr>
          <p:cNvSpPr/>
          <p:nvPr/>
        </p:nvSpPr>
        <p:spPr>
          <a:xfrm>
            <a:off x="4385376" y="561850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 name="Google Shape;223;p34">
            <a:extLst>
              <a:ext uri="{FF2B5EF4-FFF2-40B4-BE49-F238E27FC236}">
                <a16:creationId xmlns:a16="http://schemas.microsoft.com/office/drawing/2014/main" id="{D29C9874-AED1-4699-1D3C-5E0067E493CF}"/>
              </a:ext>
            </a:extLst>
          </p:cNvPr>
          <p:cNvCxnSpPr>
            <a:cxnSpLocks/>
            <a:stCxn id="52" idx="6"/>
            <a:endCxn id="56" idx="5"/>
          </p:cNvCxnSpPr>
          <p:nvPr/>
        </p:nvCxnSpPr>
        <p:spPr>
          <a:xfrm>
            <a:off x="4673376" y="5726508"/>
            <a:ext cx="1346702" cy="591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225;p34">
            <a:extLst>
              <a:ext uri="{FF2B5EF4-FFF2-40B4-BE49-F238E27FC236}">
                <a16:creationId xmlns:a16="http://schemas.microsoft.com/office/drawing/2014/main" id="{32CD00ED-AE9B-9AF7-CCA3-1C356E5029FA}"/>
              </a:ext>
            </a:extLst>
          </p:cNvPr>
          <p:cNvSpPr txBox="1"/>
          <p:nvPr/>
        </p:nvSpPr>
        <p:spPr>
          <a:xfrm>
            <a:off x="3697176" y="5399206"/>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55" name="Google Shape;197;p33">
            <a:extLst>
              <a:ext uri="{FF2B5EF4-FFF2-40B4-BE49-F238E27FC236}">
                <a16:creationId xmlns:a16="http://schemas.microsoft.com/office/drawing/2014/main" id="{C73A8B48-3D5A-3547-0A4D-5BFF01FB529B}"/>
              </a:ext>
            </a:extLst>
          </p:cNvPr>
          <p:cNvSpPr/>
          <p:nvPr/>
        </p:nvSpPr>
        <p:spPr>
          <a:xfrm>
            <a:off x="8617828" y="5734574"/>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6" name="Google Shape;224;p34">
            <a:extLst>
              <a:ext uri="{FF2B5EF4-FFF2-40B4-BE49-F238E27FC236}">
                <a16:creationId xmlns:a16="http://schemas.microsoft.com/office/drawing/2014/main" id="{100C53CE-CB05-E51A-28F4-8289401CE976}"/>
              </a:ext>
            </a:extLst>
          </p:cNvPr>
          <p:cNvSpPr/>
          <p:nvPr/>
        </p:nvSpPr>
        <p:spPr>
          <a:xfrm>
            <a:off x="5958728" y="5487020"/>
            <a:ext cx="1890142"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cxnSp>
        <p:nvCxnSpPr>
          <p:cNvPr id="57" name="Google Shape;223;p34">
            <a:extLst>
              <a:ext uri="{FF2B5EF4-FFF2-40B4-BE49-F238E27FC236}">
                <a16:creationId xmlns:a16="http://schemas.microsoft.com/office/drawing/2014/main" id="{6675D9AB-56EC-3E8A-73D7-E4264768B213}"/>
              </a:ext>
            </a:extLst>
          </p:cNvPr>
          <p:cNvCxnSpPr>
            <a:cxnSpLocks/>
            <a:stCxn id="56" idx="2"/>
            <a:endCxn id="55" idx="1"/>
          </p:cNvCxnSpPr>
          <p:nvPr/>
        </p:nvCxnSpPr>
        <p:spPr>
          <a:xfrm>
            <a:off x="7787520" y="5732420"/>
            <a:ext cx="830308" cy="3595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232;p34">
            <a:extLst>
              <a:ext uri="{FF2B5EF4-FFF2-40B4-BE49-F238E27FC236}">
                <a16:creationId xmlns:a16="http://schemas.microsoft.com/office/drawing/2014/main" id="{9DDD0D3C-630B-3290-E1B4-7D92B8E4F7FF}"/>
              </a:ext>
            </a:extLst>
          </p:cNvPr>
          <p:cNvSpPr/>
          <p:nvPr/>
        </p:nvSpPr>
        <p:spPr>
          <a:xfrm>
            <a:off x="4447423" y="496215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7" name="Google Shape;223;p34">
            <a:extLst>
              <a:ext uri="{FF2B5EF4-FFF2-40B4-BE49-F238E27FC236}">
                <a16:creationId xmlns:a16="http://schemas.microsoft.com/office/drawing/2014/main" id="{94FB8315-E7DC-616F-660C-A173B59F0AB3}"/>
              </a:ext>
            </a:extLst>
          </p:cNvPr>
          <p:cNvCxnSpPr>
            <a:cxnSpLocks/>
            <a:stCxn id="66" idx="6"/>
            <a:endCxn id="69" idx="5"/>
          </p:cNvCxnSpPr>
          <p:nvPr/>
        </p:nvCxnSpPr>
        <p:spPr>
          <a:xfrm flipV="1">
            <a:off x="4735423" y="5066226"/>
            <a:ext cx="1406562" cy="393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8" name="Google Shape;225;p34">
            <a:extLst>
              <a:ext uri="{FF2B5EF4-FFF2-40B4-BE49-F238E27FC236}">
                <a16:creationId xmlns:a16="http://schemas.microsoft.com/office/drawing/2014/main" id="{C7375FEE-9773-D4A3-CF88-6F07A1342B5D}"/>
              </a:ext>
            </a:extLst>
          </p:cNvPr>
          <p:cNvSpPr txBox="1"/>
          <p:nvPr/>
        </p:nvSpPr>
        <p:spPr>
          <a:xfrm>
            <a:off x="3711976" y="4873332"/>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sp>
        <p:nvSpPr>
          <p:cNvPr id="69" name="Google Shape;257;p35">
            <a:extLst>
              <a:ext uri="{FF2B5EF4-FFF2-40B4-BE49-F238E27FC236}">
                <a16:creationId xmlns:a16="http://schemas.microsoft.com/office/drawing/2014/main" id="{A0806EB9-C644-8215-A510-4545B1E8CD7C}"/>
              </a:ext>
            </a:extLst>
          </p:cNvPr>
          <p:cNvSpPr/>
          <p:nvPr/>
        </p:nvSpPr>
        <p:spPr>
          <a:xfrm>
            <a:off x="6080635" y="4820826"/>
            <a:ext cx="230475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GoToHomePage</a:t>
            </a:r>
            <a:endParaRPr sz="1800" dirty="0">
              <a:solidFill>
                <a:schemeClr val="dk1"/>
              </a:solidFill>
              <a:latin typeface="Calibri"/>
              <a:ea typeface="Calibri"/>
              <a:cs typeface="Calibri"/>
              <a:sym typeface="Calibri"/>
            </a:endParaRPr>
          </a:p>
        </p:txBody>
      </p:sp>
      <p:cxnSp>
        <p:nvCxnSpPr>
          <p:cNvPr id="70" name="Google Shape;260;p35">
            <a:extLst>
              <a:ext uri="{FF2B5EF4-FFF2-40B4-BE49-F238E27FC236}">
                <a16:creationId xmlns:a16="http://schemas.microsoft.com/office/drawing/2014/main" id="{64058BAD-22F9-F3DA-AE66-B8B1B47F54BA}"/>
              </a:ext>
            </a:extLst>
          </p:cNvPr>
          <p:cNvCxnSpPr>
            <a:cxnSpLocks/>
            <a:stCxn id="69" idx="2"/>
            <a:endCxn id="71" idx="1"/>
          </p:cNvCxnSpPr>
          <p:nvPr/>
        </p:nvCxnSpPr>
        <p:spPr>
          <a:xfrm>
            <a:off x="8324039" y="5066226"/>
            <a:ext cx="870043" cy="21267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1" name="Google Shape;244;p35">
            <a:extLst>
              <a:ext uri="{FF2B5EF4-FFF2-40B4-BE49-F238E27FC236}">
                <a16:creationId xmlns:a16="http://schemas.microsoft.com/office/drawing/2014/main" id="{9D24BCAC-F241-3354-CCA6-298300C5C523}"/>
              </a:ext>
            </a:extLst>
          </p:cNvPr>
          <p:cNvSpPr/>
          <p:nvPr/>
        </p:nvSpPr>
        <p:spPr>
          <a:xfrm>
            <a:off x="9194082" y="4921136"/>
            <a:ext cx="2007807" cy="7155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HOME</a:t>
            </a:r>
            <a:endParaRPr sz="1800" dirty="0">
              <a:solidFill>
                <a:schemeClr val="dk1"/>
              </a:solidFill>
              <a:latin typeface="Calibri"/>
              <a:ea typeface="Calibri"/>
              <a:cs typeface="Calibri"/>
              <a:sym typeface="Calibri"/>
            </a:endParaRPr>
          </a:p>
        </p:txBody>
      </p:sp>
      <p:sp>
        <p:nvSpPr>
          <p:cNvPr id="108" name="Google Shape;232;p34">
            <a:extLst>
              <a:ext uri="{FF2B5EF4-FFF2-40B4-BE49-F238E27FC236}">
                <a16:creationId xmlns:a16="http://schemas.microsoft.com/office/drawing/2014/main" id="{571F5039-9054-3B13-48A2-F17C0E6D27FB}"/>
              </a:ext>
            </a:extLst>
          </p:cNvPr>
          <p:cNvSpPr/>
          <p:nvPr/>
        </p:nvSpPr>
        <p:spPr>
          <a:xfrm>
            <a:off x="2574195" y="186722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9" name="Google Shape;233;p34">
            <a:extLst>
              <a:ext uri="{FF2B5EF4-FFF2-40B4-BE49-F238E27FC236}">
                <a16:creationId xmlns:a16="http://schemas.microsoft.com/office/drawing/2014/main" id="{AA8D870C-8E29-4040-C084-E5D2CF2AE3B5}"/>
              </a:ext>
            </a:extLst>
          </p:cNvPr>
          <p:cNvCxnSpPr>
            <a:cxnSpLocks/>
            <a:stCxn id="108" idx="6"/>
            <a:endCxn id="111" idx="5"/>
          </p:cNvCxnSpPr>
          <p:nvPr/>
        </p:nvCxnSpPr>
        <p:spPr>
          <a:xfrm flipV="1">
            <a:off x="2862195" y="1107281"/>
            <a:ext cx="3077224" cy="867943"/>
          </a:xfrm>
          <a:prstGeom prst="bentConnector3">
            <a:avLst>
              <a:gd name="adj1" fmla="val 3977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10" name="Google Shape;237;p34">
            <a:extLst>
              <a:ext uri="{FF2B5EF4-FFF2-40B4-BE49-F238E27FC236}">
                <a16:creationId xmlns:a16="http://schemas.microsoft.com/office/drawing/2014/main" id="{72F692FB-B617-B86F-5939-417D72D1A9A2}"/>
              </a:ext>
            </a:extLst>
          </p:cNvPr>
          <p:cNvCxnSpPr>
            <a:cxnSpLocks/>
          </p:cNvCxnSpPr>
          <p:nvPr/>
        </p:nvCxnSpPr>
        <p:spPr>
          <a:xfrm>
            <a:off x="3291189" y="1352681"/>
            <a:ext cx="782786" cy="80697"/>
          </a:xfrm>
          <a:prstGeom prst="straightConnector1">
            <a:avLst/>
          </a:prstGeom>
          <a:noFill/>
          <a:ln w="9525" cap="flat" cmpd="sng">
            <a:solidFill>
              <a:srgbClr val="4A7DBA"/>
            </a:solidFill>
            <a:prstDash val="solid"/>
            <a:round/>
            <a:headEnd type="none" w="sm" len="sm"/>
            <a:tailEnd type="none" w="sm" len="sm"/>
          </a:ln>
        </p:spPr>
      </p:cxnSp>
      <p:sp>
        <p:nvSpPr>
          <p:cNvPr id="111" name="Google Shape;234;p34">
            <a:extLst>
              <a:ext uri="{FF2B5EF4-FFF2-40B4-BE49-F238E27FC236}">
                <a16:creationId xmlns:a16="http://schemas.microsoft.com/office/drawing/2014/main" id="{28626BFB-78B1-3888-F3A7-AF5C18C6E754}"/>
              </a:ext>
            </a:extLst>
          </p:cNvPr>
          <p:cNvSpPr/>
          <p:nvPr/>
        </p:nvSpPr>
        <p:spPr>
          <a:xfrm>
            <a:off x="5878069" y="861881"/>
            <a:ext cx="186544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GetContent</a:t>
            </a:r>
            <a:endParaRPr sz="1800" dirty="0">
              <a:solidFill>
                <a:schemeClr val="dk1"/>
              </a:solidFill>
              <a:latin typeface="Calibri"/>
              <a:ea typeface="Calibri"/>
              <a:cs typeface="Calibri"/>
              <a:sym typeface="Calibri"/>
            </a:endParaRPr>
          </a:p>
        </p:txBody>
      </p:sp>
      <p:sp>
        <p:nvSpPr>
          <p:cNvPr id="112" name="Google Shape;225;p34">
            <a:extLst>
              <a:ext uri="{FF2B5EF4-FFF2-40B4-BE49-F238E27FC236}">
                <a16:creationId xmlns:a16="http://schemas.microsoft.com/office/drawing/2014/main" id="{5E1BCB5F-C863-BB02-B403-317E41F08962}"/>
              </a:ext>
            </a:extLst>
          </p:cNvPr>
          <p:cNvSpPr txBox="1"/>
          <p:nvPr/>
        </p:nvSpPr>
        <p:spPr>
          <a:xfrm>
            <a:off x="3142172" y="1684014"/>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select</a:t>
            </a:r>
            <a:endParaRPr sz="1800" dirty="0">
              <a:solidFill>
                <a:schemeClr val="dk1"/>
              </a:solidFill>
              <a:latin typeface="Calibri"/>
              <a:ea typeface="Calibri"/>
              <a:cs typeface="Calibri"/>
              <a:sym typeface="Calibri"/>
            </a:endParaRPr>
          </a:p>
        </p:txBody>
      </p:sp>
      <p:cxnSp>
        <p:nvCxnSpPr>
          <p:cNvPr id="124" name="Google Shape;233;p34">
            <a:extLst>
              <a:ext uri="{FF2B5EF4-FFF2-40B4-BE49-F238E27FC236}">
                <a16:creationId xmlns:a16="http://schemas.microsoft.com/office/drawing/2014/main" id="{5FBAB0F5-498B-73FE-2148-6AEF617E1DC6}"/>
              </a:ext>
            </a:extLst>
          </p:cNvPr>
          <p:cNvCxnSpPr>
            <a:cxnSpLocks/>
            <a:stCxn id="111" idx="4"/>
          </p:cNvCxnSpPr>
          <p:nvPr/>
        </p:nvCxnSpPr>
        <p:spPr>
          <a:xfrm rot="5400000">
            <a:off x="5422729" y="474129"/>
            <a:ext cx="509510" cy="226661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0" name="Google Shape;250;p35">
            <a:extLst>
              <a:ext uri="{FF2B5EF4-FFF2-40B4-BE49-F238E27FC236}">
                <a16:creationId xmlns:a16="http://schemas.microsoft.com/office/drawing/2014/main" id="{F5BF8BC5-36C0-815E-F49D-E2AA8884B858}"/>
              </a:ext>
            </a:extLst>
          </p:cNvPr>
          <p:cNvSpPr txBox="1"/>
          <p:nvPr/>
        </p:nvSpPr>
        <p:spPr>
          <a:xfrm>
            <a:off x="1864593" y="1124321"/>
            <a:ext cx="1456696"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directory.id</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317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C18B4C-594E-30C9-C0DC-056C02A2859A}"/>
              </a:ext>
            </a:extLst>
          </p:cNvPr>
          <p:cNvSpPr>
            <a:spLocks noGrp="1"/>
          </p:cNvSpPr>
          <p:nvPr>
            <p:ph type="title"/>
          </p:nvPr>
        </p:nvSpPr>
        <p:spPr>
          <a:xfrm>
            <a:off x="228599" y="197976"/>
            <a:ext cx="9121877" cy="775417"/>
          </a:xfrm>
        </p:spPr>
        <p:txBody>
          <a:bodyPr>
            <a:normAutofit fontScale="90000"/>
          </a:bodyPr>
          <a:lstStyle/>
          <a:p>
            <a:r>
              <a:rPr lang="it-IT" dirty="0"/>
              <a:t>Application Design – Content Management</a:t>
            </a:r>
          </a:p>
        </p:txBody>
      </p:sp>
      <p:sp>
        <p:nvSpPr>
          <p:cNvPr id="4" name="Google Shape;244;p35">
            <a:extLst>
              <a:ext uri="{FF2B5EF4-FFF2-40B4-BE49-F238E27FC236}">
                <a16:creationId xmlns:a16="http://schemas.microsoft.com/office/drawing/2014/main" id="{54EF8339-4DC5-F708-0E30-85A8F3D3F8CA}"/>
              </a:ext>
            </a:extLst>
          </p:cNvPr>
          <p:cNvSpPr/>
          <p:nvPr/>
        </p:nvSpPr>
        <p:spPr>
          <a:xfrm>
            <a:off x="506008" y="1458587"/>
            <a:ext cx="4033200" cy="461169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CONTENT MANAGEMENT</a:t>
            </a:r>
            <a:endParaRPr sz="1800" dirty="0">
              <a:solidFill>
                <a:schemeClr val="dk1"/>
              </a:solidFill>
              <a:latin typeface="Calibri"/>
              <a:ea typeface="Calibri"/>
              <a:cs typeface="Calibri"/>
              <a:sym typeface="Calibri"/>
            </a:endParaRPr>
          </a:p>
        </p:txBody>
      </p:sp>
      <p:sp>
        <p:nvSpPr>
          <p:cNvPr id="5" name="Google Shape;245;p35">
            <a:extLst>
              <a:ext uri="{FF2B5EF4-FFF2-40B4-BE49-F238E27FC236}">
                <a16:creationId xmlns:a16="http://schemas.microsoft.com/office/drawing/2014/main" id="{C70750C2-CD39-1F5A-7DE9-D25AE2C6D0D8}"/>
              </a:ext>
            </a:extLst>
          </p:cNvPr>
          <p:cNvSpPr/>
          <p:nvPr/>
        </p:nvSpPr>
        <p:spPr>
          <a:xfrm>
            <a:off x="621138" y="1844186"/>
            <a:ext cx="2896701" cy="151764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Document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 name,</a:t>
            </a:r>
          </a:p>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Field: summary,</a:t>
            </a:r>
            <a:endParaRPr lang="en-US" sz="1600" dirty="0"/>
          </a:p>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field: type,</a:t>
            </a:r>
          </a:p>
          <a:p>
            <a:pPr marL="0" marR="0" lvl="0" indent="0" algn="ctr" rtl="0">
              <a:spcBef>
                <a:spcPts val="0"/>
              </a:spcBef>
              <a:spcAft>
                <a:spcPts val="0"/>
              </a:spcAft>
              <a:buNone/>
            </a:pPr>
            <a:r>
              <a:rPr lang="en-US" sz="1600" dirty="0" err="1">
                <a:solidFill>
                  <a:schemeClr val="dk1"/>
                </a:solidFill>
                <a:latin typeface="Calibri"/>
                <a:ea typeface="Calibri"/>
                <a:cs typeface="Calibri"/>
                <a:sym typeface="Calibri"/>
              </a:rPr>
              <a:t>selectionField</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fatherDirectory</a:t>
            </a:r>
            <a:r>
              <a:rPr lang="en-US" sz="1600" dirty="0">
                <a:solidFill>
                  <a:schemeClr val="dk1"/>
                </a:solidFill>
                <a:latin typeface="Calibri"/>
                <a:ea typeface="Calibri"/>
                <a:cs typeface="Calibri"/>
                <a:sym typeface="Calibri"/>
              </a:rPr>
              <a:t>]</a:t>
            </a:r>
          </a:p>
        </p:txBody>
      </p:sp>
      <p:sp>
        <p:nvSpPr>
          <p:cNvPr id="6" name="Google Shape;246;p35">
            <a:extLst>
              <a:ext uri="{FF2B5EF4-FFF2-40B4-BE49-F238E27FC236}">
                <a16:creationId xmlns:a16="http://schemas.microsoft.com/office/drawing/2014/main" id="{C819F523-C1F1-E832-91F8-E492B6EF51B5}"/>
              </a:ext>
            </a:extLst>
          </p:cNvPr>
          <p:cNvSpPr/>
          <p:nvPr/>
        </p:nvSpPr>
        <p:spPr>
          <a:xfrm>
            <a:off x="3322743" y="219043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 name="Google Shape;247;p35">
            <a:extLst>
              <a:ext uri="{FF2B5EF4-FFF2-40B4-BE49-F238E27FC236}">
                <a16:creationId xmlns:a16="http://schemas.microsoft.com/office/drawing/2014/main" id="{32A55735-4059-6B1A-D668-0F18EEB20022}"/>
              </a:ext>
            </a:extLst>
          </p:cNvPr>
          <p:cNvCxnSpPr>
            <a:cxnSpLocks/>
            <a:stCxn id="6" idx="6"/>
            <a:endCxn id="11" idx="5"/>
          </p:cNvCxnSpPr>
          <p:nvPr/>
        </p:nvCxnSpPr>
        <p:spPr>
          <a:xfrm flipV="1">
            <a:off x="3610743" y="2288603"/>
            <a:ext cx="2341212" cy="983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49;p35">
            <a:extLst>
              <a:ext uri="{FF2B5EF4-FFF2-40B4-BE49-F238E27FC236}">
                <a16:creationId xmlns:a16="http://schemas.microsoft.com/office/drawing/2014/main" id="{0428A15E-1F2F-6433-BEC8-B8568382B4D2}"/>
              </a:ext>
            </a:extLst>
          </p:cNvPr>
          <p:cNvSpPr txBox="1"/>
          <p:nvPr/>
        </p:nvSpPr>
        <p:spPr>
          <a:xfrm>
            <a:off x="3482643" y="191481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9" name="Google Shape;250;p35">
            <a:extLst>
              <a:ext uri="{FF2B5EF4-FFF2-40B4-BE49-F238E27FC236}">
                <a16:creationId xmlns:a16="http://schemas.microsoft.com/office/drawing/2014/main" id="{608A6634-1A8F-2443-9A8B-B457C5793B14}"/>
              </a:ext>
            </a:extLst>
          </p:cNvPr>
          <p:cNvSpPr txBox="1"/>
          <p:nvPr/>
        </p:nvSpPr>
        <p:spPr>
          <a:xfrm>
            <a:off x="5018756" y="1434316"/>
            <a:ext cx="382902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name, summary, type, fatherDirectory</a:t>
            </a:r>
            <a:endParaRPr sz="1800" dirty="0">
              <a:solidFill>
                <a:schemeClr val="dk1"/>
              </a:solidFill>
              <a:latin typeface="Calibri"/>
              <a:ea typeface="Calibri"/>
              <a:cs typeface="Calibri"/>
              <a:sym typeface="Calibri"/>
            </a:endParaRPr>
          </a:p>
        </p:txBody>
      </p:sp>
      <p:cxnSp>
        <p:nvCxnSpPr>
          <p:cNvPr id="10" name="Google Shape;251;p35">
            <a:extLst>
              <a:ext uri="{FF2B5EF4-FFF2-40B4-BE49-F238E27FC236}">
                <a16:creationId xmlns:a16="http://schemas.microsoft.com/office/drawing/2014/main" id="{472BCA69-94CA-C793-DADA-8A28701E8640}"/>
              </a:ext>
            </a:extLst>
          </p:cNvPr>
          <p:cNvCxnSpPr>
            <a:cxnSpLocks/>
          </p:cNvCxnSpPr>
          <p:nvPr/>
        </p:nvCxnSpPr>
        <p:spPr>
          <a:xfrm flipH="1">
            <a:off x="5164027" y="1791054"/>
            <a:ext cx="86729" cy="504600"/>
          </a:xfrm>
          <a:prstGeom prst="straightConnector1">
            <a:avLst/>
          </a:prstGeom>
          <a:noFill/>
          <a:ln w="9525" cap="flat" cmpd="sng">
            <a:solidFill>
              <a:srgbClr val="4A7DBA"/>
            </a:solidFill>
            <a:prstDash val="solid"/>
            <a:round/>
            <a:headEnd type="none" w="sm" len="sm"/>
            <a:tailEnd type="none" w="sm" len="sm"/>
          </a:ln>
        </p:spPr>
      </p:cxnSp>
      <p:sp>
        <p:nvSpPr>
          <p:cNvPr id="11" name="Google Shape;248;p35">
            <a:extLst>
              <a:ext uri="{FF2B5EF4-FFF2-40B4-BE49-F238E27FC236}">
                <a16:creationId xmlns:a16="http://schemas.microsoft.com/office/drawing/2014/main" id="{B5C3FA82-D697-030A-D5B1-6BBC1FD2102D}"/>
              </a:ext>
            </a:extLst>
          </p:cNvPr>
          <p:cNvSpPr/>
          <p:nvPr/>
        </p:nvSpPr>
        <p:spPr>
          <a:xfrm>
            <a:off x="5890605" y="2043203"/>
            <a:ext cx="2323557"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CreateDocument</a:t>
            </a:r>
            <a:endParaRPr sz="1800" dirty="0">
              <a:solidFill>
                <a:schemeClr val="dk1"/>
              </a:solidFill>
              <a:latin typeface="Calibri"/>
              <a:ea typeface="Calibri"/>
              <a:cs typeface="Calibri"/>
              <a:sym typeface="Calibri"/>
            </a:endParaRPr>
          </a:p>
        </p:txBody>
      </p:sp>
      <p:cxnSp>
        <p:nvCxnSpPr>
          <p:cNvPr id="12" name="Google Shape;252;p35">
            <a:extLst>
              <a:ext uri="{FF2B5EF4-FFF2-40B4-BE49-F238E27FC236}">
                <a16:creationId xmlns:a16="http://schemas.microsoft.com/office/drawing/2014/main" id="{04408B5B-0FD6-FE29-A71E-DA77926F8834}"/>
              </a:ext>
            </a:extLst>
          </p:cNvPr>
          <p:cNvCxnSpPr>
            <a:cxnSpLocks/>
            <a:stCxn id="11" idx="2"/>
          </p:cNvCxnSpPr>
          <p:nvPr/>
        </p:nvCxnSpPr>
        <p:spPr>
          <a:xfrm>
            <a:off x="8152812" y="2288603"/>
            <a:ext cx="1286156" cy="78889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253;p35">
            <a:extLst>
              <a:ext uri="{FF2B5EF4-FFF2-40B4-BE49-F238E27FC236}">
                <a16:creationId xmlns:a16="http://schemas.microsoft.com/office/drawing/2014/main" id="{2E13CE41-C234-492C-D4C5-773B44B0C0C8}"/>
              </a:ext>
            </a:extLst>
          </p:cNvPr>
          <p:cNvSpPr txBox="1"/>
          <p:nvPr/>
        </p:nvSpPr>
        <p:spPr>
          <a:xfrm>
            <a:off x="1673458" y="6412598"/>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Session.user.id</a:t>
            </a:r>
            <a:endParaRPr sz="1800" dirty="0">
              <a:solidFill>
                <a:srgbClr val="FF0000"/>
              </a:solidFill>
              <a:latin typeface="Calibri"/>
              <a:ea typeface="Calibri"/>
              <a:cs typeface="Calibri"/>
              <a:sym typeface="Calibri"/>
            </a:endParaRPr>
          </a:p>
        </p:txBody>
      </p:sp>
      <p:cxnSp>
        <p:nvCxnSpPr>
          <p:cNvPr id="14" name="Google Shape;254;p35">
            <a:extLst>
              <a:ext uri="{FF2B5EF4-FFF2-40B4-BE49-F238E27FC236}">
                <a16:creationId xmlns:a16="http://schemas.microsoft.com/office/drawing/2014/main" id="{6FED1168-A66D-7599-9FE7-5C3C9B9C47C6}"/>
              </a:ext>
            </a:extLst>
          </p:cNvPr>
          <p:cNvCxnSpPr>
            <a:cxnSpLocks/>
            <a:stCxn id="13" idx="0"/>
            <a:endCxn id="4" idx="2"/>
          </p:cNvCxnSpPr>
          <p:nvPr/>
        </p:nvCxnSpPr>
        <p:spPr>
          <a:xfrm flipV="1">
            <a:off x="2522608" y="6070282"/>
            <a:ext cx="0" cy="34231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6" name="Google Shape;256;p35">
            <a:extLst>
              <a:ext uri="{FF2B5EF4-FFF2-40B4-BE49-F238E27FC236}">
                <a16:creationId xmlns:a16="http://schemas.microsoft.com/office/drawing/2014/main" id="{C8E9711A-78E9-1F65-820E-42100ADB7EF5}"/>
              </a:ext>
            </a:extLst>
          </p:cNvPr>
          <p:cNvCxnSpPr>
            <a:cxnSpLocks/>
            <a:stCxn id="15" idx="6"/>
            <a:endCxn id="19" idx="5"/>
          </p:cNvCxnSpPr>
          <p:nvPr/>
        </p:nvCxnSpPr>
        <p:spPr>
          <a:xfrm flipV="1">
            <a:off x="3564600" y="3881595"/>
            <a:ext cx="3048676" cy="100530"/>
          </a:xfrm>
          <a:prstGeom prst="bentConnector3">
            <a:avLst>
              <a:gd name="adj1" fmla="val 5903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258;p35">
            <a:extLst>
              <a:ext uri="{FF2B5EF4-FFF2-40B4-BE49-F238E27FC236}">
                <a16:creationId xmlns:a16="http://schemas.microsoft.com/office/drawing/2014/main" id="{6D12F0B1-632E-5CD5-9605-778067100856}"/>
              </a:ext>
            </a:extLst>
          </p:cNvPr>
          <p:cNvSpPr txBox="1"/>
          <p:nvPr/>
        </p:nvSpPr>
        <p:spPr>
          <a:xfrm>
            <a:off x="5071405" y="3269164"/>
            <a:ext cx="752248"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name</a:t>
            </a:r>
            <a:endParaRPr sz="1800" dirty="0">
              <a:solidFill>
                <a:schemeClr val="dk1"/>
              </a:solidFill>
              <a:latin typeface="Calibri"/>
              <a:ea typeface="Calibri"/>
              <a:cs typeface="Calibri"/>
              <a:sym typeface="Calibri"/>
            </a:endParaRPr>
          </a:p>
        </p:txBody>
      </p:sp>
      <p:cxnSp>
        <p:nvCxnSpPr>
          <p:cNvPr id="18" name="Google Shape;259;p35">
            <a:extLst>
              <a:ext uri="{FF2B5EF4-FFF2-40B4-BE49-F238E27FC236}">
                <a16:creationId xmlns:a16="http://schemas.microsoft.com/office/drawing/2014/main" id="{D14D9BC5-2BA8-EE58-7177-AD1BDB047DDC}"/>
              </a:ext>
            </a:extLst>
          </p:cNvPr>
          <p:cNvCxnSpPr>
            <a:cxnSpLocks/>
            <a:stCxn id="17" idx="2"/>
          </p:cNvCxnSpPr>
          <p:nvPr/>
        </p:nvCxnSpPr>
        <p:spPr>
          <a:xfrm flipH="1">
            <a:off x="5361779" y="3610864"/>
            <a:ext cx="85750" cy="325987"/>
          </a:xfrm>
          <a:prstGeom prst="straightConnector1">
            <a:avLst/>
          </a:prstGeom>
          <a:noFill/>
          <a:ln w="9525" cap="flat" cmpd="sng">
            <a:solidFill>
              <a:srgbClr val="4A7DBA"/>
            </a:solidFill>
            <a:prstDash val="solid"/>
            <a:round/>
            <a:headEnd type="none" w="sm" len="sm"/>
            <a:tailEnd type="none" w="sm" len="sm"/>
          </a:ln>
        </p:spPr>
      </p:cxnSp>
      <p:sp>
        <p:nvSpPr>
          <p:cNvPr id="19" name="Google Shape;257;p35">
            <a:extLst>
              <a:ext uri="{FF2B5EF4-FFF2-40B4-BE49-F238E27FC236}">
                <a16:creationId xmlns:a16="http://schemas.microsoft.com/office/drawing/2014/main" id="{F512C6E6-5618-95E1-C7E4-7E5608FF82F2}"/>
              </a:ext>
            </a:extLst>
          </p:cNvPr>
          <p:cNvSpPr/>
          <p:nvPr/>
        </p:nvSpPr>
        <p:spPr>
          <a:xfrm>
            <a:off x="6551926" y="3636195"/>
            <a:ext cx="230475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CreateDirectory</a:t>
            </a:r>
            <a:endParaRPr sz="1800" dirty="0">
              <a:solidFill>
                <a:schemeClr val="dk1"/>
              </a:solidFill>
              <a:latin typeface="Calibri"/>
              <a:ea typeface="Calibri"/>
              <a:cs typeface="Calibri"/>
              <a:sym typeface="Calibri"/>
            </a:endParaRPr>
          </a:p>
        </p:txBody>
      </p:sp>
      <p:cxnSp>
        <p:nvCxnSpPr>
          <p:cNvPr id="20" name="Google Shape;260;p35">
            <a:extLst>
              <a:ext uri="{FF2B5EF4-FFF2-40B4-BE49-F238E27FC236}">
                <a16:creationId xmlns:a16="http://schemas.microsoft.com/office/drawing/2014/main" id="{ED9D599D-E2E9-B34D-F347-3A142EF7406C}"/>
              </a:ext>
            </a:extLst>
          </p:cNvPr>
          <p:cNvCxnSpPr>
            <a:cxnSpLocks/>
            <a:stCxn id="19" idx="2"/>
          </p:cNvCxnSpPr>
          <p:nvPr/>
        </p:nvCxnSpPr>
        <p:spPr>
          <a:xfrm>
            <a:off x="8795330" y="3881595"/>
            <a:ext cx="1754683" cy="205524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49;p35">
            <a:extLst>
              <a:ext uri="{FF2B5EF4-FFF2-40B4-BE49-F238E27FC236}">
                <a16:creationId xmlns:a16="http://schemas.microsoft.com/office/drawing/2014/main" id="{E7BE12D5-4810-E590-B120-EE98A1D9CC41}"/>
              </a:ext>
            </a:extLst>
          </p:cNvPr>
          <p:cNvSpPr txBox="1"/>
          <p:nvPr/>
        </p:nvSpPr>
        <p:spPr>
          <a:xfrm>
            <a:off x="3669254" y="3956763"/>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27" name="Google Shape;223;p34">
            <a:extLst>
              <a:ext uri="{FF2B5EF4-FFF2-40B4-BE49-F238E27FC236}">
                <a16:creationId xmlns:a16="http://schemas.microsoft.com/office/drawing/2014/main" id="{4928A437-66F9-D505-4F98-AE93E94AE4C2}"/>
              </a:ext>
            </a:extLst>
          </p:cNvPr>
          <p:cNvCxnSpPr>
            <a:cxnSpLocks/>
            <a:stCxn id="26" idx="6"/>
            <a:endCxn id="30" idx="5"/>
          </p:cNvCxnSpPr>
          <p:nvPr/>
        </p:nvCxnSpPr>
        <p:spPr>
          <a:xfrm>
            <a:off x="3594656" y="4908474"/>
            <a:ext cx="4076322" cy="1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225;p34">
            <a:extLst>
              <a:ext uri="{FF2B5EF4-FFF2-40B4-BE49-F238E27FC236}">
                <a16:creationId xmlns:a16="http://schemas.microsoft.com/office/drawing/2014/main" id="{1B80C985-B73F-8C93-4735-76A3D008B41E}"/>
              </a:ext>
            </a:extLst>
          </p:cNvPr>
          <p:cNvSpPr txBox="1"/>
          <p:nvPr/>
        </p:nvSpPr>
        <p:spPr>
          <a:xfrm>
            <a:off x="3619289" y="4535149"/>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30" name="Google Shape;224;p34">
            <a:extLst>
              <a:ext uri="{FF2B5EF4-FFF2-40B4-BE49-F238E27FC236}">
                <a16:creationId xmlns:a16="http://schemas.microsoft.com/office/drawing/2014/main" id="{46DF0BD1-04D0-DDED-5782-9A3A118352E1}"/>
              </a:ext>
            </a:extLst>
          </p:cNvPr>
          <p:cNvSpPr/>
          <p:nvPr/>
        </p:nvSpPr>
        <p:spPr>
          <a:xfrm>
            <a:off x="7609628" y="4663239"/>
            <a:ext cx="267491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CreateSubdirectory</a:t>
            </a:r>
            <a:endParaRPr sz="1800" dirty="0">
              <a:solidFill>
                <a:schemeClr val="dk1"/>
              </a:solidFill>
              <a:latin typeface="Calibri"/>
              <a:ea typeface="Calibri"/>
              <a:cs typeface="Calibri"/>
              <a:sym typeface="Calibri"/>
            </a:endParaRPr>
          </a:p>
        </p:txBody>
      </p:sp>
      <p:cxnSp>
        <p:nvCxnSpPr>
          <p:cNvPr id="31" name="Google Shape;223;p34">
            <a:extLst>
              <a:ext uri="{FF2B5EF4-FFF2-40B4-BE49-F238E27FC236}">
                <a16:creationId xmlns:a16="http://schemas.microsoft.com/office/drawing/2014/main" id="{64C6827E-8EB5-F502-CDF3-60FEC49A154B}"/>
              </a:ext>
            </a:extLst>
          </p:cNvPr>
          <p:cNvCxnSpPr>
            <a:cxnSpLocks/>
            <a:stCxn id="30" idx="4"/>
          </p:cNvCxnSpPr>
          <p:nvPr/>
        </p:nvCxnSpPr>
        <p:spPr>
          <a:xfrm rot="16200000" flipH="1">
            <a:off x="8801624" y="5299499"/>
            <a:ext cx="782804" cy="49188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 name="Google Shape;232;p34">
            <a:extLst>
              <a:ext uri="{FF2B5EF4-FFF2-40B4-BE49-F238E27FC236}">
                <a16:creationId xmlns:a16="http://schemas.microsoft.com/office/drawing/2014/main" id="{30BEBA1E-65CF-FDE8-FF01-09972703C341}"/>
              </a:ext>
            </a:extLst>
          </p:cNvPr>
          <p:cNvSpPr/>
          <p:nvPr/>
        </p:nvSpPr>
        <p:spPr>
          <a:xfrm>
            <a:off x="4324284" y="5977863"/>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3" name="Google Shape;223;p34">
            <a:extLst>
              <a:ext uri="{FF2B5EF4-FFF2-40B4-BE49-F238E27FC236}">
                <a16:creationId xmlns:a16="http://schemas.microsoft.com/office/drawing/2014/main" id="{C3CA9A48-E20D-AC7E-E528-51CFFD474DAE}"/>
              </a:ext>
            </a:extLst>
          </p:cNvPr>
          <p:cNvCxnSpPr>
            <a:cxnSpLocks/>
            <a:stCxn id="32" idx="6"/>
            <a:endCxn id="35" idx="5"/>
          </p:cNvCxnSpPr>
          <p:nvPr/>
        </p:nvCxnSpPr>
        <p:spPr>
          <a:xfrm>
            <a:off x="4612284" y="6085863"/>
            <a:ext cx="1419825" cy="10961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225;p34">
            <a:extLst>
              <a:ext uri="{FF2B5EF4-FFF2-40B4-BE49-F238E27FC236}">
                <a16:creationId xmlns:a16="http://schemas.microsoft.com/office/drawing/2014/main" id="{E965B561-A7AD-E42E-C3D2-E5E216A9E796}"/>
              </a:ext>
            </a:extLst>
          </p:cNvPr>
          <p:cNvSpPr txBox="1"/>
          <p:nvPr/>
        </p:nvSpPr>
        <p:spPr>
          <a:xfrm>
            <a:off x="3766769" y="5710850"/>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sp>
        <p:nvSpPr>
          <p:cNvPr id="35" name="Google Shape;257;p35">
            <a:extLst>
              <a:ext uri="{FF2B5EF4-FFF2-40B4-BE49-F238E27FC236}">
                <a16:creationId xmlns:a16="http://schemas.microsoft.com/office/drawing/2014/main" id="{9B4F4A78-B5F9-9878-A44D-E8484E7A386D}"/>
              </a:ext>
            </a:extLst>
          </p:cNvPr>
          <p:cNvSpPr/>
          <p:nvPr/>
        </p:nvSpPr>
        <p:spPr>
          <a:xfrm>
            <a:off x="5970759" y="5950081"/>
            <a:ext cx="2304754"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GoToHomePage</a:t>
            </a:r>
            <a:endParaRPr sz="1800" dirty="0">
              <a:solidFill>
                <a:schemeClr val="dk1"/>
              </a:solidFill>
              <a:latin typeface="Calibri"/>
              <a:ea typeface="Calibri"/>
              <a:cs typeface="Calibri"/>
              <a:sym typeface="Calibri"/>
            </a:endParaRPr>
          </a:p>
        </p:txBody>
      </p:sp>
      <p:cxnSp>
        <p:nvCxnSpPr>
          <p:cNvPr id="36" name="Google Shape;260;p35">
            <a:extLst>
              <a:ext uri="{FF2B5EF4-FFF2-40B4-BE49-F238E27FC236}">
                <a16:creationId xmlns:a16="http://schemas.microsoft.com/office/drawing/2014/main" id="{B6A05925-2FAD-A8DC-B7B8-38C416947EE9}"/>
              </a:ext>
            </a:extLst>
          </p:cNvPr>
          <p:cNvCxnSpPr>
            <a:cxnSpLocks/>
            <a:stCxn id="35" idx="2"/>
            <a:endCxn id="37" idx="1"/>
          </p:cNvCxnSpPr>
          <p:nvPr/>
        </p:nvCxnSpPr>
        <p:spPr>
          <a:xfrm>
            <a:off x="8214163" y="6195481"/>
            <a:ext cx="856780" cy="991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44;p35">
            <a:extLst>
              <a:ext uri="{FF2B5EF4-FFF2-40B4-BE49-F238E27FC236}">
                <a16:creationId xmlns:a16="http://schemas.microsoft.com/office/drawing/2014/main" id="{C6901E97-81CF-9F95-4B55-D9F2C14C41E9}"/>
              </a:ext>
            </a:extLst>
          </p:cNvPr>
          <p:cNvSpPr/>
          <p:nvPr/>
        </p:nvSpPr>
        <p:spPr>
          <a:xfrm>
            <a:off x="9070943" y="5936841"/>
            <a:ext cx="2007807" cy="7155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HOME</a:t>
            </a:r>
            <a:endParaRPr sz="1800" dirty="0">
              <a:solidFill>
                <a:schemeClr val="dk1"/>
              </a:solidFill>
              <a:latin typeface="Calibri"/>
              <a:ea typeface="Calibri"/>
              <a:cs typeface="Calibri"/>
              <a:sym typeface="Calibri"/>
            </a:endParaRPr>
          </a:p>
        </p:txBody>
      </p:sp>
      <p:sp>
        <p:nvSpPr>
          <p:cNvPr id="40" name="Google Shape;245;p35">
            <a:extLst>
              <a:ext uri="{FF2B5EF4-FFF2-40B4-BE49-F238E27FC236}">
                <a16:creationId xmlns:a16="http://schemas.microsoft.com/office/drawing/2014/main" id="{6F4A11DE-0C8E-C8ED-B5A1-DBEBD93068B5}"/>
              </a:ext>
            </a:extLst>
          </p:cNvPr>
          <p:cNvSpPr/>
          <p:nvPr/>
        </p:nvSpPr>
        <p:spPr>
          <a:xfrm>
            <a:off x="832676" y="3633156"/>
            <a:ext cx="2525289" cy="616144"/>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Directory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 name]</a:t>
            </a:r>
          </a:p>
        </p:txBody>
      </p:sp>
      <p:sp>
        <p:nvSpPr>
          <p:cNvPr id="41" name="Google Shape;245;p35">
            <a:extLst>
              <a:ext uri="{FF2B5EF4-FFF2-40B4-BE49-F238E27FC236}">
                <a16:creationId xmlns:a16="http://schemas.microsoft.com/office/drawing/2014/main" id="{5EC773A6-0D64-130A-810F-C1DBC945704D}"/>
              </a:ext>
            </a:extLst>
          </p:cNvPr>
          <p:cNvSpPr/>
          <p:nvPr/>
        </p:nvSpPr>
        <p:spPr>
          <a:xfrm>
            <a:off x="548869" y="4432441"/>
            <a:ext cx="2926265" cy="151764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Subdirectory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 name,</a:t>
            </a:r>
          </a:p>
          <a:p>
            <a:pPr marL="0" marR="0" lvl="0" indent="0" algn="ctr" rtl="0">
              <a:spcBef>
                <a:spcPts val="0"/>
              </a:spcBef>
              <a:spcAft>
                <a:spcPts val="0"/>
              </a:spcAft>
              <a:buNone/>
            </a:pPr>
            <a:r>
              <a:rPr lang="en-US" sz="1600" dirty="0" err="1">
                <a:solidFill>
                  <a:schemeClr val="dk1"/>
                </a:solidFill>
                <a:latin typeface="Calibri"/>
                <a:ea typeface="Calibri"/>
                <a:cs typeface="Calibri"/>
                <a:sym typeface="Calibri"/>
              </a:rPr>
              <a:t>selectionField</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fatherDirectory</a:t>
            </a:r>
            <a:r>
              <a:rPr lang="en-US" sz="1600" dirty="0">
                <a:solidFill>
                  <a:schemeClr val="dk1"/>
                </a:solidFill>
                <a:latin typeface="Calibri"/>
                <a:ea typeface="Calibri"/>
                <a:cs typeface="Calibri"/>
                <a:sym typeface="Calibri"/>
              </a:rPr>
              <a:t>]</a:t>
            </a:r>
          </a:p>
        </p:txBody>
      </p:sp>
      <p:sp>
        <p:nvSpPr>
          <p:cNvPr id="52" name="Google Shape;258;p35">
            <a:extLst>
              <a:ext uri="{FF2B5EF4-FFF2-40B4-BE49-F238E27FC236}">
                <a16:creationId xmlns:a16="http://schemas.microsoft.com/office/drawing/2014/main" id="{12D6746B-2FEC-97D7-A826-AB7CF3EE87D8}"/>
              </a:ext>
            </a:extLst>
          </p:cNvPr>
          <p:cNvSpPr txBox="1"/>
          <p:nvPr/>
        </p:nvSpPr>
        <p:spPr>
          <a:xfrm>
            <a:off x="4671276" y="5120943"/>
            <a:ext cx="2304754"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name, fatherDirectory</a:t>
            </a:r>
            <a:endParaRPr sz="1800" dirty="0">
              <a:solidFill>
                <a:schemeClr val="dk1"/>
              </a:solidFill>
              <a:latin typeface="Calibri"/>
              <a:ea typeface="Calibri"/>
              <a:cs typeface="Calibri"/>
              <a:sym typeface="Calibri"/>
            </a:endParaRPr>
          </a:p>
        </p:txBody>
      </p:sp>
      <p:cxnSp>
        <p:nvCxnSpPr>
          <p:cNvPr id="53" name="Google Shape;259;p35">
            <a:extLst>
              <a:ext uri="{FF2B5EF4-FFF2-40B4-BE49-F238E27FC236}">
                <a16:creationId xmlns:a16="http://schemas.microsoft.com/office/drawing/2014/main" id="{845BDC00-1754-70C9-4B6C-B748F6EC5178}"/>
              </a:ext>
            </a:extLst>
          </p:cNvPr>
          <p:cNvCxnSpPr>
            <a:cxnSpLocks/>
            <a:stCxn id="52" idx="0"/>
          </p:cNvCxnSpPr>
          <p:nvPr/>
        </p:nvCxnSpPr>
        <p:spPr>
          <a:xfrm flipH="1" flipV="1">
            <a:off x="5361779" y="4908474"/>
            <a:ext cx="461874" cy="212469"/>
          </a:xfrm>
          <a:prstGeom prst="straightConnector1">
            <a:avLst/>
          </a:prstGeom>
          <a:noFill/>
          <a:ln w="9525" cap="flat" cmpd="sng">
            <a:solidFill>
              <a:srgbClr val="4A7DBA"/>
            </a:solidFill>
            <a:prstDash val="solid"/>
            <a:round/>
            <a:headEnd type="none" w="sm" len="sm"/>
            <a:tailEnd type="none" w="sm" len="sm"/>
          </a:ln>
        </p:spPr>
      </p:cxnSp>
      <p:sp>
        <p:nvSpPr>
          <p:cNvPr id="71" name="Google Shape;232;p34">
            <a:extLst>
              <a:ext uri="{FF2B5EF4-FFF2-40B4-BE49-F238E27FC236}">
                <a16:creationId xmlns:a16="http://schemas.microsoft.com/office/drawing/2014/main" id="{3A03B2F1-EAB8-7B40-B6D7-D2CE572EA56F}"/>
              </a:ext>
            </a:extLst>
          </p:cNvPr>
          <p:cNvSpPr/>
          <p:nvPr/>
        </p:nvSpPr>
        <p:spPr>
          <a:xfrm>
            <a:off x="3610743" y="1301293"/>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2" name="Google Shape;223;p34">
            <a:extLst>
              <a:ext uri="{FF2B5EF4-FFF2-40B4-BE49-F238E27FC236}">
                <a16:creationId xmlns:a16="http://schemas.microsoft.com/office/drawing/2014/main" id="{3C34C9BE-760A-5447-29C1-07F6A0FA9D96}"/>
              </a:ext>
            </a:extLst>
          </p:cNvPr>
          <p:cNvCxnSpPr>
            <a:cxnSpLocks/>
            <a:stCxn id="71" idx="0"/>
            <a:endCxn id="75" idx="5"/>
          </p:cNvCxnSpPr>
          <p:nvPr/>
        </p:nvCxnSpPr>
        <p:spPr>
          <a:xfrm rot="5400000" flipH="1" flipV="1">
            <a:off x="6716282" y="-1859758"/>
            <a:ext cx="199513" cy="6122590"/>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3" name="Google Shape;225;p34">
            <a:extLst>
              <a:ext uri="{FF2B5EF4-FFF2-40B4-BE49-F238E27FC236}">
                <a16:creationId xmlns:a16="http://schemas.microsoft.com/office/drawing/2014/main" id="{35A034D7-4574-F9F4-B5D5-CC3BD2779C09}"/>
              </a:ext>
            </a:extLst>
          </p:cNvPr>
          <p:cNvSpPr txBox="1"/>
          <p:nvPr/>
        </p:nvSpPr>
        <p:spPr>
          <a:xfrm>
            <a:off x="3806977" y="807408"/>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74" name="Google Shape;197;p33">
            <a:extLst>
              <a:ext uri="{FF2B5EF4-FFF2-40B4-BE49-F238E27FC236}">
                <a16:creationId xmlns:a16="http://schemas.microsoft.com/office/drawing/2014/main" id="{CF0FA0C4-EBFF-FB3C-0F5E-1FA536E1661D}"/>
              </a:ext>
            </a:extLst>
          </p:cNvPr>
          <p:cNvSpPr/>
          <p:nvPr/>
        </p:nvSpPr>
        <p:spPr>
          <a:xfrm>
            <a:off x="9701023" y="1931226"/>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75" name="Google Shape;224;p34">
            <a:extLst>
              <a:ext uri="{FF2B5EF4-FFF2-40B4-BE49-F238E27FC236}">
                <a16:creationId xmlns:a16="http://schemas.microsoft.com/office/drawing/2014/main" id="{849B26B5-C703-7C6A-D4C3-7F01B5DBE98D}"/>
              </a:ext>
            </a:extLst>
          </p:cNvPr>
          <p:cNvSpPr/>
          <p:nvPr/>
        </p:nvSpPr>
        <p:spPr>
          <a:xfrm>
            <a:off x="9815983" y="856380"/>
            <a:ext cx="1890142"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cxnSp>
        <p:nvCxnSpPr>
          <p:cNvPr id="76" name="Google Shape;223;p34">
            <a:extLst>
              <a:ext uri="{FF2B5EF4-FFF2-40B4-BE49-F238E27FC236}">
                <a16:creationId xmlns:a16="http://schemas.microsoft.com/office/drawing/2014/main" id="{1CF121D5-58D8-1C42-C480-2FD280ECB2B9}"/>
              </a:ext>
            </a:extLst>
          </p:cNvPr>
          <p:cNvCxnSpPr>
            <a:cxnSpLocks/>
            <a:stCxn id="75" idx="4"/>
            <a:endCxn id="74" idx="0"/>
          </p:cNvCxnSpPr>
          <p:nvPr/>
        </p:nvCxnSpPr>
        <p:spPr>
          <a:xfrm rot="16200000" flipH="1">
            <a:off x="10469713" y="1638520"/>
            <a:ext cx="584046" cy="13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a:extLst>
              <a:ext uri="{FF2B5EF4-FFF2-40B4-BE49-F238E27FC236}">
                <a16:creationId xmlns:a16="http://schemas.microsoft.com/office/drawing/2014/main" id="{F8052905-0396-447B-BADD-68C40C61A9EE}"/>
              </a:ext>
            </a:extLst>
          </p:cNvPr>
          <p:cNvSpPr/>
          <p:nvPr/>
        </p:nvSpPr>
        <p:spPr>
          <a:xfrm>
            <a:off x="3306656" y="480047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255;p35">
            <a:extLst>
              <a:ext uri="{FF2B5EF4-FFF2-40B4-BE49-F238E27FC236}">
                <a16:creationId xmlns:a16="http://schemas.microsoft.com/office/drawing/2014/main" id="{745499ED-CDDB-3280-4858-FEC948345C7C}"/>
              </a:ext>
            </a:extLst>
          </p:cNvPr>
          <p:cNvSpPr/>
          <p:nvPr/>
        </p:nvSpPr>
        <p:spPr>
          <a:xfrm>
            <a:off x="3276600" y="387412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197;p33">
            <a:extLst>
              <a:ext uri="{FF2B5EF4-FFF2-40B4-BE49-F238E27FC236}">
                <a16:creationId xmlns:a16="http://schemas.microsoft.com/office/drawing/2014/main" id="{3D36D328-6B8F-FDA1-D391-DD4D722CA75E}"/>
              </a:ext>
            </a:extLst>
          </p:cNvPr>
          <p:cNvSpPr/>
          <p:nvPr/>
        </p:nvSpPr>
        <p:spPr>
          <a:xfrm>
            <a:off x="9438968" y="2840153"/>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CONTENT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618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93CCF8-8081-EF4D-B2B4-8221D841A9AA}"/>
              </a:ext>
            </a:extLst>
          </p:cNvPr>
          <p:cNvSpPr>
            <a:spLocks noGrp="1"/>
          </p:cNvSpPr>
          <p:nvPr>
            <p:ph type="title"/>
          </p:nvPr>
        </p:nvSpPr>
        <p:spPr>
          <a:xfrm>
            <a:off x="122734" y="180983"/>
            <a:ext cx="7440561" cy="658367"/>
          </a:xfrm>
        </p:spPr>
        <p:txBody>
          <a:bodyPr>
            <a:normAutofit fontScale="90000"/>
          </a:bodyPr>
          <a:lstStyle/>
          <a:p>
            <a:r>
              <a:rPr lang="it-IT" dirty="0"/>
              <a:t>Application Design - </a:t>
            </a:r>
            <a:r>
              <a:rPr lang="it-IT" dirty="0" err="1"/>
              <a:t>Document</a:t>
            </a:r>
            <a:endParaRPr lang="it-IT" dirty="0"/>
          </a:p>
        </p:txBody>
      </p:sp>
      <p:sp>
        <p:nvSpPr>
          <p:cNvPr id="4" name="Google Shape;244;p35">
            <a:extLst>
              <a:ext uri="{FF2B5EF4-FFF2-40B4-BE49-F238E27FC236}">
                <a16:creationId xmlns:a16="http://schemas.microsoft.com/office/drawing/2014/main" id="{A4572700-23BF-2599-1A84-E6FA8DD97DFD}"/>
              </a:ext>
            </a:extLst>
          </p:cNvPr>
          <p:cNvSpPr/>
          <p:nvPr/>
        </p:nvSpPr>
        <p:spPr>
          <a:xfrm>
            <a:off x="565002" y="1379302"/>
            <a:ext cx="4033200" cy="409939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Document</a:t>
            </a:r>
            <a:endParaRPr sz="1800" dirty="0">
              <a:solidFill>
                <a:schemeClr val="dk1"/>
              </a:solidFill>
              <a:latin typeface="Calibri"/>
              <a:ea typeface="Calibri"/>
              <a:cs typeface="Calibri"/>
              <a:sym typeface="Calibri"/>
            </a:endParaRPr>
          </a:p>
        </p:txBody>
      </p:sp>
      <p:sp>
        <p:nvSpPr>
          <p:cNvPr id="5" name="Google Shape;245;p35">
            <a:extLst>
              <a:ext uri="{FF2B5EF4-FFF2-40B4-BE49-F238E27FC236}">
                <a16:creationId xmlns:a16="http://schemas.microsoft.com/office/drawing/2014/main" id="{76E37F34-7B7F-9376-A4A2-47DF20E7851D}"/>
              </a:ext>
            </a:extLst>
          </p:cNvPr>
          <p:cNvSpPr/>
          <p:nvPr/>
        </p:nvSpPr>
        <p:spPr>
          <a:xfrm>
            <a:off x="705320" y="1764900"/>
            <a:ext cx="3542215" cy="256969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Document details</a:t>
            </a:r>
            <a:br>
              <a:rPr lang="es-419" sz="1600" dirty="0">
                <a:solidFill>
                  <a:schemeClr val="dk1"/>
                </a:solidFill>
                <a:latin typeface="Calibri"/>
                <a:ea typeface="Calibri"/>
                <a:cs typeface="Calibri"/>
                <a:sym typeface="Calibri"/>
              </a:rPr>
            </a:br>
            <a:r>
              <a:rPr lang="es-419" sz="1600" dirty="0">
                <a:solidFill>
                  <a:schemeClr val="dk1"/>
                </a:solidFill>
                <a:latin typeface="Calibri"/>
                <a:ea typeface="Calibri"/>
                <a:cs typeface="Calibri"/>
                <a:sym typeface="Calibri"/>
              </a:rPr>
              <a:t>[ name, summary, creationDate, type, creator, fatherDirectory]</a:t>
            </a:r>
          </a:p>
        </p:txBody>
      </p:sp>
      <p:sp>
        <p:nvSpPr>
          <p:cNvPr id="13" name="Google Shape;253;p35">
            <a:extLst>
              <a:ext uri="{FF2B5EF4-FFF2-40B4-BE49-F238E27FC236}">
                <a16:creationId xmlns:a16="http://schemas.microsoft.com/office/drawing/2014/main" id="{61736BD9-08EE-8735-987F-3B27A54C8BAA}"/>
              </a:ext>
            </a:extLst>
          </p:cNvPr>
          <p:cNvSpPr txBox="1"/>
          <p:nvPr/>
        </p:nvSpPr>
        <p:spPr>
          <a:xfrm>
            <a:off x="1732452" y="5990997"/>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Session.user.id</a:t>
            </a:r>
            <a:endParaRPr sz="1800" dirty="0">
              <a:solidFill>
                <a:srgbClr val="FF0000"/>
              </a:solidFill>
              <a:latin typeface="Calibri"/>
              <a:ea typeface="Calibri"/>
              <a:cs typeface="Calibri"/>
              <a:sym typeface="Calibri"/>
            </a:endParaRPr>
          </a:p>
        </p:txBody>
      </p:sp>
      <p:cxnSp>
        <p:nvCxnSpPr>
          <p:cNvPr id="14" name="Google Shape;254;p35">
            <a:extLst>
              <a:ext uri="{FF2B5EF4-FFF2-40B4-BE49-F238E27FC236}">
                <a16:creationId xmlns:a16="http://schemas.microsoft.com/office/drawing/2014/main" id="{645F95E3-E691-4C12-9484-E1F86D00F4A4}"/>
              </a:ext>
            </a:extLst>
          </p:cNvPr>
          <p:cNvCxnSpPr>
            <a:cxnSpLocks/>
            <a:stCxn id="13" idx="0"/>
            <a:endCxn id="4" idx="2"/>
          </p:cNvCxnSpPr>
          <p:nvPr/>
        </p:nvCxnSpPr>
        <p:spPr>
          <a:xfrm flipV="1">
            <a:off x="2581602" y="5478698"/>
            <a:ext cx="0" cy="51229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a:extLst>
              <a:ext uri="{FF2B5EF4-FFF2-40B4-BE49-F238E27FC236}">
                <a16:creationId xmlns:a16="http://schemas.microsoft.com/office/drawing/2014/main" id="{F9DFF6D1-F8E2-76F8-37A0-9FDA40EB8D24}"/>
              </a:ext>
            </a:extLst>
          </p:cNvPr>
          <p:cNvSpPr/>
          <p:nvPr/>
        </p:nvSpPr>
        <p:spPr>
          <a:xfrm>
            <a:off x="4454202" y="534353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7" name="Google Shape;223;p34">
            <a:extLst>
              <a:ext uri="{FF2B5EF4-FFF2-40B4-BE49-F238E27FC236}">
                <a16:creationId xmlns:a16="http://schemas.microsoft.com/office/drawing/2014/main" id="{09B003F6-F4E4-82E3-AF7E-9EAB1902BC76}"/>
              </a:ext>
            </a:extLst>
          </p:cNvPr>
          <p:cNvCxnSpPr>
            <a:cxnSpLocks/>
            <a:stCxn id="26" idx="6"/>
            <a:endCxn id="30" idx="5"/>
          </p:cNvCxnSpPr>
          <p:nvPr/>
        </p:nvCxnSpPr>
        <p:spPr>
          <a:xfrm>
            <a:off x="4742202" y="5451537"/>
            <a:ext cx="1346702" cy="591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225;p34">
            <a:extLst>
              <a:ext uri="{FF2B5EF4-FFF2-40B4-BE49-F238E27FC236}">
                <a16:creationId xmlns:a16="http://schemas.microsoft.com/office/drawing/2014/main" id="{5313D233-4D3A-D9DA-980C-2E0FEE5CD1F9}"/>
              </a:ext>
            </a:extLst>
          </p:cNvPr>
          <p:cNvSpPr txBox="1"/>
          <p:nvPr/>
        </p:nvSpPr>
        <p:spPr>
          <a:xfrm>
            <a:off x="3766002" y="512423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29" name="Google Shape;197;p33">
            <a:extLst>
              <a:ext uri="{FF2B5EF4-FFF2-40B4-BE49-F238E27FC236}">
                <a16:creationId xmlns:a16="http://schemas.microsoft.com/office/drawing/2014/main" id="{5A2C754B-4757-738E-CD20-97E8EB8C482F}"/>
              </a:ext>
            </a:extLst>
          </p:cNvPr>
          <p:cNvSpPr/>
          <p:nvPr/>
        </p:nvSpPr>
        <p:spPr>
          <a:xfrm>
            <a:off x="8686654" y="5459603"/>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30" name="Google Shape;224;p34">
            <a:extLst>
              <a:ext uri="{FF2B5EF4-FFF2-40B4-BE49-F238E27FC236}">
                <a16:creationId xmlns:a16="http://schemas.microsoft.com/office/drawing/2014/main" id="{B9BFBA85-58A4-8164-4D87-205EEE097DD5}"/>
              </a:ext>
            </a:extLst>
          </p:cNvPr>
          <p:cNvSpPr/>
          <p:nvPr/>
        </p:nvSpPr>
        <p:spPr>
          <a:xfrm>
            <a:off x="6027554" y="5212049"/>
            <a:ext cx="1890142"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cxnSp>
        <p:nvCxnSpPr>
          <p:cNvPr id="31" name="Google Shape;223;p34">
            <a:extLst>
              <a:ext uri="{FF2B5EF4-FFF2-40B4-BE49-F238E27FC236}">
                <a16:creationId xmlns:a16="http://schemas.microsoft.com/office/drawing/2014/main" id="{9E185F5C-14A8-D5D6-236F-A65BBAF35DC5}"/>
              </a:ext>
            </a:extLst>
          </p:cNvPr>
          <p:cNvCxnSpPr>
            <a:cxnSpLocks/>
            <a:stCxn id="30" idx="2"/>
            <a:endCxn id="29" idx="1"/>
          </p:cNvCxnSpPr>
          <p:nvPr/>
        </p:nvCxnSpPr>
        <p:spPr>
          <a:xfrm>
            <a:off x="7856346" y="5457449"/>
            <a:ext cx="830308" cy="3595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 name="Google Shape;232;p34">
            <a:extLst>
              <a:ext uri="{FF2B5EF4-FFF2-40B4-BE49-F238E27FC236}">
                <a16:creationId xmlns:a16="http://schemas.microsoft.com/office/drawing/2014/main" id="{A9C1D427-6056-5F49-A5BA-25BC54C60E43}"/>
              </a:ext>
            </a:extLst>
          </p:cNvPr>
          <p:cNvSpPr/>
          <p:nvPr/>
        </p:nvSpPr>
        <p:spPr>
          <a:xfrm>
            <a:off x="4516249" y="468718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3" name="Google Shape;223;p34">
            <a:extLst>
              <a:ext uri="{FF2B5EF4-FFF2-40B4-BE49-F238E27FC236}">
                <a16:creationId xmlns:a16="http://schemas.microsoft.com/office/drawing/2014/main" id="{BF327CE4-6F93-6EA7-8899-013700FF1385}"/>
              </a:ext>
            </a:extLst>
          </p:cNvPr>
          <p:cNvCxnSpPr>
            <a:cxnSpLocks/>
            <a:stCxn id="32" idx="6"/>
            <a:endCxn id="35" idx="5"/>
          </p:cNvCxnSpPr>
          <p:nvPr/>
        </p:nvCxnSpPr>
        <p:spPr>
          <a:xfrm flipV="1">
            <a:off x="4804249" y="4549787"/>
            <a:ext cx="1483210" cy="2454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225;p34">
            <a:extLst>
              <a:ext uri="{FF2B5EF4-FFF2-40B4-BE49-F238E27FC236}">
                <a16:creationId xmlns:a16="http://schemas.microsoft.com/office/drawing/2014/main" id="{477E99DC-A6FE-1ACB-9BEC-E320AB0786A6}"/>
              </a:ext>
            </a:extLst>
          </p:cNvPr>
          <p:cNvSpPr txBox="1"/>
          <p:nvPr/>
        </p:nvSpPr>
        <p:spPr>
          <a:xfrm>
            <a:off x="3780802" y="4598361"/>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back</a:t>
            </a:r>
            <a:endParaRPr sz="1800" dirty="0">
              <a:solidFill>
                <a:schemeClr val="dk1"/>
              </a:solidFill>
              <a:latin typeface="Calibri"/>
              <a:ea typeface="Calibri"/>
              <a:cs typeface="Calibri"/>
              <a:sym typeface="Calibri"/>
            </a:endParaRPr>
          </a:p>
        </p:txBody>
      </p:sp>
      <p:sp>
        <p:nvSpPr>
          <p:cNvPr id="35" name="Google Shape;257;p35">
            <a:extLst>
              <a:ext uri="{FF2B5EF4-FFF2-40B4-BE49-F238E27FC236}">
                <a16:creationId xmlns:a16="http://schemas.microsoft.com/office/drawing/2014/main" id="{8D072D81-F1B1-3C9D-BFE2-35DDCCE29045}"/>
              </a:ext>
            </a:extLst>
          </p:cNvPr>
          <p:cNvSpPr/>
          <p:nvPr/>
        </p:nvSpPr>
        <p:spPr>
          <a:xfrm>
            <a:off x="6226109" y="4304387"/>
            <a:ext cx="2460545"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GetContent</a:t>
            </a:r>
            <a:endParaRPr sz="1800" dirty="0">
              <a:solidFill>
                <a:schemeClr val="dk1"/>
              </a:solidFill>
              <a:latin typeface="Calibri"/>
              <a:ea typeface="Calibri"/>
              <a:cs typeface="Calibri"/>
              <a:sym typeface="Calibri"/>
            </a:endParaRPr>
          </a:p>
        </p:txBody>
      </p:sp>
      <p:cxnSp>
        <p:nvCxnSpPr>
          <p:cNvPr id="36" name="Google Shape;260;p35">
            <a:extLst>
              <a:ext uri="{FF2B5EF4-FFF2-40B4-BE49-F238E27FC236}">
                <a16:creationId xmlns:a16="http://schemas.microsoft.com/office/drawing/2014/main" id="{81539001-8E8C-0487-0EED-9E8993D6F26A}"/>
              </a:ext>
            </a:extLst>
          </p:cNvPr>
          <p:cNvCxnSpPr>
            <a:cxnSpLocks/>
            <a:stCxn id="35" idx="2"/>
            <a:endCxn id="37" idx="1"/>
          </p:cNvCxnSpPr>
          <p:nvPr/>
        </p:nvCxnSpPr>
        <p:spPr>
          <a:xfrm>
            <a:off x="8625304" y="4549787"/>
            <a:ext cx="991220" cy="30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44;p35">
            <a:extLst>
              <a:ext uri="{FF2B5EF4-FFF2-40B4-BE49-F238E27FC236}">
                <a16:creationId xmlns:a16="http://schemas.microsoft.com/office/drawing/2014/main" id="{1AE96636-FA55-90A9-5683-FB3F3F116D19}"/>
              </a:ext>
            </a:extLst>
          </p:cNvPr>
          <p:cNvSpPr/>
          <p:nvPr/>
        </p:nvSpPr>
        <p:spPr>
          <a:xfrm>
            <a:off x="9616524" y="4192329"/>
            <a:ext cx="2007807" cy="7155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419" sz="1800" dirty="0">
                <a:solidFill>
                  <a:schemeClr val="dk1"/>
                </a:solidFill>
                <a:latin typeface="Calibri"/>
                <a:ea typeface="Calibri"/>
                <a:cs typeface="Calibri"/>
                <a:sym typeface="Calibri"/>
              </a:rPr>
              <a:t>CONTENT</a:t>
            </a:r>
            <a:endParaRPr sz="1800" dirty="0">
              <a:solidFill>
                <a:schemeClr val="dk1"/>
              </a:solidFill>
              <a:latin typeface="Calibri"/>
              <a:ea typeface="Calibri"/>
              <a:cs typeface="Calibri"/>
              <a:sym typeface="Calibri"/>
            </a:endParaRPr>
          </a:p>
        </p:txBody>
      </p:sp>
      <p:sp>
        <p:nvSpPr>
          <p:cNvPr id="45" name="Google Shape;258;p35">
            <a:extLst>
              <a:ext uri="{FF2B5EF4-FFF2-40B4-BE49-F238E27FC236}">
                <a16:creationId xmlns:a16="http://schemas.microsoft.com/office/drawing/2014/main" id="{EBED8E8A-1C8B-4541-83F5-F25D04C36C52}"/>
              </a:ext>
            </a:extLst>
          </p:cNvPr>
          <p:cNvSpPr txBox="1"/>
          <p:nvPr/>
        </p:nvSpPr>
        <p:spPr>
          <a:xfrm>
            <a:off x="4936526" y="3699127"/>
            <a:ext cx="2673641"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document.fatherDirectory</a:t>
            </a:r>
            <a:endParaRPr sz="1800" dirty="0">
              <a:solidFill>
                <a:schemeClr val="dk1"/>
              </a:solidFill>
              <a:latin typeface="Calibri"/>
              <a:ea typeface="Calibri"/>
              <a:cs typeface="Calibri"/>
              <a:sym typeface="Calibri"/>
            </a:endParaRPr>
          </a:p>
        </p:txBody>
      </p:sp>
      <p:cxnSp>
        <p:nvCxnSpPr>
          <p:cNvPr id="46" name="Google Shape;259;p35">
            <a:extLst>
              <a:ext uri="{FF2B5EF4-FFF2-40B4-BE49-F238E27FC236}">
                <a16:creationId xmlns:a16="http://schemas.microsoft.com/office/drawing/2014/main" id="{5C9D88F1-9043-33A2-3367-A97197650142}"/>
              </a:ext>
            </a:extLst>
          </p:cNvPr>
          <p:cNvCxnSpPr>
            <a:cxnSpLocks/>
            <a:stCxn id="45" idx="2"/>
          </p:cNvCxnSpPr>
          <p:nvPr/>
        </p:nvCxnSpPr>
        <p:spPr>
          <a:xfrm flipH="1">
            <a:off x="5614220" y="4040827"/>
            <a:ext cx="659127" cy="508960"/>
          </a:xfrm>
          <a:prstGeom prst="straightConnector1">
            <a:avLst/>
          </a:prstGeom>
          <a:noFill/>
          <a:ln w="9525" cap="flat" cmpd="sng">
            <a:solidFill>
              <a:srgbClr val="4A7DBA"/>
            </a:solidFill>
            <a:prstDash val="solid"/>
            <a:round/>
            <a:headEnd type="none" w="sm" len="sm"/>
            <a:tailEnd type="none" w="sm" len="sm"/>
          </a:ln>
        </p:spPr>
      </p:cxnSp>
    </p:spTree>
    <p:extLst>
      <p:ext uri="{BB962C8B-B14F-4D97-AF65-F5344CB8AC3E}">
        <p14:creationId xmlns:p14="http://schemas.microsoft.com/office/powerpoint/2010/main" val="247147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235DFE-AC2B-8B1D-D0F1-8CFF9DD87C21}"/>
              </a:ext>
            </a:extLst>
          </p:cNvPr>
          <p:cNvSpPr>
            <a:spLocks noGrp="1"/>
          </p:cNvSpPr>
          <p:nvPr>
            <p:ph type="title"/>
          </p:nvPr>
        </p:nvSpPr>
        <p:spPr>
          <a:xfrm>
            <a:off x="167149" y="141173"/>
            <a:ext cx="4331110" cy="639762"/>
          </a:xfrm>
        </p:spPr>
        <p:txBody>
          <a:bodyPr>
            <a:normAutofit fontScale="90000"/>
          </a:bodyPr>
          <a:lstStyle/>
          <a:p>
            <a:r>
              <a:rPr lang="en-US" dirty="0"/>
              <a:t>Components</a:t>
            </a:r>
          </a:p>
        </p:txBody>
      </p:sp>
      <p:sp>
        <p:nvSpPr>
          <p:cNvPr id="5" name="Content Placeholder 2">
            <a:extLst>
              <a:ext uri="{FF2B5EF4-FFF2-40B4-BE49-F238E27FC236}">
                <a16:creationId xmlns:a16="http://schemas.microsoft.com/office/drawing/2014/main" id="{15A21A8B-890F-5816-D3B6-69C01A324F4E}"/>
              </a:ext>
            </a:extLst>
          </p:cNvPr>
          <p:cNvSpPr>
            <a:spLocks noGrp="1"/>
          </p:cNvSpPr>
          <p:nvPr>
            <p:ph sz="half" idx="1"/>
          </p:nvPr>
        </p:nvSpPr>
        <p:spPr>
          <a:xfrm>
            <a:off x="0" y="911610"/>
            <a:ext cx="8200103" cy="5805217"/>
          </a:xfrm>
        </p:spPr>
        <p:txBody>
          <a:bodyPr>
            <a:normAutofit fontScale="85000" lnSpcReduction="20000"/>
          </a:bodyPr>
          <a:lstStyle/>
          <a:p>
            <a:r>
              <a:rPr lang="en-US" dirty="0"/>
              <a:t>Model objects (Beans)</a:t>
            </a:r>
          </a:p>
          <a:p>
            <a:pPr lvl="1"/>
            <a:r>
              <a:rPr lang="en-US" dirty="0"/>
              <a:t>User</a:t>
            </a:r>
          </a:p>
          <a:p>
            <a:pPr lvl="1"/>
            <a:r>
              <a:rPr lang="en-US" dirty="0"/>
              <a:t>Directory</a:t>
            </a:r>
          </a:p>
          <a:p>
            <a:pPr lvl="1"/>
            <a:r>
              <a:rPr lang="en-US" dirty="0"/>
              <a:t>Document</a:t>
            </a:r>
          </a:p>
          <a:p>
            <a:r>
              <a:rPr lang="en-US" dirty="0"/>
              <a:t>Data Access Objects (Classes)</a:t>
            </a:r>
          </a:p>
          <a:p>
            <a:pPr marL="540000" lvl="1"/>
            <a:r>
              <a:rPr lang="en-US" dirty="0" err="1"/>
              <a:t>UserDAO</a:t>
            </a:r>
            <a:endParaRPr lang="en-US" dirty="0"/>
          </a:p>
          <a:p>
            <a:pPr marL="720000" lvl="3" indent="-176400"/>
            <a:r>
              <a:rPr lang="en-US" sz="2000" dirty="0" err="1"/>
              <a:t>getUsernames</a:t>
            </a:r>
            <a:r>
              <a:rPr lang="en-US" sz="2000" dirty="0"/>
              <a:t>()</a:t>
            </a:r>
          </a:p>
          <a:p>
            <a:pPr marL="720000" lvl="2" indent="-177800" algn="l" rtl="0">
              <a:lnSpc>
                <a:spcPct val="80000"/>
              </a:lnSpc>
              <a:spcBef>
                <a:spcPts val="300"/>
              </a:spcBef>
              <a:spcAft>
                <a:spcPts val="0"/>
              </a:spcAft>
              <a:buClr>
                <a:schemeClr val="dk1"/>
              </a:buClr>
              <a:buSzPts val="1200"/>
              <a:buChar char="•"/>
            </a:pPr>
            <a:r>
              <a:rPr lang="es-419" dirty="0"/>
              <a:t>checkCredentials(usrname, password)</a:t>
            </a:r>
          </a:p>
          <a:p>
            <a:pPr marL="720000" lvl="2" indent="-177800" algn="l" rtl="0">
              <a:lnSpc>
                <a:spcPct val="80000"/>
              </a:lnSpc>
              <a:spcBef>
                <a:spcPts val="300"/>
              </a:spcBef>
              <a:spcAft>
                <a:spcPts val="0"/>
              </a:spcAft>
              <a:buClr>
                <a:schemeClr val="dk1"/>
              </a:buClr>
              <a:buSzPts val="1200"/>
              <a:buChar char="•"/>
            </a:pPr>
            <a:r>
              <a:rPr lang="es-419" dirty="0"/>
              <a:t>createUser(username, email, password)</a:t>
            </a:r>
          </a:p>
          <a:p>
            <a:pPr marL="540000" lvl="1"/>
            <a:r>
              <a:rPr lang="en-US" dirty="0" err="1"/>
              <a:t>DirectoryDAO</a:t>
            </a:r>
            <a:endParaRPr lang="en-US" dirty="0"/>
          </a:p>
          <a:p>
            <a:pPr marL="720000" lvl="2"/>
            <a:r>
              <a:rPr lang="en-US" dirty="0" err="1"/>
              <a:t>findDirectoriesByUser</a:t>
            </a:r>
            <a:r>
              <a:rPr lang="en-US" dirty="0"/>
              <a:t>(username)</a:t>
            </a:r>
          </a:p>
          <a:p>
            <a:pPr marL="720000" lvl="2"/>
            <a:r>
              <a:rPr lang="en-US" dirty="0" err="1"/>
              <a:t>findTopDirectoriesByUser</a:t>
            </a:r>
            <a:r>
              <a:rPr lang="en-US" dirty="0"/>
              <a:t>(username)</a:t>
            </a:r>
          </a:p>
          <a:p>
            <a:pPr marL="720000" lvl="2"/>
            <a:r>
              <a:rPr lang="en-US" dirty="0" err="1"/>
              <a:t>findSubdirectories</a:t>
            </a:r>
            <a:r>
              <a:rPr lang="en-US" dirty="0"/>
              <a:t>(</a:t>
            </a:r>
            <a:r>
              <a:rPr lang="en-US" dirty="0" err="1"/>
              <a:t>fatherDirectoryId</a:t>
            </a:r>
            <a:r>
              <a:rPr lang="en-US" dirty="0"/>
              <a:t>)</a:t>
            </a:r>
          </a:p>
          <a:p>
            <a:pPr marL="720000" lvl="2"/>
            <a:r>
              <a:rPr lang="en-US" dirty="0" err="1"/>
              <a:t>findDirectoryById</a:t>
            </a:r>
            <a:r>
              <a:rPr lang="en-US" dirty="0"/>
              <a:t>(</a:t>
            </a:r>
            <a:r>
              <a:rPr lang="en-US" dirty="0" err="1"/>
              <a:t>directoryId</a:t>
            </a:r>
            <a:r>
              <a:rPr lang="en-US" dirty="0"/>
              <a:t>)</a:t>
            </a:r>
          </a:p>
          <a:p>
            <a:pPr marL="720000" lvl="2"/>
            <a:r>
              <a:rPr lang="en-US" dirty="0" err="1"/>
              <a:t>createDirectory</a:t>
            </a:r>
            <a:r>
              <a:rPr lang="en-US" dirty="0"/>
              <a:t>(name, </a:t>
            </a:r>
            <a:r>
              <a:rPr lang="en-US" dirty="0" err="1"/>
              <a:t>creationDate</a:t>
            </a:r>
            <a:r>
              <a:rPr lang="en-US" dirty="0"/>
              <a:t>, creator)</a:t>
            </a:r>
          </a:p>
          <a:p>
            <a:pPr marL="720000" lvl="2"/>
            <a:r>
              <a:rPr lang="en-US" dirty="0" err="1"/>
              <a:t>createSubdirectory</a:t>
            </a:r>
            <a:r>
              <a:rPr lang="en-US" dirty="0"/>
              <a:t>(name, </a:t>
            </a:r>
            <a:r>
              <a:rPr lang="en-US" dirty="0" err="1"/>
              <a:t>creationDate</a:t>
            </a:r>
            <a:r>
              <a:rPr lang="en-US" dirty="0"/>
              <a:t>, creator, </a:t>
            </a:r>
            <a:r>
              <a:rPr lang="en-US" dirty="0" err="1"/>
              <a:t>fatherDirectory</a:t>
            </a:r>
            <a:r>
              <a:rPr lang="en-US" dirty="0"/>
              <a:t>)</a:t>
            </a:r>
          </a:p>
          <a:p>
            <a:pPr marL="540000" lvl="1"/>
            <a:r>
              <a:rPr lang="en-US" dirty="0" err="1"/>
              <a:t>DocumentDAO</a:t>
            </a:r>
            <a:endParaRPr lang="en-US" dirty="0"/>
          </a:p>
          <a:p>
            <a:pPr marL="720000" lvl="2"/>
            <a:r>
              <a:rPr lang="en-US" dirty="0" err="1"/>
              <a:t>findDocumentsByDirectory</a:t>
            </a:r>
            <a:r>
              <a:rPr lang="en-US" dirty="0"/>
              <a:t>(</a:t>
            </a:r>
            <a:r>
              <a:rPr lang="en-US" dirty="0" err="1"/>
              <a:t>directoryId</a:t>
            </a:r>
            <a:r>
              <a:rPr lang="en-US" dirty="0"/>
              <a:t>)</a:t>
            </a:r>
          </a:p>
          <a:p>
            <a:pPr marL="720000" lvl="2"/>
            <a:r>
              <a:rPr lang="en-US" dirty="0" err="1"/>
              <a:t>findDocumentById</a:t>
            </a:r>
            <a:r>
              <a:rPr lang="en-US" dirty="0"/>
              <a:t>(</a:t>
            </a:r>
            <a:r>
              <a:rPr lang="en-US" dirty="0" err="1"/>
              <a:t>documentId</a:t>
            </a:r>
            <a:r>
              <a:rPr lang="en-US" dirty="0"/>
              <a:t>)</a:t>
            </a:r>
          </a:p>
          <a:p>
            <a:pPr marL="720000" lvl="2"/>
            <a:r>
              <a:rPr lang="en-US" dirty="0" err="1"/>
              <a:t>createDocument</a:t>
            </a:r>
            <a:r>
              <a:rPr lang="en-US" dirty="0"/>
              <a:t>(name, </a:t>
            </a:r>
            <a:r>
              <a:rPr lang="en-US" dirty="0" err="1"/>
              <a:t>creationDate</a:t>
            </a:r>
            <a:r>
              <a:rPr lang="en-US" dirty="0"/>
              <a:t>, summary, type, creator, </a:t>
            </a:r>
            <a:r>
              <a:rPr lang="en-US" dirty="0" err="1"/>
              <a:t>fatherDirectory</a:t>
            </a:r>
            <a:r>
              <a:rPr lang="en-US" dirty="0"/>
              <a:t>)</a:t>
            </a:r>
          </a:p>
          <a:p>
            <a:pPr marL="720000" lvl="2"/>
            <a:r>
              <a:rPr lang="en-US" sz="2100" dirty="0" err="1"/>
              <a:t>moveDocumentToDirectory</a:t>
            </a:r>
            <a:r>
              <a:rPr lang="en-US" dirty="0"/>
              <a:t>(</a:t>
            </a:r>
            <a:r>
              <a:rPr lang="en-US" dirty="0" err="1"/>
              <a:t>documentId</a:t>
            </a:r>
            <a:r>
              <a:rPr lang="en-US" dirty="0"/>
              <a:t>, </a:t>
            </a:r>
            <a:r>
              <a:rPr lang="en-US" dirty="0" err="1"/>
              <a:t>directoryId</a:t>
            </a:r>
            <a:r>
              <a:rPr lang="en-US" dirty="0"/>
              <a:t>)</a:t>
            </a:r>
          </a:p>
        </p:txBody>
      </p:sp>
      <p:sp>
        <p:nvSpPr>
          <p:cNvPr id="6" name="Content Placeholder 3">
            <a:extLst>
              <a:ext uri="{FF2B5EF4-FFF2-40B4-BE49-F238E27FC236}">
                <a16:creationId xmlns:a16="http://schemas.microsoft.com/office/drawing/2014/main" id="{96D5B783-BAD5-967C-8952-67F2C0C36E9E}"/>
              </a:ext>
            </a:extLst>
          </p:cNvPr>
          <p:cNvSpPr txBox="1">
            <a:spLocks/>
          </p:cNvSpPr>
          <p:nvPr/>
        </p:nvSpPr>
        <p:spPr>
          <a:xfrm>
            <a:off x="7693743" y="0"/>
            <a:ext cx="4483511" cy="6858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Controllers (servlets)</a:t>
            </a:r>
          </a:p>
          <a:p>
            <a:pPr lvl="1"/>
            <a:r>
              <a:rPr lang="en-US" sz="1600" dirty="0" err="1"/>
              <a:t>CheckLogin</a:t>
            </a:r>
            <a:endParaRPr lang="en-US" sz="1600" dirty="0"/>
          </a:p>
          <a:p>
            <a:pPr lvl="1"/>
            <a:r>
              <a:rPr lang="en-US" sz="1600" dirty="0"/>
              <a:t>Registration </a:t>
            </a:r>
          </a:p>
          <a:p>
            <a:pPr lvl="1"/>
            <a:r>
              <a:rPr lang="en-US" sz="1600" dirty="0" err="1"/>
              <a:t>GoToHomePage</a:t>
            </a:r>
            <a:endParaRPr lang="en-US" sz="1600" dirty="0"/>
          </a:p>
          <a:p>
            <a:pPr lvl="1"/>
            <a:r>
              <a:rPr lang="en-US" sz="1600" dirty="0" err="1"/>
              <a:t>GetContent</a:t>
            </a:r>
            <a:endParaRPr lang="en-US" sz="1600" dirty="0"/>
          </a:p>
          <a:p>
            <a:pPr lvl="1"/>
            <a:r>
              <a:rPr lang="en-US" sz="1600" dirty="0" err="1"/>
              <a:t>GetDocumentDetails</a:t>
            </a:r>
            <a:endParaRPr lang="en-US" sz="1600" dirty="0"/>
          </a:p>
          <a:p>
            <a:pPr lvl="1"/>
            <a:r>
              <a:rPr lang="en-US" sz="1600" dirty="0" err="1"/>
              <a:t>MoveDocument</a:t>
            </a:r>
            <a:endParaRPr lang="en-US" sz="1600" dirty="0"/>
          </a:p>
          <a:p>
            <a:pPr lvl="1"/>
            <a:r>
              <a:rPr lang="en-US" sz="1600" dirty="0" err="1"/>
              <a:t>MoveDocToDir</a:t>
            </a:r>
            <a:endParaRPr lang="en-US" sz="1600" dirty="0"/>
          </a:p>
          <a:p>
            <a:pPr lvl="1"/>
            <a:r>
              <a:rPr lang="en-US" sz="1600" dirty="0" err="1"/>
              <a:t>GetContentManagement</a:t>
            </a:r>
            <a:endParaRPr lang="en-US" sz="1600" dirty="0"/>
          </a:p>
          <a:p>
            <a:pPr lvl="1"/>
            <a:r>
              <a:rPr lang="en-US" sz="1600" dirty="0" err="1"/>
              <a:t>CreateDirectory</a:t>
            </a:r>
            <a:endParaRPr lang="en-US" sz="1600" dirty="0"/>
          </a:p>
          <a:p>
            <a:pPr lvl="1"/>
            <a:r>
              <a:rPr lang="en-US" sz="1600" dirty="0" err="1"/>
              <a:t>CreateSubdirectory</a:t>
            </a:r>
            <a:endParaRPr lang="en-US" sz="1600" dirty="0"/>
          </a:p>
          <a:p>
            <a:pPr lvl="1"/>
            <a:r>
              <a:rPr lang="en-US" sz="1600" dirty="0" err="1"/>
              <a:t>CreateDocument</a:t>
            </a:r>
            <a:endParaRPr lang="en-US" sz="1600" dirty="0"/>
          </a:p>
          <a:p>
            <a:pPr lvl="1">
              <a:spcAft>
                <a:spcPts val="600"/>
              </a:spcAft>
            </a:pPr>
            <a:r>
              <a:rPr lang="en-US" sz="1600" dirty="0"/>
              <a:t>Logout</a:t>
            </a:r>
          </a:p>
          <a:p>
            <a:pPr>
              <a:spcBef>
                <a:spcPts val="0"/>
              </a:spcBef>
            </a:pPr>
            <a:r>
              <a:rPr lang="en-US" sz="2200" dirty="0"/>
              <a:t>Views (Templates)</a:t>
            </a:r>
          </a:p>
          <a:p>
            <a:pPr lvl="1">
              <a:spcBef>
                <a:spcPts val="0"/>
              </a:spcBef>
            </a:pPr>
            <a:r>
              <a:rPr lang="en-US" sz="1800" dirty="0" err="1"/>
              <a:t>LoginPage</a:t>
            </a:r>
            <a:r>
              <a:rPr lang="en-US" sz="1800" dirty="0"/>
              <a:t> (index)</a:t>
            </a:r>
          </a:p>
          <a:p>
            <a:pPr lvl="2">
              <a:spcBef>
                <a:spcPts val="0"/>
              </a:spcBef>
            </a:pPr>
            <a:r>
              <a:rPr lang="en-US" sz="1500" dirty="0"/>
              <a:t>Login Form</a:t>
            </a:r>
          </a:p>
          <a:p>
            <a:pPr lvl="2">
              <a:spcBef>
                <a:spcPts val="0"/>
              </a:spcBef>
            </a:pPr>
            <a:r>
              <a:rPr lang="en-US" sz="1500" dirty="0"/>
              <a:t>Registration From</a:t>
            </a:r>
          </a:p>
          <a:p>
            <a:pPr lvl="1">
              <a:spcBef>
                <a:spcPts val="0"/>
              </a:spcBef>
            </a:pPr>
            <a:r>
              <a:rPr lang="en-US" sz="1800" dirty="0" err="1"/>
              <a:t>HomePage</a:t>
            </a:r>
            <a:endParaRPr lang="en-US" sz="1800" dirty="0"/>
          </a:p>
          <a:p>
            <a:pPr lvl="2">
              <a:spcBef>
                <a:spcPts val="0"/>
              </a:spcBef>
            </a:pPr>
            <a:r>
              <a:rPr lang="en-US" sz="1500" dirty="0"/>
              <a:t>Directory List</a:t>
            </a:r>
          </a:p>
          <a:p>
            <a:pPr lvl="2">
              <a:spcBef>
                <a:spcPts val="0"/>
              </a:spcBef>
            </a:pPr>
            <a:r>
              <a:rPr lang="en-US" sz="1500" dirty="0"/>
              <a:t> content creation page link</a:t>
            </a:r>
          </a:p>
          <a:p>
            <a:pPr lvl="1">
              <a:spcBef>
                <a:spcPts val="0"/>
              </a:spcBef>
            </a:pPr>
            <a:r>
              <a:rPr lang="en-US" sz="1800" dirty="0" err="1"/>
              <a:t>DirectoryContent</a:t>
            </a:r>
            <a:endParaRPr lang="en-US" sz="1800" dirty="0"/>
          </a:p>
          <a:p>
            <a:pPr lvl="2">
              <a:spcBef>
                <a:spcPts val="0"/>
              </a:spcBef>
            </a:pPr>
            <a:r>
              <a:rPr lang="en-US" sz="1500" dirty="0"/>
              <a:t>Directory &amp; Document list</a:t>
            </a:r>
          </a:p>
          <a:p>
            <a:pPr lvl="1">
              <a:spcBef>
                <a:spcPts val="0"/>
              </a:spcBef>
            </a:pPr>
            <a:r>
              <a:rPr lang="en-US" sz="1800" dirty="0" err="1"/>
              <a:t>AddContent</a:t>
            </a:r>
            <a:endParaRPr lang="en-US" sz="1800" dirty="0"/>
          </a:p>
          <a:p>
            <a:pPr lvl="2">
              <a:spcBef>
                <a:spcPts val="0"/>
              </a:spcBef>
            </a:pPr>
            <a:r>
              <a:rPr lang="en-US" sz="1500" dirty="0"/>
              <a:t>Creation forms</a:t>
            </a:r>
          </a:p>
          <a:p>
            <a:pPr lvl="1">
              <a:spcBef>
                <a:spcPts val="0"/>
              </a:spcBef>
            </a:pPr>
            <a:r>
              <a:rPr lang="en-US" sz="1800" dirty="0" err="1"/>
              <a:t>DocumentDetails</a:t>
            </a:r>
            <a:endParaRPr lang="en-US" sz="1800" dirty="0"/>
          </a:p>
          <a:p>
            <a:pPr lvl="2">
              <a:spcBef>
                <a:spcPts val="0"/>
              </a:spcBef>
            </a:pPr>
            <a:r>
              <a:rPr lang="en-US" sz="1500" dirty="0"/>
              <a:t>Details table</a:t>
            </a:r>
          </a:p>
        </p:txBody>
      </p:sp>
      <mc:AlternateContent xmlns:mc="http://schemas.openxmlformats.org/markup-compatibility/2006" xmlns:p14="http://schemas.microsoft.com/office/powerpoint/2010/main">
        <mc:Choice Requires="p14">
          <p:contentPart p14:bwMode="auto" r:id="rId2">
            <p14:nvContentPartPr>
              <p14:cNvPr id="12" name="Input penna 11">
                <a:extLst>
                  <a:ext uri="{FF2B5EF4-FFF2-40B4-BE49-F238E27FC236}">
                    <a16:creationId xmlns:a16="http://schemas.microsoft.com/office/drawing/2014/main" id="{C406DADF-797D-7914-5A82-5806C856B78F}"/>
                  </a:ext>
                </a:extLst>
              </p14:cNvPr>
              <p14:cNvContentPartPr/>
              <p14:nvPr/>
            </p14:nvContentPartPr>
            <p14:xfrm>
              <a:off x="-580335" y="2458061"/>
              <a:ext cx="360" cy="360"/>
            </p14:xfrm>
          </p:contentPart>
        </mc:Choice>
        <mc:Fallback xmlns="">
          <p:pic>
            <p:nvPicPr>
              <p:cNvPr id="12" name="Input penna 11">
                <a:extLst>
                  <a:ext uri="{FF2B5EF4-FFF2-40B4-BE49-F238E27FC236}">
                    <a16:creationId xmlns:a16="http://schemas.microsoft.com/office/drawing/2014/main" id="{C406DADF-797D-7914-5A82-5806C856B78F}"/>
                  </a:ext>
                </a:extLst>
              </p:cNvPr>
              <p:cNvPicPr/>
              <p:nvPr/>
            </p:nvPicPr>
            <p:blipFill>
              <a:blip r:embed="rId3"/>
              <a:stretch>
                <a:fillRect/>
              </a:stretch>
            </p:blipFill>
            <p:spPr>
              <a:xfrm>
                <a:off x="-586455" y="245194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put penna 12">
                <a:extLst>
                  <a:ext uri="{FF2B5EF4-FFF2-40B4-BE49-F238E27FC236}">
                    <a16:creationId xmlns:a16="http://schemas.microsoft.com/office/drawing/2014/main" id="{497C245B-AA65-B2E5-BC94-E566366486B2}"/>
                  </a:ext>
                </a:extLst>
              </p14:cNvPr>
              <p14:cNvContentPartPr/>
              <p14:nvPr/>
            </p14:nvContentPartPr>
            <p14:xfrm>
              <a:off x="-609495" y="2467781"/>
              <a:ext cx="360" cy="360"/>
            </p14:xfrm>
          </p:contentPart>
        </mc:Choice>
        <mc:Fallback xmlns="">
          <p:pic>
            <p:nvPicPr>
              <p:cNvPr id="13" name="Input penna 12">
                <a:extLst>
                  <a:ext uri="{FF2B5EF4-FFF2-40B4-BE49-F238E27FC236}">
                    <a16:creationId xmlns:a16="http://schemas.microsoft.com/office/drawing/2014/main" id="{497C245B-AA65-B2E5-BC94-E566366486B2}"/>
                  </a:ext>
                </a:extLst>
              </p:cNvPr>
              <p:cNvPicPr/>
              <p:nvPr/>
            </p:nvPicPr>
            <p:blipFill>
              <a:blip r:embed="rId3"/>
              <a:stretch>
                <a:fillRect/>
              </a:stretch>
            </p:blipFill>
            <p:spPr>
              <a:xfrm>
                <a:off x="-615615" y="246166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put penna 13">
                <a:extLst>
                  <a:ext uri="{FF2B5EF4-FFF2-40B4-BE49-F238E27FC236}">
                    <a16:creationId xmlns:a16="http://schemas.microsoft.com/office/drawing/2014/main" id="{20931801-16A6-71FC-29FE-2D0849EDF3BD}"/>
                  </a:ext>
                </a:extLst>
              </p14:cNvPr>
              <p14:cNvContentPartPr/>
              <p14:nvPr/>
            </p14:nvContentPartPr>
            <p14:xfrm>
              <a:off x="10560342" y="4879909"/>
              <a:ext cx="685800" cy="343"/>
            </p14:xfrm>
          </p:contentPart>
        </mc:Choice>
        <mc:Fallback xmlns="">
          <p:pic>
            <p:nvPicPr>
              <p:cNvPr id="14" name="Input penna 13">
                <a:extLst>
                  <a:ext uri="{FF2B5EF4-FFF2-40B4-BE49-F238E27FC236}">
                    <a16:creationId xmlns:a16="http://schemas.microsoft.com/office/drawing/2014/main" id="{20931801-16A6-71FC-29FE-2D0849EDF3BD}"/>
                  </a:ext>
                </a:extLst>
              </p:cNvPr>
              <p:cNvPicPr/>
              <p:nvPr/>
            </p:nvPicPr>
            <p:blipFill>
              <a:blip r:embed="rId6"/>
              <a:stretch>
                <a:fillRect/>
              </a:stretch>
            </p:blipFill>
            <p:spPr>
              <a:xfrm>
                <a:off x="10554222" y="4874078"/>
                <a:ext cx="698040" cy="1200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put penna 14">
                <a:extLst>
                  <a:ext uri="{FF2B5EF4-FFF2-40B4-BE49-F238E27FC236}">
                    <a16:creationId xmlns:a16="http://schemas.microsoft.com/office/drawing/2014/main" id="{D05E1F23-4AD7-F6CE-66A8-F809CCF4B943}"/>
                  </a:ext>
                </a:extLst>
              </p14:cNvPr>
              <p14:cNvContentPartPr/>
              <p14:nvPr/>
            </p14:nvContentPartPr>
            <p14:xfrm>
              <a:off x="10540065" y="6746381"/>
              <a:ext cx="705240" cy="360"/>
            </p14:xfrm>
          </p:contentPart>
        </mc:Choice>
        <mc:Fallback xmlns="">
          <p:pic>
            <p:nvPicPr>
              <p:cNvPr id="15" name="Input penna 14">
                <a:extLst>
                  <a:ext uri="{FF2B5EF4-FFF2-40B4-BE49-F238E27FC236}">
                    <a16:creationId xmlns:a16="http://schemas.microsoft.com/office/drawing/2014/main" id="{D05E1F23-4AD7-F6CE-66A8-F809CCF4B943}"/>
                  </a:ext>
                </a:extLst>
              </p:cNvPr>
              <p:cNvPicPr/>
              <p:nvPr/>
            </p:nvPicPr>
            <p:blipFill>
              <a:blip r:embed="rId8"/>
              <a:stretch>
                <a:fillRect/>
              </a:stretch>
            </p:blipFill>
            <p:spPr>
              <a:xfrm>
                <a:off x="10533945" y="6740261"/>
                <a:ext cx="717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put penna 15">
                <a:extLst>
                  <a:ext uri="{FF2B5EF4-FFF2-40B4-BE49-F238E27FC236}">
                    <a16:creationId xmlns:a16="http://schemas.microsoft.com/office/drawing/2014/main" id="{443E11A8-4B4A-1AF2-0FBA-394DB701878B}"/>
                  </a:ext>
                </a:extLst>
              </p14:cNvPr>
              <p14:cNvContentPartPr/>
              <p14:nvPr/>
            </p14:nvContentPartPr>
            <p14:xfrm>
              <a:off x="11246862" y="4890212"/>
              <a:ext cx="360" cy="1856169"/>
            </p14:xfrm>
          </p:contentPart>
        </mc:Choice>
        <mc:Fallback xmlns="">
          <p:pic>
            <p:nvPicPr>
              <p:cNvPr id="16" name="Input penna 15">
                <a:extLst>
                  <a:ext uri="{FF2B5EF4-FFF2-40B4-BE49-F238E27FC236}">
                    <a16:creationId xmlns:a16="http://schemas.microsoft.com/office/drawing/2014/main" id="{443E11A8-4B4A-1AF2-0FBA-394DB701878B}"/>
                  </a:ext>
                </a:extLst>
              </p:cNvPr>
              <p:cNvPicPr/>
              <p:nvPr/>
            </p:nvPicPr>
            <p:blipFill>
              <a:blip r:embed="rId10"/>
              <a:stretch>
                <a:fillRect/>
              </a:stretch>
            </p:blipFill>
            <p:spPr>
              <a:xfrm>
                <a:off x="11240742" y="4884092"/>
                <a:ext cx="12600" cy="1868409"/>
              </a:xfrm>
              <a:prstGeom prst="rect">
                <a:avLst/>
              </a:prstGeom>
            </p:spPr>
          </p:pic>
        </mc:Fallback>
      </mc:AlternateContent>
      <p:sp>
        <p:nvSpPr>
          <p:cNvPr id="17" name="CasellaDiTesto 16">
            <a:extLst>
              <a:ext uri="{FF2B5EF4-FFF2-40B4-BE49-F238E27FC236}">
                <a16:creationId xmlns:a16="http://schemas.microsoft.com/office/drawing/2014/main" id="{C9C5FFD0-BD3E-CA53-00C0-DBBC62F27E2B}"/>
              </a:ext>
            </a:extLst>
          </p:cNvPr>
          <p:cNvSpPr txBox="1"/>
          <p:nvPr/>
        </p:nvSpPr>
        <p:spPr>
          <a:xfrm>
            <a:off x="11245305" y="4787981"/>
            <a:ext cx="931949" cy="553998"/>
          </a:xfrm>
          <a:prstGeom prst="rect">
            <a:avLst/>
          </a:prstGeom>
          <a:noFill/>
        </p:spPr>
        <p:txBody>
          <a:bodyPr wrap="square" rtlCol="0">
            <a:spAutoFit/>
          </a:bodyPr>
          <a:lstStyle/>
          <a:p>
            <a:pPr>
              <a:buFont typeface="Arial" panose="020B0604020202020204" pitchFamily="34" charset="0"/>
              <a:buChar char="•"/>
            </a:pPr>
            <a:r>
              <a:rPr lang="it-IT" sz="1500" dirty="0"/>
              <a:t>Logout</a:t>
            </a:r>
          </a:p>
          <a:p>
            <a:pPr>
              <a:buFont typeface="Arial" panose="020B0604020202020204" pitchFamily="34" charset="0"/>
              <a:buChar char="•"/>
            </a:pPr>
            <a:r>
              <a:rPr lang="it-IT" sz="1500" dirty="0"/>
              <a:t>Back</a:t>
            </a:r>
          </a:p>
        </p:txBody>
      </p:sp>
    </p:spTree>
    <p:extLst>
      <p:ext uri="{BB962C8B-B14F-4D97-AF65-F5344CB8AC3E}">
        <p14:creationId xmlns:p14="http://schemas.microsoft.com/office/powerpoint/2010/main" val="346318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63B474-3129-6428-9E81-E786BFA68591}"/>
              </a:ext>
            </a:extLst>
          </p:cNvPr>
          <p:cNvSpPr>
            <a:spLocks noGrp="1"/>
          </p:cNvSpPr>
          <p:nvPr>
            <p:ph type="title"/>
          </p:nvPr>
        </p:nvSpPr>
        <p:spPr>
          <a:xfrm>
            <a:off x="159774" y="266803"/>
            <a:ext cx="3920613" cy="490280"/>
          </a:xfrm>
        </p:spPr>
        <p:txBody>
          <a:bodyPr>
            <a:normAutofit fontScale="90000"/>
          </a:bodyPr>
          <a:lstStyle/>
          <a:p>
            <a:r>
              <a:rPr lang="it-IT" dirty="0"/>
              <a:t>Events &amp; Actions</a:t>
            </a:r>
          </a:p>
        </p:txBody>
      </p:sp>
      <p:sp>
        <p:nvSpPr>
          <p:cNvPr id="4" name="Content Placeholder 2">
            <a:extLst>
              <a:ext uri="{FF2B5EF4-FFF2-40B4-BE49-F238E27FC236}">
                <a16:creationId xmlns:a16="http://schemas.microsoft.com/office/drawing/2014/main" id="{A8704D9A-6277-C9A6-8EED-2F9D286CAE9D}"/>
              </a:ext>
            </a:extLst>
          </p:cNvPr>
          <p:cNvSpPr>
            <a:spLocks noGrp="1"/>
          </p:cNvSpPr>
          <p:nvPr>
            <p:ph sz="half" idx="1"/>
          </p:nvPr>
        </p:nvSpPr>
        <p:spPr>
          <a:xfrm>
            <a:off x="159774" y="1256069"/>
            <a:ext cx="6388510" cy="4928421"/>
          </a:xfrm>
        </p:spPr>
        <p:txBody>
          <a:bodyPr>
            <a:normAutofit/>
          </a:bodyPr>
          <a:lstStyle/>
          <a:p>
            <a:r>
              <a:rPr lang="it-IT" sz="2400" dirty="0"/>
              <a:t>Eventi</a:t>
            </a:r>
          </a:p>
          <a:p>
            <a:pPr marL="914400" lvl="1" indent="-457200">
              <a:buFont typeface="+mj-lt"/>
              <a:buAutoNum type="arabicPeriod"/>
            </a:pPr>
            <a:r>
              <a:rPr lang="it-IT" sz="1800" dirty="0"/>
              <a:t>Login</a:t>
            </a:r>
          </a:p>
          <a:p>
            <a:pPr marL="914400" lvl="1" indent="-457200">
              <a:buFont typeface="+mj-lt"/>
              <a:buAutoNum type="arabicPeriod"/>
            </a:pPr>
            <a:r>
              <a:rPr lang="it-IT" sz="1800" dirty="0"/>
              <a:t>Registrazione</a:t>
            </a:r>
          </a:p>
          <a:p>
            <a:pPr marL="914400" lvl="1" indent="-457200">
              <a:buFont typeface="+mj-lt"/>
              <a:buAutoNum type="arabicPeriod"/>
            </a:pPr>
            <a:r>
              <a:rPr lang="it-IT" sz="1800" dirty="0"/>
              <a:t>Effettuare logout</a:t>
            </a:r>
          </a:p>
          <a:p>
            <a:pPr marL="914400" lvl="1" indent="-457200">
              <a:buFont typeface="+mj-lt"/>
              <a:buAutoNum type="arabicPeriod"/>
            </a:pPr>
            <a:r>
              <a:rPr lang="it-IT" sz="1800" dirty="0"/>
              <a:t>Accedere alla Home</a:t>
            </a:r>
          </a:p>
          <a:p>
            <a:pPr marL="914400" lvl="1" indent="-457200">
              <a:buFont typeface="+mj-lt"/>
              <a:buAutoNum type="arabicPeriod"/>
            </a:pPr>
            <a:r>
              <a:rPr lang="it-IT" sz="1800" dirty="0"/>
              <a:t>Accedere alla pagina di gestione/creazione contenuti navigando il link dalla Home</a:t>
            </a:r>
          </a:p>
          <a:p>
            <a:pPr marL="914400" lvl="1" indent="-457200">
              <a:buFont typeface="+mj-lt"/>
              <a:buAutoNum type="arabicPeriod"/>
            </a:pPr>
            <a:r>
              <a:rPr lang="it-IT" sz="1800" dirty="0"/>
              <a:t>Selezionare cartelle e accedere alla loro pagina</a:t>
            </a:r>
          </a:p>
          <a:p>
            <a:pPr marL="914400" lvl="1" indent="-457200">
              <a:buFont typeface="+mj-lt"/>
              <a:buAutoNum type="arabicPeriod"/>
            </a:pPr>
            <a:r>
              <a:rPr lang="it-IT" sz="1800" dirty="0"/>
              <a:t>Creare cartelle</a:t>
            </a:r>
          </a:p>
          <a:p>
            <a:pPr marL="914400" lvl="1" indent="-457200">
              <a:buFont typeface="+mj-lt"/>
              <a:buAutoNum type="arabicPeriod"/>
            </a:pPr>
            <a:r>
              <a:rPr lang="it-IT" sz="1800" dirty="0"/>
              <a:t>Creare sottocartelle</a:t>
            </a:r>
          </a:p>
          <a:p>
            <a:pPr marL="914400" lvl="1" indent="-457200">
              <a:buFont typeface="+mj-lt"/>
              <a:buAutoNum type="arabicPeriod"/>
            </a:pPr>
            <a:r>
              <a:rPr lang="it-IT" sz="1800" dirty="0"/>
              <a:t>Creare documenti</a:t>
            </a:r>
          </a:p>
          <a:p>
            <a:pPr marL="914400" lvl="1" indent="-457200">
              <a:buFont typeface="+mj-lt"/>
              <a:buAutoNum type="arabicPeriod"/>
            </a:pPr>
            <a:r>
              <a:rPr lang="it-IT" sz="1800" dirty="0"/>
              <a:t>Selezionare documenti e accedere alla loro pagina</a:t>
            </a:r>
          </a:p>
          <a:p>
            <a:pPr marL="914400" lvl="1" indent="-457200">
              <a:buFont typeface="+mj-lt"/>
              <a:buAutoNum type="arabicPeriod"/>
            </a:pPr>
            <a:r>
              <a:rPr lang="it-IT" sz="1800" dirty="0"/>
              <a:t>Tornare indietro alla pagina precedente</a:t>
            </a:r>
          </a:p>
          <a:p>
            <a:pPr marL="914400" lvl="1" indent="-457200">
              <a:buFont typeface="+mj-lt"/>
              <a:buAutoNum type="arabicPeriod"/>
            </a:pPr>
            <a:r>
              <a:rPr lang="it-IT" sz="1800" dirty="0"/>
              <a:t>Selezionare un documento da spostare</a:t>
            </a:r>
          </a:p>
          <a:p>
            <a:pPr marL="914400" lvl="1" indent="-457200">
              <a:buFont typeface="+mj-lt"/>
              <a:buAutoNum type="arabicPeriod"/>
            </a:pPr>
            <a:r>
              <a:rPr lang="it-IT" sz="1800" dirty="0"/>
              <a:t>Selezionare la cartella in cui spostare il documento</a:t>
            </a:r>
          </a:p>
          <a:p>
            <a:endParaRPr lang="en-GB" sz="2400" dirty="0"/>
          </a:p>
        </p:txBody>
      </p:sp>
      <p:sp>
        <p:nvSpPr>
          <p:cNvPr id="5" name="Content Placeholder 3">
            <a:extLst>
              <a:ext uri="{FF2B5EF4-FFF2-40B4-BE49-F238E27FC236}">
                <a16:creationId xmlns:a16="http://schemas.microsoft.com/office/drawing/2014/main" id="{BDF19FE6-A248-7E38-7EB6-A8B3C1946BB2}"/>
              </a:ext>
            </a:extLst>
          </p:cNvPr>
          <p:cNvSpPr txBox="1">
            <a:spLocks/>
          </p:cNvSpPr>
          <p:nvPr/>
        </p:nvSpPr>
        <p:spPr>
          <a:xfrm>
            <a:off x="6690048" y="1256069"/>
            <a:ext cx="5060503"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Azioni</a:t>
            </a:r>
          </a:p>
          <a:p>
            <a:pPr marL="914400" lvl="1" indent="-457200">
              <a:buFont typeface="+mj-lt"/>
              <a:buAutoNum type="arabicPeriod"/>
            </a:pPr>
            <a:r>
              <a:rPr lang="it-IT" sz="1800" dirty="0"/>
              <a:t>Verificare credenziali</a:t>
            </a:r>
          </a:p>
          <a:p>
            <a:pPr marL="914400" lvl="1" indent="-457200">
              <a:buFont typeface="+mj-lt"/>
              <a:buAutoNum type="arabicPeriod"/>
            </a:pPr>
            <a:r>
              <a:rPr lang="it-IT" sz="1800" dirty="0"/>
              <a:t>Verificare correttezza registrazione</a:t>
            </a:r>
          </a:p>
          <a:p>
            <a:pPr marL="914400" lvl="1" indent="-457200">
              <a:buFont typeface="+mj-lt"/>
              <a:buAutoNum type="arabicPeriod"/>
            </a:pPr>
            <a:r>
              <a:rPr lang="it-IT" sz="1800" dirty="0"/>
              <a:t>Effettuare logout</a:t>
            </a:r>
          </a:p>
          <a:p>
            <a:pPr marL="914400" lvl="1" indent="-457200">
              <a:buFont typeface="+mj-lt"/>
              <a:buAutoNum type="arabicPeriod"/>
            </a:pPr>
            <a:r>
              <a:rPr lang="it-IT" sz="1800" dirty="0"/>
              <a:t>Preparare contenuto Home</a:t>
            </a:r>
          </a:p>
          <a:p>
            <a:pPr marL="914400" lvl="1" indent="-457200">
              <a:buFont typeface="+mj-lt"/>
              <a:buAutoNum type="arabicPeriod"/>
            </a:pPr>
            <a:r>
              <a:rPr lang="it-IT" sz="1800" dirty="0"/>
              <a:t>Preparare contenuto pagina Documento</a:t>
            </a:r>
          </a:p>
          <a:p>
            <a:pPr marL="914400" lvl="1" indent="-457200">
              <a:buFont typeface="+mj-lt"/>
              <a:buAutoNum type="arabicPeriod"/>
            </a:pPr>
            <a:r>
              <a:rPr lang="it-IT" sz="1800" dirty="0"/>
              <a:t>Creare cartelle</a:t>
            </a:r>
          </a:p>
          <a:p>
            <a:pPr marL="914400" lvl="1" indent="-457200">
              <a:buFont typeface="+mj-lt"/>
              <a:buAutoNum type="arabicPeriod"/>
            </a:pPr>
            <a:r>
              <a:rPr lang="it-IT" sz="1800" dirty="0"/>
              <a:t>Creare sottocartelle</a:t>
            </a:r>
          </a:p>
          <a:p>
            <a:pPr marL="914400" lvl="1" indent="-457200">
              <a:buFont typeface="+mj-lt"/>
              <a:buAutoNum type="arabicPeriod"/>
            </a:pPr>
            <a:r>
              <a:rPr lang="it-IT" sz="1800" dirty="0"/>
              <a:t>Creare documenti</a:t>
            </a:r>
          </a:p>
          <a:p>
            <a:pPr marL="914400" lvl="1" indent="-457200">
              <a:buFont typeface="+mj-lt"/>
              <a:buAutoNum type="arabicPeriod"/>
            </a:pPr>
            <a:r>
              <a:rPr lang="it-IT" sz="1800" dirty="0"/>
              <a:t>Spostare documenti</a:t>
            </a:r>
          </a:p>
          <a:p>
            <a:pPr marL="914400" lvl="1" indent="-457200">
              <a:buFont typeface="+mj-lt"/>
              <a:buAutoNum type="arabicPeriod"/>
            </a:pPr>
            <a:r>
              <a:rPr lang="it-IT" sz="1800" dirty="0"/>
              <a:t>Preparare contenuto della Home per spostare il documento</a:t>
            </a:r>
          </a:p>
        </p:txBody>
      </p:sp>
    </p:spTree>
    <p:extLst>
      <p:ext uri="{BB962C8B-B14F-4D97-AF65-F5344CB8AC3E}">
        <p14:creationId xmlns:p14="http://schemas.microsoft.com/office/powerpoint/2010/main" val="225809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2;p37">
            <a:extLst>
              <a:ext uri="{FF2B5EF4-FFF2-40B4-BE49-F238E27FC236}">
                <a16:creationId xmlns:a16="http://schemas.microsoft.com/office/drawing/2014/main" id="{0833F4FD-D3BB-A1CD-5329-2443890EF13D}"/>
              </a:ext>
            </a:extLst>
          </p:cNvPr>
          <p:cNvSpPr txBox="1">
            <a:spLocks/>
          </p:cNvSpPr>
          <p:nvPr/>
        </p:nvSpPr>
        <p:spPr>
          <a:xfrm>
            <a:off x="457201" y="205975"/>
            <a:ext cx="2787169" cy="597251"/>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Calibri"/>
              <a:buNone/>
            </a:pPr>
            <a:r>
              <a:rPr lang="es-419" sz="4000" dirty="0"/>
              <a:t>Event: login</a:t>
            </a:r>
          </a:p>
        </p:txBody>
      </p:sp>
      <p:sp>
        <p:nvSpPr>
          <p:cNvPr id="5" name="Google Shape;273;p37">
            <a:extLst>
              <a:ext uri="{FF2B5EF4-FFF2-40B4-BE49-F238E27FC236}">
                <a16:creationId xmlns:a16="http://schemas.microsoft.com/office/drawing/2014/main" id="{856CC90F-C76D-EA3B-8FCC-051E4EFF9E04}"/>
              </a:ext>
            </a:extLst>
          </p:cNvPr>
          <p:cNvSpPr/>
          <p:nvPr/>
        </p:nvSpPr>
        <p:spPr>
          <a:xfrm>
            <a:off x="2214639" y="1453578"/>
            <a:ext cx="1314600" cy="3575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1E55EF39-0722-B5EA-BFC0-D128F0E0E76C}"/>
              </a:ext>
            </a:extLst>
          </p:cNvPr>
          <p:cNvCxnSpPr>
            <a:cxnSpLocks/>
            <a:stCxn id="5" idx="2"/>
          </p:cNvCxnSpPr>
          <p:nvPr/>
        </p:nvCxnSpPr>
        <p:spPr>
          <a:xfrm flipH="1">
            <a:off x="2850202" y="1811176"/>
            <a:ext cx="21737" cy="419140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86FA9E45-F006-A45F-6364-029B51081477}"/>
              </a:ext>
            </a:extLst>
          </p:cNvPr>
          <p:cNvCxnSpPr>
            <a:cxnSpLocks/>
          </p:cNvCxnSpPr>
          <p:nvPr/>
        </p:nvCxnSpPr>
        <p:spPr>
          <a:xfrm>
            <a:off x="1788163" y="2272726"/>
            <a:ext cx="9126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73643187-77C4-C6D7-AD4F-BD20597F7DAE}"/>
              </a:ext>
            </a:extLst>
          </p:cNvPr>
          <p:cNvSpPr txBox="1"/>
          <p:nvPr/>
        </p:nvSpPr>
        <p:spPr>
          <a:xfrm>
            <a:off x="1592530" y="1929826"/>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doPOST</a:t>
            </a:r>
            <a:endParaRPr sz="1800" dirty="0">
              <a:solidFill>
                <a:schemeClr val="dk1"/>
              </a:solidFill>
              <a:latin typeface="Calibri"/>
              <a:ea typeface="Calibri"/>
              <a:cs typeface="Calibri"/>
              <a:sym typeface="Calibri"/>
            </a:endParaRPr>
          </a:p>
        </p:txBody>
      </p:sp>
      <p:sp>
        <p:nvSpPr>
          <p:cNvPr id="9" name="Google Shape;277;p37">
            <a:extLst>
              <a:ext uri="{FF2B5EF4-FFF2-40B4-BE49-F238E27FC236}">
                <a16:creationId xmlns:a16="http://schemas.microsoft.com/office/drawing/2014/main" id="{6A1C51A3-77C6-2FB2-E47B-6132BBB75FA0}"/>
              </a:ext>
            </a:extLst>
          </p:cNvPr>
          <p:cNvSpPr/>
          <p:nvPr/>
        </p:nvSpPr>
        <p:spPr>
          <a:xfrm>
            <a:off x="2689143" y="1972950"/>
            <a:ext cx="307407" cy="37250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F42AE534-C2F1-3E09-21DF-DCC3E8051732}"/>
              </a:ext>
            </a:extLst>
          </p:cNvPr>
          <p:cNvSpPr/>
          <p:nvPr/>
        </p:nvSpPr>
        <p:spPr>
          <a:xfrm>
            <a:off x="4274160" y="1517358"/>
            <a:ext cx="1056000" cy="3137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9B7B8907-A35B-98EC-0B7B-381836C904F6}"/>
              </a:ext>
            </a:extLst>
          </p:cNvPr>
          <p:cNvCxnSpPr>
            <a:cxnSpLocks/>
            <a:stCxn id="10" idx="2"/>
          </p:cNvCxnSpPr>
          <p:nvPr/>
        </p:nvCxnSpPr>
        <p:spPr>
          <a:xfrm>
            <a:off x="4802160" y="1831089"/>
            <a:ext cx="0" cy="417149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02937864-92A8-BA4B-AD99-E4CCEA85B05D}"/>
              </a:ext>
            </a:extLst>
          </p:cNvPr>
          <p:cNvCxnSpPr>
            <a:cxnSpLocks/>
          </p:cNvCxnSpPr>
          <p:nvPr/>
        </p:nvCxnSpPr>
        <p:spPr>
          <a:xfrm>
            <a:off x="2995689" y="2325376"/>
            <a:ext cx="168575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98D4EABE-DECE-4E66-E6F8-21812959AE35}"/>
              </a:ext>
            </a:extLst>
          </p:cNvPr>
          <p:cNvSpPr txBox="1"/>
          <p:nvPr/>
        </p:nvSpPr>
        <p:spPr>
          <a:xfrm>
            <a:off x="3039902" y="1980694"/>
            <a:ext cx="1718100" cy="2892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new </a:t>
            </a:r>
            <a:r>
              <a:rPr lang="es-419" dirty="0" err="1">
                <a:solidFill>
                  <a:schemeClr val="dk1"/>
                </a:solidFill>
                <a:latin typeface="Calibri"/>
                <a:ea typeface="Calibri"/>
                <a:cs typeface="Calibri"/>
                <a:sym typeface="Calibri"/>
              </a:rPr>
              <a:t>UserDAO</a:t>
            </a:r>
            <a:r>
              <a:rPr lang="es-419"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
        <p:nvSpPr>
          <p:cNvPr id="14" name="Google Shape;282;p37">
            <a:extLst>
              <a:ext uri="{FF2B5EF4-FFF2-40B4-BE49-F238E27FC236}">
                <a16:creationId xmlns:a16="http://schemas.microsoft.com/office/drawing/2014/main" id="{06E44715-F328-BDC1-59C0-4C5B789EB5B7}"/>
              </a:ext>
            </a:extLst>
          </p:cNvPr>
          <p:cNvSpPr/>
          <p:nvPr/>
        </p:nvSpPr>
        <p:spPr>
          <a:xfrm>
            <a:off x="4681442" y="1974749"/>
            <a:ext cx="233194" cy="11718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5" name="Google Shape;283;p37">
            <a:extLst>
              <a:ext uri="{FF2B5EF4-FFF2-40B4-BE49-F238E27FC236}">
                <a16:creationId xmlns:a16="http://schemas.microsoft.com/office/drawing/2014/main" id="{64CAB8FC-BF8F-BFAD-A232-BC9F4CF922C8}"/>
              </a:ext>
            </a:extLst>
          </p:cNvPr>
          <p:cNvCxnSpPr>
            <a:cxnSpLocks/>
          </p:cNvCxnSpPr>
          <p:nvPr/>
        </p:nvCxnSpPr>
        <p:spPr>
          <a:xfrm flipH="1">
            <a:off x="3000767" y="3087920"/>
            <a:ext cx="1654102" cy="34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84;p37">
            <a:extLst>
              <a:ext uri="{FF2B5EF4-FFF2-40B4-BE49-F238E27FC236}">
                <a16:creationId xmlns:a16="http://schemas.microsoft.com/office/drawing/2014/main" id="{7495BFA1-F88E-3058-BA11-EF90B12B05E8}"/>
              </a:ext>
            </a:extLst>
          </p:cNvPr>
          <p:cNvSpPr txBox="1"/>
          <p:nvPr/>
        </p:nvSpPr>
        <p:spPr>
          <a:xfrm>
            <a:off x="3227735" y="2770982"/>
            <a:ext cx="1420932" cy="2743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user || null</a:t>
            </a:r>
            <a:endParaRPr dirty="0">
              <a:solidFill>
                <a:schemeClr val="dk1"/>
              </a:solidFill>
              <a:latin typeface="Calibri"/>
              <a:ea typeface="Calibri"/>
              <a:cs typeface="Calibri"/>
              <a:sym typeface="Calibri"/>
            </a:endParaRPr>
          </a:p>
        </p:txBody>
      </p:sp>
      <p:sp>
        <p:nvSpPr>
          <p:cNvPr id="17" name="Google Shape;285;p37">
            <a:extLst>
              <a:ext uri="{FF2B5EF4-FFF2-40B4-BE49-F238E27FC236}">
                <a16:creationId xmlns:a16="http://schemas.microsoft.com/office/drawing/2014/main" id="{8DDB712A-A217-67A0-A126-6F1E6E8DE1FD}"/>
              </a:ext>
            </a:extLst>
          </p:cNvPr>
          <p:cNvSpPr/>
          <p:nvPr/>
        </p:nvSpPr>
        <p:spPr>
          <a:xfrm>
            <a:off x="8213345" y="1523677"/>
            <a:ext cx="952449" cy="2858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8" name="Google Shape;286;p37">
            <a:extLst>
              <a:ext uri="{FF2B5EF4-FFF2-40B4-BE49-F238E27FC236}">
                <a16:creationId xmlns:a16="http://schemas.microsoft.com/office/drawing/2014/main" id="{C1528838-6E6D-4011-C230-AC0A7703B416}"/>
              </a:ext>
            </a:extLst>
          </p:cNvPr>
          <p:cNvCxnSpPr>
            <a:cxnSpLocks/>
            <a:stCxn id="17" idx="2"/>
          </p:cNvCxnSpPr>
          <p:nvPr/>
        </p:nvCxnSpPr>
        <p:spPr>
          <a:xfrm>
            <a:off x="8689570" y="1809490"/>
            <a:ext cx="2532" cy="419309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87;p37">
            <a:extLst>
              <a:ext uri="{FF2B5EF4-FFF2-40B4-BE49-F238E27FC236}">
                <a16:creationId xmlns:a16="http://schemas.microsoft.com/office/drawing/2014/main" id="{9C2FD38D-7858-CD72-8927-16E2B3577137}"/>
              </a:ext>
            </a:extLst>
          </p:cNvPr>
          <p:cNvSpPr/>
          <p:nvPr/>
        </p:nvSpPr>
        <p:spPr>
          <a:xfrm>
            <a:off x="8495392" y="4505313"/>
            <a:ext cx="386457" cy="2858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0" name="Google Shape;288;p37">
            <a:extLst>
              <a:ext uri="{FF2B5EF4-FFF2-40B4-BE49-F238E27FC236}">
                <a16:creationId xmlns:a16="http://schemas.microsoft.com/office/drawing/2014/main" id="{3747E519-57EC-450A-5622-2F814FD5A367}"/>
              </a:ext>
            </a:extLst>
          </p:cNvPr>
          <p:cNvCxnSpPr>
            <a:cxnSpLocks/>
            <a:endCxn id="19" idx="1"/>
          </p:cNvCxnSpPr>
          <p:nvPr/>
        </p:nvCxnSpPr>
        <p:spPr>
          <a:xfrm>
            <a:off x="2995689" y="4648220"/>
            <a:ext cx="54997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89;p37">
            <a:extLst>
              <a:ext uri="{FF2B5EF4-FFF2-40B4-BE49-F238E27FC236}">
                <a16:creationId xmlns:a16="http://schemas.microsoft.com/office/drawing/2014/main" id="{CA635710-D352-D9E3-460C-9C6D1602835A}"/>
              </a:ext>
            </a:extLst>
          </p:cNvPr>
          <p:cNvSpPr txBox="1"/>
          <p:nvPr/>
        </p:nvSpPr>
        <p:spPr>
          <a:xfrm>
            <a:off x="3094965" y="4307934"/>
            <a:ext cx="4118571" cy="307793"/>
          </a:xfrm>
          <a:prstGeom prst="rect">
            <a:avLst/>
          </a:prstGeom>
          <a:noFill/>
          <a:ln>
            <a:noFill/>
          </a:ln>
        </p:spPr>
        <p:txBody>
          <a:bodyPr spcFirstLastPara="1" wrap="square" lIns="91425" tIns="45700" rIns="91425" bIns="45700" anchor="t" anchorCtr="0">
            <a:noAutofit/>
          </a:bodyPr>
          <a:lstStyle/>
          <a:p>
            <a:pPr lvl="0"/>
            <a:r>
              <a:rPr lang="es-419" dirty="0">
                <a:solidFill>
                  <a:schemeClr val="dk1"/>
                </a:solidFill>
                <a:latin typeface="Calibri"/>
                <a:ea typeface="Calibri"/>
                <a:cs typeface="Calibri"/>
                <a:sym typeface="Calibri"/>
              </a:rPr>
              <a:t>[user != null ]     setAttribute ("user", user)</a:t>
            </a:r>
            <a:endParaRPr dirty="0">
              <a:solidFill>
                <a:schemeClr val="dk1"/>
              </a:solidFill>
              <a:latin typeface="Calibri"/>
              <a:ea typeface="Calibri"/>
              <a:cs typeface="Calibri"/>
              <a:sym typeface="Calibri"/>
            </a:endParaRPr>
          </a:p>
        </p:txBody>
      </p:sp>
      <p:sp>
        <p:nvSpPr>
          <p:cNvPr id="22" name="Google Shape;290;p37">
            <a:extLst>
              <a:ext uri="{FF2B5EF4-FFF2-40B4-BE49-F238E27FC236}">
                <a16:creationId xmlns:a16="http://schemas.microsoft.com/office/drawing/2014/main" id="{E2B4E6B8-F535-1275-E354-C8DF376E90CF}"/>
              </a:ext>
            </a:extLst>
          </p:cNvPr>
          <p:cNvSpPr/>
          <p:nvPr/>
        </p:nvSpPr>
        <p:spPr>
          <a:xfrm>
            <a:off x="6631899" y="1513826"/>
            <a:ext cx="1216420" cy="2580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index.html</a:t>
            </a:r>
            <a:endParaRPr dirty="0">
              <a:solidFill>
                <a:schemeClr val="dk1"/>
              </a:solidFill>
              <a:latin typeface="Calibri"/>
              <a:ea typeface="Calibri"/>
              <a:cs typeface="Calibri"/>
              <a:sym typeface="Calibri"/>
            </a:endParaRPr>
          </a:p>
        </p:txBody>
      </p:sp>
      <p:cxnSp>
        <p:nvCxnSpPr>
          <p:cNvPr id="23" name="Google Shape;291;p37">
            <a:extLst>
              <a:ext uri="{FF2B5EF4-FFF2-40B4-BE49-F238E27FC236}">
                <a16:creationId xmlns:a16="http://schemas.microsoft.com/office/drawing/2014/main" id="{FFD3176F-8704-625D-673A-2FD814356334}"/>
              </a:ext>
            </a:extLst>
          </p:cNvPr>
          <p:cNvCxnSpPr>
            <a:cxnSpLocks/>
            <a:stCxn id="22" idx="2"/>
          </p:cNvCxnSpPr>
          <p:nvPr/>
        </p:nvCxnSpPr>
        <p:spPr>
          <a:xfrm>
            <a:off x="7240109" y="1771880"/>
            <a:ext cx="0" cy="4230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2;p37">
            <a:extLst>
              <a:ext uri="{FF2B5EF4-FFF2-40B4-BE49-F238E27FC236}">
                <a16:creationId xmlns:a16="http://schemas.microsoft.com/office/drawing/2014/main" id="{854C5D02-8241-FF51-B4B6-3A79027E9861}"/>
              </a:ext>
            </a:extLst>
          </p:cNvPr>
          <p:cNvSpPr/>
          <p:nvPr/>
        </p:nvSpPr>
        <p:spPr>
          <a:xfrm>
            <a:off x="7151472" y="3828867"/>
            <a:ext cx="185828" cy="3077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5" name="Google Shape;293;p37">
            <a:extLst>
              <a:ext uri="{FF2B5EF4-FFF2-40B4-BE49-F238E27FC236}">
                <a16:creationId xmlns:a16="http://schemas.microsoft.com/office/drawing/2014/main" id="{AFCF3EB0-21C7-3F72-E12F-F60AD3309F56}"/>
              </a:ext>
            </a:extLst>
          </p:cNvPr>
          <p:cNvCxnSpPr>
            <a:cxnSpLocks/>
            <a:endCxn id="24" idx="1"/>
          </p:cNvCxnSpPr>
          <p:nvPr/>
        </p:nvCxnSpPr>
        <p:spPr>
          <a:xfrm>
            <a:off x="3012148" y="3982764"/>
            <a:ext cx="41393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Google Shape;294;p37">
            <a:extLst>
              <a:ext uri="{FF2B5EF4-FFF2-40B4-BE49-F238E27FC236}">
                <a16:creationId xmlns:a16="http://schemas.microsoft.com/office/drawing/2014/main" id="{53CF18A6-5AE7-1A7C-0A04-8A85A398A90A}"/>
              </a:ext>
            </a:extLst>
          </p:cNvPr>
          <p:cNvSpPr txBox="1"/>
          <p:nvPr/>
        </p:nvSpPr>
        <p:spPr>
          <a:xfrm>
            <a:off x="243541" y="3333326"/>
            <a:ext cx="2200257" cy="26692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POST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2000" dirty="0">
                <a:solidFill>
                  <a:schemeClr val="dk1"/>
                </a:solidFill>
                <a:latin typeface="Calibri"/>
                <a:ea typeface="Calibri"/>
                <a:cs typeface="Calibri"/>
                <a:sym typeface="Calibri"/>
              </a:rPr>
              <a:t>/CheckLogin</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2000" dirty="0">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2000" dirty="0">
                <a:solidFill>
                  <a:schemeClr val="dk1"/>
                </a:solidFill>
                <a:latin typeface="Calibri"/>
                <a:ea typeface="Calibri"/>
                <a:cs typeface="Calibri"/>
                <a:sym typeface="Calibri"/>
              </a:rPr>
              <a:t>password</a:t>
            </a:r>
            <a:endParaRPr sz="20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2000" dirty="0">
                <a:solidFill>
                  <a:schemeClr val="dk1"/>
                </a:solidFill>
                <a:latin typeface="Calibri"/>
                <a:ea typeface="Calibri"/>
                <a:cs typeface="Calibri"/>
                <a:sym typeface="Calibri"/>
              </a:rPr>
              <a:t>From: index.html</a:t>
            </a:r>
            <a:endParaRPr sz="2000" dirty="0">
              <a:solidFill>
                <a:schemeClr val="dk1"/>
              </a:solidFill>
              <a:latin typeface="Calibri"/>
              <a:ea typeface="Calibri"/>
              <a:cs typeface="Calibri"/>
              <a:sym typeface="Calibri"/>
            </a:endParaRPr>
          </a:p>
        </p:txBody>
      </p:sp>
      <p:cxnSp>
        <p:nvCxnSpPr>
          <p:cNvPr id="27" name="Google Shape;295;p37">
            <a:extLst>
              <a:ext uri="{FF2B5EF4-FFF2-40B4-BE49-F238E27FC236}">
                <a16:creationId xmlns:a16="http://schemas.microsoft.com/office/drawing/2014/main" id="{CA2622CF-1CDC-30E6-4402-9F3624A19E5F}"/>
              </a:ext>
            </a:extLst>
          </p:cNvPr>
          <p:cNvCxnSpPr>
            <a:cxnSpLocks/>
            <a:stCxn id="34" idx="2"/>
          </p:cNvCxnSpPr>
          <p:nvPr/>
        </p:nvCxnSpPr>
        <p:spPr>
          <a:xfrm>
            <a:off x="9924084" y="1802101"/>
            <a:ext cx="44212" cy="407618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6;p37">
            <a:extLst>
              <a:ext uri="{FF2B5EF4-FFF2-40B4-BE49-F238E27FC236}">
                <a16:creationId xmlns:a16="http://schemas.microsoft.com/office/drawing/2014/main" id="{52485952-8F81-F120-B94C-B43FB4B3A1E1}"/>
              </a:ext>
            </a:extLst>
          </p:cNvPr>
          <p:cNvSpPr/>
          <p:nvPr/>
        </p:nvSpPr>
        <p:spPr>
          <a:xfrm>
            <a:off x="9824863" y="463078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7;p37">
            <a:extLst>
              <a:ext uri="{FF2B5EF4-FFF2-40B4-BE49-F238E27FC236}">
                <a16:creationId xmlns:a16="http://schemas.microsoft.com/office/drawing/2014/main" id="{E4B834CC-6C9C-12B1-4274-C3B43A8AABF9}"/>
              </a:ext>
            </a:extLst>
          </p:cNvPr>
          <p:cNvSpPr txBox="1"/>
          <p:nvPr/>
        </p:nvSpPr>
        <p:spPr>
          <a:xfrm>
            <a:off x="3550372" y="4724118"/>
            <a:ext cx="2114522" cy="2373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[user != null ]   redirect</a:t>
            </a:r>
            <a:endParaRPr sz="1600" dirty="0">
              <a:solidFill>
                <a:schemeClr val="dk1"/>
              </a:solidFill>
              <a:latin typeface="Calibri"/>
              <a:ea typeface="Calibri"/>
              <a:cs typeface="Calibri"/>
              <a:sym typeface="Calibri"/>
            </a:endParaRPr>
          </a:p>
        </p:txBody>
      </p:sp>
      <p:sp>
        <p:nvSpPr>
          <p:cNvPr id="30" name="Google Shape;298;p37">
            <a:extLst>
              <a:ext uri="{FF2B5EF4-FFF2-40B4-BE49-F238E27FC236}">
                <a16:creationId xmlns:a16="http://schemas.microsoft.com/office/drawing/2014/main" id="{62C28253-59CC-0E91-CD5E-DA5C30E4E163}"/>
              </a:ext>
            </a:extLst>
          </p:cNvPr>
          <p:cNvSpPr txBox="1"/>
          <p:nvPr/>
        </p:nvSpPr>
        <p:spPr>
          <a:xfrm>
            <a:off x="3032021" y="3669191"/>
            <a:ext cx="3119177" cy="300719"/>
          </a:xfrm>
          <a:prstGeom prst="rect">
            <a:avLst/>
          </a:prstGeom>
          <a:noFill/>
          <a:ln>
            <a:noFill/>
          </a:ln>
        </p:spPr>
        <p:txBody>
          <a:bodyPr spcFirstLastPara="1" wrap="square" lIns="91425" tIns="45700" rIns="91425" bIns="45700" anchor="t" anchorCtr="0">
            <a:noAutofit/>
          </a:bodyPr>
          <a:lstStyle/>
          <a:p>
            <a:r>
              <a:rPr lang="es-419" sz="1500" dirty="0">
                <a:solidFill>
                  <a:schemeClr val="dk1"/>
                </a:solidFill>
                <a:latin typeface="Calibri"/>
                <a:ea typeface="Calibri"/>
                <a:cs typeface="Calibri"/>
                <a:sym typeface="Calibri"/>
              </a:rPr>
              <a:t>Redirect: </a:t>
            </a:r>
            <a:r>
              <a:rPr lang="it-IT" sz="1500" kern="0" dirty="0" err="1">
                <a:solidFill>
                  <a:srgbClr val="000000"/>
                </a:solidFill>
                <a:latin typeface="Calibri"/>
                <a:ea typeface="Calibri"/>
                <a:cs typeface="Calibri"/>
              </a:rPr>
              <a:t>process</a:t>
            </a:r>
            <a:r>
              <a:rPr lang="it-IT" sz="1500" kern="0" dirty="0">
                <a:solidFill>
                  <a:srgbClr val="000000"/>
                </a:solidFill>
                <a:latin typeface="Calibri"/>
                <a:ea typeface="Calibri"/>
                <a:cs typeface="Calibri"/>
              </a:rPr>
              <a:t>(</a:t>
            </a:r>
            <a:r>
              <a:rPr lang="it-IT" sz="1500" kern="0" dirty="0" err="1">
                <a:solidFill>
                  <a:srgbClr val="000000"/>
                </a:solidFill>
                <a:latin typeface="Calibri"/>
                <a:ea typeface="Calibri"/>
                <a:cs typeface="Calibri"/>
              </a:rPr>
              <a:t>ctx</a:t>
            </a:r>
            <a:r>
              <a:rPr lang="it-IT" sz="1500" kern="0" dirty="0">
                <a:solidFill>
                  <a:srgbClr val="000000"/>
                </a:solidFill>
                <a:latin typeface="Calibri"/>
                <a:ea typeface="Calibri"/>
                <a:cs typeface="Calibri"/>
              </a:rPr>
              <a:t>, "index.html", ..)</a:t>
            </a:r>
          </a:p>
        </p:txBody>
      </p:sp>
      <p:cxnSp>
        <p:nvCxnSpPr>
          <p:cNvPr id="31" name="Google Shape;299;p37">
            <a:extLst>
              <a:ext uri="{FF2B5EF4-FFF2-40B4-BE49-F238E27FC236}">
                <a16:creationId xmlns:a16="http://schemas.microsoft.com/office/drawing/2014/main" id="{17775E58-5484-753D-F704-6D7BDBD3DD4B}"/>
              </a:ext>
            </a:extLst>
          </p:cNvPr>
          <p:cNvCxnSpPr>
            <a:cxnSpLocks/>
            <a:endCxn id="28" idx="1"/>
          </p:cNvCxnSpPr>
          <p:nvPr/>
        </p:nvCxnSpPr>
        <p:spPr>
          <a:xfrm>
            <a:off x="2995689" y="5008782"/>
            <a:ext cx="682917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300;p37">
            <a:extLst>
              <a:ext uri="{FF2B5EF4-FFF2-40B4-BE49-F238E27FC236}">
                <a16:creationId xmlns:a16="http://schemas.microsoft.com/office/drawing/2014/main" id="{4E36685A-FB27-3963-D598-0F9B69498D6F}"/>
              </a:ext>
            </a:extLst>
          </p:cNvPr>
          <p:cNvCxnSpPr>
            <a:cxnSpLocks/>
          </p:cNvCxnSpPr>
          <p:nvPr/>
        </p:nvCxnSpPr>
        <p:spPr>
          <a:xfrm>
            <a:off x="3017284" y="2787276"/>
            <a:ext cx="16641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301;p37">
            <a:extLst>
              <a:ext uri="{FF2B5EF4-FFF2-40B4-BE49-F238E27FC236}">
                <a16:creationId xmlns:a16="http://schemas.microsoft.com/office/drawing/2014/main" id="{5C4A4174-DF33-E99B-5655-66A5A29CD6E7}"/>
              </a:ext>
            </a:extLst>
          </p:cNvPr>
          <p:cNvSpPr txBox="1"/>
          <p:nvPr/>
        </p:nvSpPr>
        <p:spPr>
          <a:xfrm>
            <a:off x="2949401" y="2519406"/>
            <a:ext cx="1814196" cy="2678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dirty="0" err="1">
                <a:solidFill>
                  <a:schemeClr val="dk1"/>
                </a:solidFill>
                <a:latin typeface="Calibri"/>
                <a:ea typeface="Calibri"/>
                <a:cs typeface="Calibri"/>
                <a:sym typeface="Calibri"/>
              </a:rPr>
              <a:t>checkCredentials</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a:t>
            </a:r>
            <a:r>
              <a:rPr lang="es-419" sz="1100" dirty="0">
                <a:solidFill>
                  <a:schemeClr val="dk1"/>
                </a:solidFill>
                <a:latin typeface="Calibri"/>
                <a:ea typeface="Calibri"/>
                <a:cs typeface="Calibri"/>
                <a:sym typeface="Calibri"/>
              </a:rPr>
              <a:t>)</a:t>
            </a:r>
            <a:endParaRPr sz="1100" dirty="0">
              <a:solidFill>
                <a:schemeClr val="dk1"/>
              </a:solidFill>
              <a:latin typeface="Calibri"/>
              <a:ea typeface="Calibri"/>
              <a:cs typeface="Calibri"/>
              <a:sym typeface="Calibri"/>
            </a:endParaRPr>
          </a:p>
        </p:txBody>
      </p:sp>
      <p:sp>
        <p:nvSpPr>
          <p:cNvPr id="34" name="Google Shape;302;p37">
            <a:extLst>
              <a:ext uri="{FF2B5EF4-FFF2-40B4-BE49-F238E27FC236}">
                <a16:creationId xmlns:a16="http://schemas.microsoft.com/office/drawing/2014/main" id="{474647E1-AC3B-8096-8F69-7464885B66E7}"/>
              </a:ext>
            </a:extLst>
          </p:cNvPr>
          <p:cNvSpPr/>
          <p:nvPr/>
        </p:nvSpPr>
        <p:spPr>
          <a:xfrm>
            <a:off x="9355734" y="1525201"/>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GoToHome</a:t>
            </a:r>
            <a:endParaRPr sz="1400">
              <a:solidFill>
                <a:schemeClr val="dk1"/>
              </a:solidFill>
              <a:latin typeface="Calibri"/>
              <a:ea typeface="Calibri"/>
              <a:cs typeface="Calibri"/>
              <a:sym typeface="Calibri"/>
            </a:endParaRPr>
          </a:p>
        </p:txBody>
      </p:sp>
      <p:cxnSp>
        <p:nvCxnSpPr>
          <p:cNvPr id="35" name="Google Shape;303;p37">
            <a:extLst>
              <a:ext uri="{FF2B5EF4-FFF2-40B4-BE49-F238E27FC236}">
                <a16:creationId xmlns:a16="http://schemas.microsoft.com/office/drawing/2014/main" id="{7B76E569-CA07-FD3E-FF07-583C83889F97}"/>
              </a:ext>
            </a:extLst>
          </p:cNvPr>
          <p:cNvCxnSpPr>
            <a:cxnSpLocks/>
            <a:stCxn id="28" idx="3"/>
          </p:cNvCxnSpPr>
          <p:nvPr/>
        </p:nvCxnSpPr>
        <p:spPr>
          <a:xfrm>
            <a:off x="10129663" y="5008782"/>
            <a:ext cx="10247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304;p37">
            <a:extLst>
              <a:ext uri="{FF2B5EF4-FFF2-40B4-BE49-F238E27FC236}">
                <a16:creationId xmlns:a16="http://schemas.microsoft.com/office/drawing/2014/main" id="{905FF101-159E-0E8F-8601-B7DA7FA4CEB2}"/>
              </a:ext>
            </a:extLst>
          </p:cNvPr>
          <p:cNvSpPr txBox="1"/>
          <p:nvPr/>
        </p:nvSpPr>
        <p:spPr>
          <a:xfrm>
            <a:off x="10129663" y="4711507"/>
            <a:ext cx="1486858" cy="1992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b="1" dirty="0">
                <a:solidFill>
                  <a:schemeClr val="dk1"/>
                </a:solidFill>
                <a:latin typeface="Calibri"/>
                <a:ea typeface="Calibri"/>
                <a:cs typeface="Calibri"/>
                <a:sym typeface="Calibri"/>
              </a:rPr>
              <a:t>See GoToHome</a:t>
            </a:r>
            <a:endParaRPr sz="1600" b="1" dirty="0">
              <a:solidFill>
                <a:schemeClr val="dk1"/>
              </a:solidFill>
              <a:latin typeface="Calibri"/>
              <a:ea typeface="Calibri"/>
              <a:cs typeface="Calibri"/>
              <a:sym typeface="Calibri"/>
            </a:endParaRPr>
          </a:p>
        </p:txBody>
      </p:sp>
      <p:sp>
        <p:nvSpPr>
          <p:cNvPr id="2" name="Rectangle 44">
            <a:extLst>
              <a:ext uri="{FF2B5EF4-FFF2-40B4-BE49-F238E27FC236}">
                <a16:creationId xmlns:a16="http://schemas.microsoft.com/office/drawing/2014/main" id="{21147FF1-46E8-9803-5210-D2E569C15BF6}"/>
              </a:ext>
            </a:extLst>
          </p:cNvPr>
          <p:cNvSpPr/>
          <p:nvPr/>
        </p:nvSpPr>
        <p:spPr>
          <a:xfrm>
            <a:off x="2328283" y="3245931"/>
            <a:ext cx="9243572" cy="2329501"/>
          </a:xfrm>
          <a:prstGeom prst="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42">
            <a:extLst>
              <a:ext uri="{FF2B5EF4-FFF2-40B4-BE49-F238E27FC236}">
                <a16:creationId xmlns:a16="http://schemas.microsoft.com/office/drawing/2014/main" id="{3E5C4E56-8ACC-3481-9868-7A630DD9F20C}"/>
              </a:ext>
            </a:extLst>
          </p:cNvPr>
          <p:cNvSpPr txBox="1"/>
          <p:nvPr/>
        </p:nvSpPr>
        <p:spPr>
          <a:xfrm>
            <a:off x="2336098" y="3193281"/>
            <a:ext cx="425116" cy="369332"/>
          </a:xfrm>
          <a:prstGeom prst="rect">
            <a:avLst/>
          </a:prstGeom>
          <a:noFill/>
        </p:spPr>
        <p:txBody>
          <a:bodyPr wrap="square" rtlCol="0">
            <a:spAutoFit/>
          </a:bodyPr>
          <a:lstStyle/>
          <a:p>
            <a:r>
              <a:rPr lang="en-US" dirty="0">
                <a:solidFill>
                  <a:prstClr val="black"/>
                </a:solidFill>
                <a:latin typeface="Calibri"/>
              </a:rPr>
              <a:t>alt</a:t>
            </a:r>
          </a:p>
        </p:txBody>
      </p:sp>
      <p:grpSp>
        <p:nvGrpSpPr>
          <p:cNvPr id="37" name="Group 54">
            <a:extLst>
              <a:ext uri="{FF2B5EF4-FFF2-40B4-BE49-F238E27FC236}">
                <a16:creationId xmlns:a16="http://schemas.microsoft.com/office/drawing/2014/main" id="{D600D772-5FCF-FEDE-A88D-28DF31D15077}"/>
              </a:ext>
            </a:extLst>
          </p:cNvPr>
          <p:cNvGrpSpPr/>
          <p:nvPr/>
        </p:nvGrpSpPr>
        <p:grpSpPr>
          <a:xfrm>
            <a:off x="2326771" y="3256320"/>
            <a:ext cx="530401" cy="247611"/>
            <a:chOff x="3200400" y="2209800"/>
            <a:chExt cx="842926" cy="406157"/>
          </a:xfrm>
        </p:grpSpPr>
        <p:cxnSp>
          <p:nvCxnSpPr>
            <p:cNvPr id="38" name="Straight Connector 48">
              <a:extLst>
                <a:ext uri="{FF2B5EF4-FFF2-40B4-BE49-F238E27FC236}">
                  <a16:creationId xmlns:a16="http://schemas.microsoft.com/office/drawing/2014/main" id="{46E54772-BD97-FC81-ADF6-5544EBD3AEE0}"/>
                </a:ext>
              </a:extLst>
            </p:cNvPr>
            <p:cNvCxnSpPr/>
            <p:nvPr/>
          </p:nvCxnSpPr>
          <p:spPr>
            <a:xfrm>
              <a:off x="3200400" y="2615957"/>
              <a:ext cx="533400" cy="0"/>
            </a:xfrm>
            <a:prstGeom prst="line">
              <a:avLst/>
            </a:prstGeom>
            <a:noFill/>
            <a:ln w="19050" cap="flat" cmpd="sng" algn="ctr">
              <a:solidFill>
                <a:srgbClr val="0070C0"/>
              </a:solidFill>
              <a:prstDash val="solid"/>
            </a:ln>
            <a:effectLst/>
          </p:spPr>
        </p:cxnSp>
        <p:cxnSp>
          <p:nvCxnSpPr>
            <p:cNvPr id="39" name="Straight Connector 50">
              <a:extLst>
                <a:ext uri="{FF2B5EF4-FFF2-40B4-BE49-F238E27FC236}">
                  <a16:creationId xmlns:a16="http://schemas.microsoft.com/office/drawing/2014/main" id="{97AF0B0D-842C-3168-1E4E-AC19B41DDFF3}"/>
                </a:ext>
              </a:extLst>
            </p:cNvPr>
            <p:cNvCxnSpPr/>
            <p:nvPr/>
          </p:nvCxnSpPr>
          <p:spPr>
            <a:xfrm flipV="1">
              <a:off x="3733800" y="2462068"/>
              <a:ext cx="298449" cy="153889"/>
            </a:xfrm>
            <a:prstGeom prst="line">
              <a:avLst/>
            </a:prstGeom>
            <a:noFill/>
            <a:ln w="19050" cap="flat" cmpd="sng" algn="ctr">
              <a:solidFill>
                <a:srgbClr val="4F81BD">
                  <a:shade val="95000"/>
                  <a:satMod val="105000"/>
                </a:srgbClr>
              </a:solidFill>
              <a:prstDash val="solid"/>
            </a:ln>
            <a:effectLst/>
          </p:spPr>
        </p:cxnSp>
        <p:cxnSp>
          <p:nvCxnSpPr>
            <p:cNvPr id="40" name="Straight Connector 52">
              <a:extLst>
                <a:ext uri="{FF2B5EF4-FFF2-40B4-BE49-F238E27FC236}">
                  <a16:creationId xmlns:a16="http://schemas.microsoft.com/office/drawing/2014/main" id="{D841695D-EE4A-EE15-53EC-9F9DEF40B67A}"/>
                </a:ext>
              </a:extLst>
            </p:cNvPr>
            <p:cNvCxnSpPr/>
            <p:nvPr/>
          </p:nvCxnSpPr>
          <p:spPr>
            <a:xfrm flipV="1">
              <a:off x="4038600" y="2209800"/>
              <a:ext cx="4726" cy="260866"/>
            </a:xfrm>
            <a:prstGeom prst="line">
              <a:avLst/>
            </a:prstGeom>
            <a:noFill/>
            <a:ln w="19050" cap="flat" cmpd="sng" algn="ctr">
              <a:solidFill>
                <a:srgbClr val="4F81BD">
                  <a:shade val="95000"/>
                  <a:satMod val="105000"/>
                </a:srgbClr>
              </a:solidFill>
              <a:prstDash val="solid"/>
            </a:ln>
            <a:effectLst/>
          </p:spPr>
        </p:cxnSp>
      </p:grpSp>
      <p:sp>
        <p:nvSpPr>
          <p:cNvPr id="41" name="TextBox 55">
            <a:extLst>
              <a:ext uri="{FF2B5EF4-FFF2-40B4-BE49-F238E27FC236}">
                <a16:creationId xmlns:a16="http://schemas.microsoft.com/office/drawing/2014/main" id="{2BAF1EF8-F522-8753-FC23-F93163AD9E13}"/>
              </a:ext>
            </a:extLst>
          </p:cNvPr>
          <p:cNvSpPr txBox="1"/>
          <p:nvPr/>
        </p:nvSpPr>
        <p:spPr>
          <a:xfrm>
            <a:off x="7315207" y="3280082"/>
            <a:ext cx="1500283" cy="338554"/>
          </a:xfrm>
          <a:prstGeom prst="rect">
            <a:avLst/>
          </a:prstGeom>
          <a:noFill/>
        </p:spPr>
        <p:txBody>
          <a:bodyPr wrap="square" rtlCol="0">
            <a:spAutoFit/>
          </a:bodyPr>
          <a:lstStyle/>
          <a:p>
            <a:r>
              <a:rPr lang="it-IT" sz="1600" dirty="0">
                <a:solidFill>
                  <a:prstClr val="black"/>
                </a:solidFill>
                <a:latin typeface="Calibri"/>
              </a:rPr>
              <a:t>[ ... </a:t>
            </a:r>
            <a:r>
              <a:rPr lang="it-IT" sz="1600" dirty="0" err="1">
                <a:solidFill>
                  <a:prstClr val="black"/>
                </a:solidFill>
                <a:latin typeface="Calibri"/>
              </a:rPr>
              <a:t>Errors</a:t>
            </a:r>
            <a:r>
              <a:rPr lang="it-IT" sz="1600" dirty="0">
                <a:solidFill>
                  <a:prstClr val="black"/>
                </a:solidFill>
                <a:latin typeface="Calibri"/>
              </a:rPr>
              <a:t>...]</a:t>
            </a:r>
          </a:p>
        </p:txBody>
      </p:sp>
      <p:sp>
        <p:nvSpPr>
          <p:cNvPr id="49" name="Google Shape;290;p37">
            <a:extLst>
              <a:ext uri="{FF2B5EF4-FFF2-40B4-BE49-F238E27FC236}">
                <a16:creationId xmlns:a16="http://schemas.microsoft.com/office/drawing/2014/main" id="{8B0F5188-B018-EAB5-C0A5-2393404A0562}"/>
              </a:ext>
            </a:extLst>
          </p:cNvPr>
          <p:cNvSpPr/>
          <p:nvPr/>
        </p:nvSpPr>
        <p:spPr>
          <a:xfrm>
            <a:off x="5815429" y="1493688"/>
            <a:ext cx="55326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ctx</a:t>
            </a:r>
            <a:endParaRPr sz="1867" kern="0" dirty="0">
              <a:solidFill>
                <a:srgbClr val="000000"/>
              </a:solidFill>
              <a:latin typeface="Calibri"/>
              <a:ea typeface="Calibri"/>
              <a:cs typeface="Calibri"/>
              <a:sym typeface="Calibri"/>
            </a:endParaRPr>
          </a:p>
        </p:txBody>
      </p:sp>
      <p:cxnSp>
        <p:nvCxnSpPr>
          <p:cNvPr id="50" name="Google Shape;291;p37">
            <a:extLst>
              <a:ext uri="{FF2B5EF4-FFF2-40B4-BE49-F238E27FC236}">
                <a16:creationId xmlns:a16="http://schemas.microsoft.com/office/drawing/2014/main" id="{45AD4A46-3898-DAC1-0F05-6854E0F42791}"/>
              </a:ext>
            </a:extLst>
          </p:cNvPr>
          <p:cNvCxnSpPr>
            <a:cxnSpLocks/>
            <a:stCxn id="49" idx="2"/>
          </p:cNvCxnSpPr>
          <p:nvPr/>
        </p:nvCxnSpPr>
        <p:spPr>
          <a:xfrm flipH="1">
            <a:off x="6047397" y="1874888"/>
            <a:ext cx="44666" cy="425950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1" name="Google Shape;292;p37">
            <a:extLst>
              <a:ext uri="{FF2B5EF4-FFF2-40B4-BE49-F238E27FC236}">
                <a16:creationId xmlns:a16="http://schemas.microsoft.com/office/drawing/2014/main" id="{CCE951E1-C681-DD05-2D88-A605D282E456}"/>
              </a:ext>
            </a:extLst>
          </p:cNvPr>
          <p:cNvSpPr/>
          <p:nvPr/>
        </p:nvSpPr>
        <p:spPr>
          <a:xfrm>
            <a:off x="5966170" y="3339322"/>
            <a:ext cx="227909" cy="3413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52" name="Google Shape;298;p37">
            <a:extLst>
              <a:ext uri="{FF2B5EF4-FFF2-40B4-BE49-F238E27FC236}">
                <a16:creationId xmlns:a16="http://schemas.microsoft.com/office/drawing/2014/main" id="{91C4F9F6-A2E3-DB73-6EC6-F78A343E5044}"/>
              </a:ext>
            </a:extLst>
          </p:cNvPr>
          <p:cNvSpPr txBox="1"/>
          <p:nvPr/>
        </p:nvSpPr>
        <p:spPr>
          <a:xfrm>
            <a:off x="2927013" y="3215919"/>
            <a:ext cx="3121699" cy="30071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500" dirty="0">
                <a:solidFill>
                  <a:schemeClr val="dk1"/>
                </a:solidFill>
                <a:latin typeface="Calibri"/>
                <a:ea typeface="Calibri"/>
                <a:cs typeface="Calibri"/>
                <a:sym typeface="Calibri"/>
              </a:rPr>
              <a:t>[user == null ]  </a:t>
            </a:r>
            <a:r>
              <a:rPr lang="es-419" sz="1500" kern="0" dirty="0">
                <a:solidFill>
                  <a:srgbClr val="000000"/>
                </a:solidFill>
                <a:latin typeface="Calibri"/>
                <a:ea typeface="Calibri"/>
                <a:cs typeface="Calibri"/>
                <a:sym typeface="Calibri"/>
              </a:rPr>
              <a:t>setVariable(errorMsg)</a:t>
            </a:r>
            <a:endParaRPr sz="1500" kern="0" dirty="0">
              <a:solidFill>
                <a:srgbClr val="000000"/>
              </a:solidFill>
              <a:latin typeface="Calibri"/>
              <a:ea typeface="Calibri"/>
              <a:cs typeface="Calibri"/>
              <a:sym typeface="Calibri"/>
            </a:endParaRPr>
          </a:p>
        </p:txBody>
      </p:sp>
      <p:cxnSp>
        <p:nvCxnSpPr>
          <p:cNvPr id="53" name="Google Shape;293;p37">
            <a:extLst>
              <a:ext uri="{FF2B5EF4-FFF2-40B4-BE49-F238E27FC236}">
                <a16:creationId xmlns:a16="http://schemas.microsoft.com/office/drawing/2014/main" id="{4CD0806C-3412-ADFE-C306-EC93D9D3AB4A}"/>
              </a:ext>
            </a:extLst>
          </p:cNvPr>
          <p:cNvCxnSpPr>
            <a:cxnSpLocks/>
            <a:endCxn id="51" idx="1"/>
          </p:cNvCxnSpPr>
          <p:nvPr/>
        </p:nvCxnSpPr>
        <p:spPr>
          <a:xfrm flipV="1">
            <a:off x="3022317" y="3509990"/>
            <a:ext cx="2943853" cy="774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1" name="Straight Connector 46">
            <a:extLst>
              <a:ext uri="{FF2B5EF4-FFF2-40B4-BE49-F238E27FC236}">
                <a16:creationId xmlns:a16="http://schemas.microsoft.com/office/drawing/2014/main" id="{04E42467-F7EE-2C31-D79E-23E08C0DD831}"/>
              </a:ext>
            </a:extLst>
          </p:cNvPr>
          <p:cNvCxnSpPr>
            <a:cxnSpLocks/>
          </p:cNvCxnSpPr>
          <p:nvPr/>
        </p:nvCxnSpPr>
        <p:spPr>
          <a:xfrm>
            <a:off x="2336098" y="4224055"/>
            <a:ext cx="9235757" cy="10520"/>
          </a:xfrm>
          <a:prstGeom prst="line">
            <a:avLst/>
          </a:prstGeom>
          <a:noFill/>
          <a:ln w="19050" cap="flat" cmpd="sng" algn="ctr">
            <a:solidFill>
              <a:srgbClr val="4F81BD">
                <a:shade val="95000"/>
                <a:satMod val="105000"/>
              </a:srgbClr>
            </a:solidFill>
            <a:prstDash val="dash"/>
          </a:ln>
          <a:effectLst/>
        </p:spPr>
      </p:cxnSp>
      <p:sp>
        <p:nvSpPr>
          <p:cNvPr id="64" name="TextBox 55">
            <a:extLst>
              <a:ext uri="{FF2B5EF4-FFF2-40B4-BE49-F238E27FC236}">
                <a16:creationId xmlns:a16="http://schemas.microsoft.com/office/drawing/2014/main" id="{B76B3352-CD75-5484-002C-96DAC4DA77A3}"/>
              </a:ext>
            </a:extLst>
          </p:cNvPr>
          <p:cNvSpPr txBox="1"/>
          <p:nvPr/>
        </p:nvSpPr>
        <p:spPr>
          <a:xfrm>
            <a:off x="9971366" y="4234575"/>
            <a:ext cx="1500283" cy="338554"/>
          </a:xfrm>
          <a:prstGeom prst="rect">
            <a:avLst/>
          </a:prstGeom>
          <a:noFill/>
        </p:spPr>
        <p:txBody>
          <a:bodyPr wrap="square" rtlCol="0">
            <a:spAutoFit/>
          </a:bodyPr>
          <a:lstStyle/>
          <a:p>
            <a:r>
              <a:rPr lang="it-IT" sz="1600" dirty="0">
                <a:solidFill>
                  <a:prstClr val="black"/>
                </a:solidFill>
                <a:latin typeface="Calibri"/>
              </a:rPr>
              <a:t>[ ... No errors...]</a:t>
            </a:r>
          </a:p>
        </p:txBody>
      </p:sp>
    </p:spTree>
    <p:extLst>
      <p:ext uri="{BB962C8B-B14F-4D97-AF65-F5344CB8AC3E}">
        <p14:creationId xmlns:p14="http://schemas.microsoft.com/office/powerpoint/2010/main" val="86762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128100" y="182495"/>
            <a:ext cx="4402656" cy="749134"/>
          </a:xfrm>
          <a:prstGeom prst="rect">
            <a:avLst/>
          </a:prstGeom>
          <a:noFill/>
          <a:ln>
            <a:noFill/>
          </a:ln>
        </p:spPr>
        <p:txBody>
          <a:bodyPr spcFirstLastPara="1" wrap="square" lIns="121900" tIns="60933" rIns="121900" bIns="60933" anchor="ctr" anchorCtr="0">
            <a:noAutofit/>
          </a:bodyPr>
          <a:lstStyle/>
          <a:p>
            <a:pPr>
              <a:buSzPts val="4400"/>
            </a:pPr>
            <a:r>
              <a:rPr lang="es-419" sz="4000" dirty="0"/>
              <a:t>Event: registration</a:t>
            </a:r>
            <a:endParaRPr sz="4000"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Registration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99422" y="2336799"/>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97822" y="1967467"/>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doPOST</a:t>
            </a:r>
            <a:endParaRPr kern="0" dirty="0">
              <a:solidFill>
                <a:srgbClr val="000000"/>
              </a:solidFill>
              <a:latin typeface="Calibri"/>
              <a:ea typeface="Calibri"/>
              <a:cs typeface="Calibri"/>
              <a:sym typeface="Calibri"/>
            </a:endParaRPr>
          </a:p>
        </p:txBody>
      </p:sp>
      <p:sp>
        <p:nvSpPr>
          <p:cNvPr id="277" name="Google Shape;277;p37"/>
          <p:cNvSpPr/>
          <p:nvPr/>
        </p:nvSpPr>
        <p:spPr>
          <a:xfrm>
            <a:off x="1789500" y="1956143"/>
            <a:ext cx="408800" cy="412732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5709848" y="1445627"/>
            <a:ext cx="1140517"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UserDAO</a:t>
            </a:r>
            <a:endParaRPr sz="1867" kern="0" dirty="0">
              <a:solidFill>
                <a:srgbClr val="000000"/>
              </a:solidFill>
              <a:latin typeface="Calibri"/>
              <a:ea typeface="Calibri"/>
              <a:cs typeface="Calibri"/>
              <a:sym typeface="Calibri"/>
            </a:endParaRPr>
          </a:p>
        </p:txBody>
      </p:sp>
      <p:cxnSp>
        <p:nvCxnSpPr>
          <p:cNvPr id="279" name="Google Shape;279;p37"/>
          <p:cNvCxnSpPr>
            <a:cxnSpLocks/>
          </p:cNvCxnSpPr>
          <p:nvPr/>
        </p:nvCxnSpPr>
        <p:spPr>
          <a:xfrm flipH="1">
            <a:off x="6329132" y="1836292"/>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a:cxnSpLocks/>
          </p:cNvCxnSpPr>
          <p:nvPr/>
        </p:nvCxnSpPr>
        <p:spPr>
          <a:xfrm>
            <a:off x="2198227" y="2494867"/>
            <a:ext cx="39658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256631" y="2125369"/>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new </a:t>
            </a:r>
            <a:r>
              <a:rPr lang="es-419" kern="0" dirty="0" err="1">
                <a:solidFill>
                  <a:srgbClr val="000000"/>
                </a:solidFill>
                <a:latin typeface="Calibri"/>
                <a:ea typeface="Calibri"/>
                <a:cs typeface="Calibri"/>
                <a:sym typeface="Calibri"/>
              </a:rPr>
              <a:t>UserDAO</a:t>
            </a:r>
            <a:r>
              <a:rPr lang="es-419" kern="0" dirty="0">
                <a:solidFill>
                  <a:srgbClr val="000000"/>
                </a:solidFill>
                <a:latin typeface="Calibri"/>
                <a:ea typeface="Calibri"/>
                <a:cs typeface="Calibri"/>
                <a:sym typeface="Calibri"/>
              </a:rPr>
              <a:t>()</a:t>
            </a:r>
            <a:endParaRPr kern="0" dirty="0">
              <a:solidFill>
                <a:srgbClr val="000000"/>
              </a:solidFill>
              <a:latin typeface="Calibri"/>
              <a:ea typeface="Calibri"/>
              <a:cs typeface="Calibri"/>
              <a:sym typeface="Calibri"/>
            </a:endParaRPr>
          </a:p>
        </p:txBody>
      </p:sp>
      <p:sp>
        <p:nvSpPr>
          <p:cNvPr id="282" name="Google Shape;282;p37"/>
          <p:cNvSpPr/>
          <p:nvPr/>
        </p:nvSpPr>
        <p:spPr>
          <a:xfrm>
            <a:off x="6164428" y="2069259"/>
            <a:ext cx="311204" cy="9313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85" name="Google Shape;285;p37"/>
          <p:cNvSpPr/>
          <p:nvPr/>
        </p:nvSpPr>
        <p:spPr>
          <a:xfrm>
            <a:off x="9055614" y="1455392"/>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9516014" y="1836592"/>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9345675" y="496632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a:cxnSpLocks/>
            <a:endCxn id="287" idx="1"/>
          </p:cNvCxnSpPr>
          <p:nvPr/>
        </p:nvCxnSpPr>
        <p:spPr>
          <a:xfrm>
            <a:off x="2223831" y="5150665"/>
            <a:ext cx="7121844" cy="626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8283" y="4776543"/>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7551014" y="1455292"/>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8214614" y="1836492"/>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8024010" y="3727490"/>
            <a:ext cx="406400" cy="77364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a:cxnSpLocks/>
            <a:endCxn id="292" idx="1"/>
          </p:cNvCxnSpPr>
          <p:nvPr/>
        </p:nvCxnSpPr>
        <p:spPr>
          <a:xfrm>
            <a:off x="2223831" y="4114313"/>
            <a:ext cx="580017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77986" y="3066414"/>
            <a:ext cx="1806032"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/Registration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p>
          <a:p>
            <a:pPr defTabSz="1219170">
              <a:buClr>
                <a:srgbClr val="000000"/>
              </a:buClr>
            </a:pPr>
            <a:r>
              <a:rPr lang="es-419" sz="1867" kern="0" dirty="0">
                <a:solidFill>
                  <a:srgbClr val="000000"/>
                </a:solidFill>
                <a:latin typeface="Calibri"/>
                <a:ea typeface="Calibri"/>
                <a:cs typeface="Calibri"/>
                <a:sym typeface="Calibri"/>
              </a:rPr>
              <a:t>email</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p>
          <a:p>
            <a:pPr defTabSz="1219170">
              <a:buClr>
                <a:srgbClr val="000000"/>
              </a:buClr>
            </a:pPr>
            <a:r>
              <a:rPr lang="es-419" sz="1867" kern="0" dirty="0">
                <a:solidFill>
                  <a:srgbClr val="000000"/>
                </a:solidFill>
                <a:latin typeface="Calibri"/>
                <a:ea typeface="Calibri"/>
                <a:cs typeface="Calibri"/>
                <a:sym typeface="Calibri"/>
              </a:rPr>
              <a:t>repeatPassword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index.html</a:t>
            </a:r>
            <a:endParaRPr sz="2133" kern="0" dirty="0">
              <a:solidFill>
                <a:srgbClr val="000000"/>
              </a:solidFill>
              <a:latin typeface="Calibri"/>
              <a:ea typeface="Calibri"/>
              <a:cs typeface="Calibri"/>
              <a:sym typeface="Calibri"/>
            </a:endParaRPr>
          </a:p>
        </p:txBody>
      </p:sp>
      <p:cxnSp>
        <p:nvCxnSpPr>
          <p:cNvPr id="295" name="Google Shape;295;p37"/>
          <p:cNvCxnSpPr>
            <a:cxnSpLocks/>
          </p:cNvCxnSpPr>
          <p:nvPr/>
        </p:nvCxnSpPr>
        <p:spPr>
          <a:xfrm>
            <a:off x="10742252" y="1880792"/>
            <a:ext cx="10846" cy="47120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10542171" y="5274925"/>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82582" y="5355244"/>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50147" y="3150663"/>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setVariable(errorMsg2)</a:t>
            </a:r>
            <a:endParaRPr sz="1867" kern="0" dirty="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a:off x="2209143" y="5747905"/>
            <a:ext cx="8333028" cy="310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a:cxnSpLocks/>
          </p:cNvCxnSpPr>
          <p:nvPr/>
        </p:nvCxnSpPr>
        <p:spPr>
          <a:xfrm>
            <a:off x="2198300" y="2951935"/>
            <a:ext cx="39657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409227" y="2612131"/>
            <a:ext cx="4041568" cy="31040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67" kern="0" dirty="0">
                <a:solidFill>
                  <a:srgbClr val="000000"/>
                </a:solidFill>
                <a:latin typeface="Calibri"/>
                <a:ea typeface="Calibri"/>
                <a:cs typeface="Calibri"/>
                <a:sym typeface="Calibri"/>
              </a:rPr>
              <a:t>createUser(user, email, pass)</a:t>
            </a:r>
            <a:endParaRPr sz="1467" kern="0" dirty="0">
              <a:solidFill>
                <a:srgbClr val="000000"/>
              </a:solidFill>
              <a:latin typeface="Calibri"/>
              <a:ea typeface="Calibri"/>
              <a:cs typeface="Calibri"/>
              <a:sym typeface="Calibri"/>
            </a:endParaRPr>
          </a:p>
        </p:txBody>
      </p:sp>
      <p:sp>
        <p:nvSpPr>
          <p:cNvPr id="302" name="Google Shape;302;p37"/>
          <p:cNvSpPr/>
          <p:nvPr/>
        </p:nvSpPr>
        <p:spPr>
          <a:xfrm>
            <a:off x="10122118" y="1461293"/>
            <a:ext cx="139185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a:t>
            </a:r>
            <a:endParaRPr sz="1867" kern="0" dirty="0">
              <a:solidFill>
                <a:srgbClr val="000000"/>
              </a:solidFill>
              <a:latin typeface="Calibri"/>
              <a:ea typeface="Calibri"/>
              <a:cs typeface="Calibri"/>
              <a:sym typeface="Calibri"/>
            </a:endParaRPr>
          </a:p>
        </p:txBody>
      </p:sp>
      <p:cxnSp>
        <p:nvCxnSpPr>
          <p:cNvPr id="303" name="Google Shape;303;p37"/>
          <p:cNvCxnSpPr>
            <a:cxnSpLocks/>
            <a:stCxn id="296" idx="3"/>
          </p:cNvCxnSpPr>
          <p:nvPr/>
        </p:nvCxnSpPr>
        <p:spPr>
          <a:xfrm>
            <a:off x="10948571" y="5778925"/>
            <a:ext cx="962047" cy="1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10948571" y="5777020"/>
            <a:ext cx="1285375" cy="768765"/>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b="1" kern="0" dirty="0">
                <a:solidFill>
                  <a:srgbClr val="000000"/>
                </a:solidFill>
                <a:latin typeface="Calibri"/>
                <a:ea typeface="Calibri"/>
                <a:cs typeface="Calibri"/>
                <a:sym typeface="Calibri"/>
              </a:rPr>
              <a:t>See </a:t>
            </a:r>
            <a:r>
              <a:rPr lang="es-419" sz="1700" b="1" kern="0" dirty="0">
                <a:solidFill>
                  <a:srgbClr val="000000"/>
                </a:solidFill>
                <a:latin typeface="Calibri"/>
                <a:ea typeface="Calibri"/>
                <a:cs typeface="Calibri"/>
                <a:sym typeface="Calibri"/>
              </a:rPr>
              <a:t>GoToHome</a:t>
            </a:r>
            <a:endParaRPr sz="1700" b="1" kern="0" dirty="0">
              <a:solidFill>
                <a:srgbClr val="000000"/>
              </a:solidFill>
              <a:latin typeface="Calibri"/>
              <a:ea typeface="Calibri"/>
              <a:cs typeface="Calibri"/>
              <a:sym typeface="Calibri"/>
            </a:endParaRPr>
          </a:p>
        </p:txBody>
      </p:sp>
      <p:sp>
        <p:nvSpPr>
          <p:cNvPr id="6" name="CasellaDiTesto 5">
            <a:extLst>
              <a:ext uri="{FF2B5EF4-FFF2-40B4-BE49-F238E27FC236}">
                <a16:creationId xmlns:a16="http://schemas.microsoft.com/office/drawing/2014/main" id="{85B2C854-85B1-736E-54BE-5D88ED2B4F0A}"/>
              </a:ext>
            </a:extLst>
          </p:cNvPr>
          <p:cNvSpPr txBox="1"/>
          <p:nvPr/>
        </p:nvSpPr>
        <p:spPr>
          <a:xfrm>
            <a:off x="2413310" y="3737240"/>
            <a:ext cx="3082413" cy="379656"/>
          </a:xfrm>
          <a:prstGeom prst="rect">
            <a:avLst/>
          </a:prstGeom>
          <a:noFill/>
        </p:spPr>
        <p:txBody>
          <a:bodyPr wrap="square">
            <a:spAutoFit/>
          </a:bodyPr>
          <a:lstStyle/>
          <a:p>
            <a:r>
              <a:rPr lang="it-IT" sz="1867" kern="0" dirty="0" err="1">
                <a:solidFill>
                  <a:srgbClr val="000000"/>
                </a:solidFill>
                <a:latin typeface="Calibri"/>
                <a:ea typeface="Calibri"/>
                <a:cs typeface="Calibri"/>
              </a:rPr>
              <a:t>process</a:t>
            </a:r>
            <a:r>
              <a:rPr lang="it-IT" sz="1867" kern="0" dirty="0">
                <a:solidFill>
                  <a:srgbClr val="000000"/>
                </a:solidFill>
                <a:latin typeface="Calibri"/>
                <a:ea typeface="Calibri"/>
                <a:cs typeface="Calibri"/>
              </a:rPr>
              <a:t>(</a:t>
            </a:r>
            <a:r>
              <a:rPr lang="it-IT" sz="1867" kern="0" dirty="0" err="1">
                <a:solidFill>
                  <a:srgbClr val="000000"/>
                </a:solidFill>
                <a:latin typeface="Calibri"/>
                <a:ea typeface="Calibri"/>
                <a:cs typeface="Calibri"/>
              </a:rPr>
              <a:t>ctx</a:t>
            </a:r>
            <a:r>
              <a:rPr lang="it-IT" sz="1867" kern="0" dirty="0">
                <a:solidFill>
                  <a:srgbClr val="000000"/>
                </a:solidFill>
                <a:latin typeface="Calibri"/>
                <a:ea typeface="Calibri"/>
                <a:cs typeface="Calibri"/>
              </a:rPr>
              <a:t>, "index.html", ..)</a:t>
            </a:r>
          </a:p>
        </p:txBody>
      </p:sp>
      <p:sp>
        <p:nvSpPr>
          <p:cNvPr id="9" name="Google Shape;290;p37">
            <a:extLst>
              <a:ext uri="{FF2B5EF4-FFF2-40B4-BE49-F238E27FC236}">
                <a16:creationId xmlns:a16="http://schemas.microsoft.com/office/drawing/2014/main" id="{AF79F0C8-81F4-4563-DD54-A64ECC65724D}"/>
              </a:ext>
            </a:extLst>
          </p:cNvPr>
          <p:cNvSpPr/>
          <p:nvPr/>
        </p:nvSpPr>
        <p:spPr>
          <a:xfrm>
            <a:off x="6907541" y="1455292"/>
            <a:ext cx="55326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ctx</a:t>
            </a:r>
            <a:endParaRPr sz="1867" kern="0" dirty="0">
              <a:solidFill>
                <a:srgbClr val="000000"/>
              </a:solidFill>
              <a:latin typeface="Calibri"/>
              <a:ea typeface="Calibri"/>
              <a:cs typeface="Calibri"/>
              <a:sym typeface="Calibri"/>
            </a:endParaRPr>
          </a:p>
        </p:txBody>
      </p:sp>
      <p:cxnSp>
        <p:nvCxnSpPr>
          <p:cNvPr id="10" name="Google Shape;291;p37">
            <a:extLst>
              <a:ext uri="{FF2B5EF4-FFF2-40B4-BE49-F238E27FC236}">
                <a16:creationId xmlns:a16="http://schemas.microsoft.com/office/drawing/2014/main" id="{CE7C3E19-4F16-8F4F-399C-244730AAF1CE}"/>
              </a:ext>
            </a:extLst>
          </p:cNvPr>
          <p:cNvCxnSpPr>
            <a:cxnSpLocks/>
            <a:stCxn id="9" idx="2"/>
          </p:cNvCxnSpPr>
          <p:nvPr/>
        </p:nvCxnSpPr>
        <p:spPr>
          <a:xfrm flipH="1">
            <a:off x="7139509" y="1836492"/>
            <a:ext cx="44666" cy="425950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92;p37">
            <a:extLst>
              <a:ext uri="{FF2B5EF4-FFF2-40B4-BE49-F238E27FC236}">
                <a16:creationId xmlns:a16="http://schemas.microsoft.com/office/drawing/2014/main" id="{9EBB7408-988C-AA1B-E55E-FA9F586EFAA0}"/>
              </a:ext>
            </a:extLst>
          </p:cNvPr>
          <p:cNvSpPr/>
          <p:nvPr/>
        </p:nvSpPr>
        <p:spPr>
          <a:xfrm>
            <a:off x="6993571" y="3113341"/>
            <a:ext cx="347234" cy="73200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00;p37">
            <a:extLst>
              <a:ext uri="{FF2B5EF4-FFF2-40B4-BE49-F238E27FC236}">
                <a16:creationId xmlns:a16="http://schemas.microsoft.com/office/drawing/2014/main" id="{C7468ACE-E823-F596-051D-5A3A8AD6846D}"/>
              </a:ext>
            </a:extLst>
          </p:cNvPr>
          <p:cNvCxnSpPr>
            <a:cxnSpLocks/>
            <a:endCxn id="11" idx="1"/>
          </p:cNvCxnSpPr>
          <p:nvPr/>
        </p:nvCxnSpPr>
        <p:spPr>
          <a:xfrm>
            <a:off x="2223831" y="3478368"/>
            <a:ext cx="4769740" cy="97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Rectangle 44">
            <a:extLst>
              <a:ext uri="{FF2B5EF4-FFF2-40B4-BE49-F238E27FC236}">
                <a16:creationId xmlns:a16="http://schemas.microsoft.com/office/drawing/2014/main" id="{6FE31710-0F1E-32A1-8D50-BB466F2C5B7F}"/>
              </a:ext>
            </a:extLst>
          </p:cNvPr>
          <p:cNvSpPr/>
          <p:nvPr/>
        </p:nvSpPr>
        <p:spPr>
          <a:xfrm>
            <a:off x="2328283" y="3066414"/>
            <a:ext cx="8728273" cy="3291401"/>
          </a:xfrm>
          <a:prstGeom prst="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4" name="Group 54">
            <a:extLst>
              <a:ext uri="{FF2B5EF4-FFF2-40B4-BE49-F238E27FC236}">
                <a16:creationId xmlns:a16="http://schemas.microsoft.com/office/drawing/2014/main" id="{8953AE16-A15E-4818-C692-5A2E3A39BD1E}"/>
              </a:ext>
            </a:extLst>
          </p:cNvPr>
          <p:cNvGrpSpPr/>
          <p:nvPr/>
        </p:nvGrpSpPr>
        <p:grpSpPr>
          <a:xfrm>
            <a:off x="2326771" y="3088362"/>
            <a:ext cx="530401" cy="247611"/>
            <a:chOff x="3200400" y="2209800"/>
            <a:chExt cx="842926" cy="406157"/>
          </a:xfrm>
        </p:grpSpPr>
        <p:cxnSp>
          <p:nvCxnSpPr>
            <p:cNvPr id="25" name="Straight Connector 48">
              <a:extLst>
                <a:ext uri="{FF2B5EF4-FFF2-40B4-BE49-F238E27FC236}">
                  <a16:creationId xmlns:a16="http://schemas.microsoft.com/office/drawing/2014/main" id="{F3135C5A-4375-92B6-28D6-64F86FE82200}"/>
                </a:ext>
              </a:extLst>
            </p:cNvPr>
            <p:cNvCxnSpPr/>
            <p:nvPr/>
          </p:nvCxnSpPr>
          <p:spPr>
            <a:xfrm>
              <a:off x="3200400" y="2615957"/>
              <a:ext cx="533400" cy="0"/>
            </a:xfrm>
            <a:prstGeom prst="line">
              <a:avLst/>
            </a:prstGeom>
            <a:noFill/>
            <a:ln w="19050" cap="flat" cmpd="sng" algn="ctr">
              <a:solidFill>
                <a:srgbClr val="0070C0"/>
              </a:solidFill>
              <a:prstDash val="solid"/>
            </a:ln>
            <a:effectLst/>
          </p:spPr>
        </p:cxnSp>
        <p:cxnSp>
          <p:nvCxnSpPr>
            <p:cNvPr id="26" name="Straight Connector 50">
              <a:extLst>
                <a:ext uri="{FF2B5EF4-FFF2-40B4-BE49-F238E27FC236}">
                  <a16:creationId xmlns:a16="http://schemas.microsoft.com/office/drawing/2014/main" id="{30C29B72-1009-6A69-FA11-6067D150673E}"/>
                </a:ext>
              </a:extLst>
            </p:cNvPr>
            <p:cNvCxnSpPr/>
            <p:nvPr/>
          </p:nvCxnSpPr>
          <p:spPr>
            <a:xfrm flipV="1">
              <a:off x="3733800" y="2462068"/>
              <a:ext cx="298449" cy="153889"/>
            </a:xfrm>
            <a:prstGeom prst="line">
              <a:avLst/>
            </a:prstGeom>
            <a:noFill/>
            <a:ln w="19050" cap="flat" cmpd="sng" algn="ctr">
              <a:solidFill>
                <a:srgbClr val="4F81BD">
                  <a:shade val="95000"/>
                  <a:satMod val="105000"/>
                </a:srgbClr>
              </a:solidFill>
              <a:prstDash val="solid"/>
            </a:ln>
            <a:effectLst/>
          </p:spPr>
        </p:cxnSp>
        <p:cxnSp>
          <p:nvCxnSpPr>
            <p:cNvPr id="27" name="Straight Connector 52">
              <a:extLst>
                <a:ext uri="{FF2B5EF4-FFF2-40B4-BE49-F238E27FC236}">
                  <a16:creationId xmlns:a16="http://schemas.microsoft.com/office/drawing/2014/main" id="{BFDFAC2A-EC58-4ED7-7ABF-C45161C36358}"/>
                </a:ext>
              </a:extLst>
            </p:cNvPr>
            <p:cNvCxnSpPr/>
            <p:nvPr/>
          </p:nvCxnSpPr>
          <p:spPr>
            <a:xfrm flipV="1">
              <a:off x="4038600" y="2209800"/>
              <a:ext cx="4726" cy="260866"/>
            </a:xfrm>
            <a:prstGeom prst="line">
              <a:avLst/>
            </a:prstGeom>
            <a:noFill/>
            <a:ln w="19050" cap="flat" cmpd="sng" algn="ctr">
              <a:solidFill>
                <a:srgbClr val="4F81BD">
                  <a:shade val="95000"/>
                  <a:satMod val="105000"/>
                </a:srgbClr>
              </a:solidFill>
              <a:prstDash val="solid"/>
            </a:ln>
            <a:effectLst/>
          </p:spPr>
        </p:cxnSp>
      </p:grpSp>
      <p:sp>
        <p:nvSpPr>
          <p:cNvPr id="28" name="TextBox 42">
            <a:extLst>
              <a:ext uri="{FF2B5EF4-FFF2-40B4-BE49-F238E27FC236}">
                <a16:creationId xmlns:a16="http://schemas.microsoft.com/office/drawing/2014/main" id="{E0A9AC27-EF87-7759-EB53-AF14C748A0DC}"/>
              </a:ext>
            </a:extLst>
          </p:cNvPr>
          <p:cNvSpPr txBox="1"/>
          <p:nvPr/>
        </p:nvSpPr>
        <p:spPr>
          <a:xfrm>
            <a:off x="2354760" y="3025323"/>
            <a:ext cx="425116" cy="369332"/>
          </a:xfrm>
          <a:prstGeom prst="rect">
            <a:avLst/>
          </a:prstGeom>
          <a:noFill/>
        </p:spPr>
        <p:txBody>
          <a:bodyPr wrap="square" rtlCol="0">
            <a:spAutoFit/>
          </a:bodyPr>
          <a:lstStyle/>
          <a:p>
            <a:r>
              <a:rPr lang="en-US" dirty="0">
                <a:solidFill>
                  <a:prstClr val="black"/>
                </a:solidFill>
                <a:latin typeface="Calibri"/>
              </a:rPr>
              <a:t>alt</a:t>
            </a:r>
          </a:p>
        </p:txBody>
      </p:sp>
      <p:cxnSp>
        <p:nvCxnSpPr>
          <p:cNvPr id="29" name="Straight Connector 46">
            <a:extLst>
              <a:ext uri="{FF2B5EF4-FFF2-40B4-BE49-F238E27FC236}">
                <a16:creationId xmlns:a16="http://schemas.microsoft.com/office/drawing/2014/main" id="{42821C2D-FA22-F09D-D676-6E7F712B89BF}"/>
              </a:ext>
            </a:extLst>
          </p:cNvPr>
          <p:cNvCxnSpPr>
            <a:cxnSpLocks/>
          </p:cNvCxnSpPr>
          <p:nvPr/>
        </p:nvCxnSpPr>
        <p:spPr>
          <a:xfrm flipV="1">
            <a:off x="2317440" y="4626462"/>
            <a:ext cx="8771654" cy="7758"/>
          </a:xfrm>
          <a:prstGeom prst="line">
            <a:avLst/>
          </a:prstGeom>
          <a:noFill/>
          <a:ln w="19050" cap="flat" cmpd="sng" algn="ctr">
            <a:solidFill>
              <a:srgbClr val="4F81BD">
                <a:shade val="95000"/>
                <a:satMod val="105000"/>
              </a:srgbClr>
            </a:solidFill>
            <a:prstDash val="dash"/>
          </a:ln>
          <a:effectLst/>
        </p:spPr>
      </p:cxnSp>
      <p:sp>
        <p:nvSpPr>
          <p:cNvPr id="32" name="TextBox 55">
            <a:extLst>
              <a:ext uri="{FF2B5EF4-FFF2-40B4-BE49-F238E27FC236}">
                <a16:creationId xmlns:a16="http://schemas.microsoft.com/office/drawing/2014/main" id="{3F678C70-AE4A-4234-C626-53144F6241C0}"/>
              </a:ext>
            </a:extLst>
          </p:cNvPr>
          <p:cNvSpPr txBox="1"/>
          <p:nvPr/>
        </p:nvSpPr>
        <p:spPr>
          <a:xfrm>
            <a:off x="7425317" y="3093880"/>
            <a:ext cx="1500283" cy="338554"/>
          </a:xfrm>
          <a:prstGeom prst="rect">
            <a:avLst/>
          </a:prstGeom>
          <a:noFill/>
        </p:spPr>
        <p:txBody>
          <a:bodyPr wrap="square" rtlCol="0">
            <a:spAutoFit/>
          </a:bodyPr>
          <a:lstStyle/>
          <a:p>
            <a:r>
              <a:rPr lang="it-IT" sz="1600" dirty="0">
                <a:solidFill>
                  <a:prstClr val="black"/>
                </a:solidFill>
                <a:latin typeface="Calibri"/>
              </a:rPr>
              <a:t>[ ... </a:t>
            </a:r>
            <a:r>
              <a:rPr lang="it-IT" sz="1600" dirty="0" err="1">
                <a:solidFill>
                  <a:prstClr val="black"/>
                </a:solidFill>
                <a:latin typeface="Calibri"/>
              </a:rPr>
              <a:t>Errors</a:t>
            </a:r>
            <a:r>
              <a:rPr lang="it-IT" sz="1600" dirty="0">
                <a:solidFill>
                  <a:prstClr val="black"/>
                </a:solidFill>
                <a:latin typeface="Calibri"/>
              </a:rPr>
              <a:t>...]</a:t>
            </a:r>
          </a:p>
        </p:txBody>
      </p:sp>
      <p:sp>
        <p:nvSpPr>
          <p:cNvPr id="33" name="TextBox 55">
            <a:extLst>
              <a:ext uri="{FF2B5EF4-FFF2-40B4-BE49-F238E27FC236}">
                <a16:creationId xmlns:a16="http://schemas.microsoft.com/office/drawing/2014/main" id="{29355244-EADE-41BD-6332-572858F1541B}"/>
              </a:ext>
            </a:extLst>
          </p:cNvPr>
          <p:cNvSpPr txBox="1"/>
          <p:nvPr/>
        </p:nvSpPr>
        <p:spPr>
          <a:xfrm>
            <a:off x="8100445" y="4635181"/>
            <a:ext cx="1500283" cy="338554"/>
          </a:xfrm>
          <a:prstGeom prst="rect">
            <a:avLst/>
          </a:prstGeom>
          <a:noFill/>
        </p:spPr>
        <p:txBody>
          <a:bodyPr wrap="square" rtlCol="0">
            <a:spAutoFit/>
          </a:bodyPr>
          <a:lstStyle/>
          <a:p>
            <a:r>
              <a:rPr lang="it-IT" sz="1600" dirty="0">
                <a:solidFill>
                  <a:prstClr val="black"/>
                </a:solidFill>
                <a:latin typeface="Calibri"/>
              </a:rPr>
              <a:t>[ ... No errors...]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Google Shape;291;p37"/>
          <p:cNvCxnSpPr>
            <a:stCxn id="20" idx="2"/>
          </p:cNvCxnSpPr>
          <p:nvPr/>
        </p:nvCxnSpPr>
        <p:spPr>
          <a:xfrm flipH="1">
            <a:off x="6914658" y="1809167"/>
            <a:ext cx="7455" cy="47550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le 1"/>
          <p:cNvSpPr>
            <a:spLocks noGrp="1"/>
          </p:cNvSpPr>
          <p:nvPr>
            <p:ph type="title"/>
          </p:nvPr>
        </p:nvSpPr>
        <p:spPr>
          <a:xfrm>
            <a:off x="149942" y="306580"/>
            <a:ext cx="7047271" cy="693596"/>
          </a:xfrm>
        </p:spPr>
        <p:txBody>
          <a:bodyPr>
            <a:normAutofit fontScale="90000"/>
          </a:bodyPr>
          <a:lstStyle/>
          <a:p>
            <a:r>
              <a:rPr lang="it-IT" dirty="0"/>
              <a:t>Checking if the user is logged in</a:t>
            </a:r>
            <a:endParaRPr lang="en-GB" dirty="0"/>
          </a:p>
        </p:txBody>
      </p:sp>
      <p:sp>
        <p:nvSpPr>
          <p:cNvPr id="3" name="Google Shape;273;p37"/>
          <p:cNvSpPr/>
          <p:nvPr/>
        </p:nvSpPr>
        <p:spPr>
          <a:xfrm>
            <a:off x="1091682" y="1428067"/>
            <a:ext cx="1838129"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200" dirty="0">
                <a:solidFill>
                  <a:schemeClr val="dk1"/>
                </a:solidFill>
                <a:latin typeface="Calibri"/>
                <a:ea typeface="Calibri"/>
                <a:cs typeface="Calibri"/>
                <a:sym typeface="Calibri"/>
              </a:rPr>
              <a:t>ControllerXXX</a:t>
            </a:r>
            <a:endParaRPr sz="2200" dirty="0">
              <a:solidFill>
                <a:schemeClr val="dk1"/>
              </a:solidFill>
              <a:latin typeface="Calibri"/>
              <a:ea typeface="Calibri"/>
              <a:cs typeface="Calibri"/>
              <a:sym typeface="Calibri"/>
            </a:endParaRPr>
          </a:p>
        </p:txBody>
      </p:sp>
      <p:cxnSp>
        <p:nvCxnSpPr>
          <p:cNvPr id="4" name="Google Shape;274;p37"/>
          <p:cNvCxnSpPr>
            <a:cxnSpLocks/>
            <a:stCxn id="3" idx="2"/>
          </p:cNvCxnSpPr>
          <p:nvPr/>
        </p:nvCxnSpPr>
        <p:spPr>
          <a:xfrm flipH="1">
            <a:off x="1996932" y="1809267"/>
            <a:ext cx="13815" cy="49087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 name="Google Shape;275;p37"/>
          <p:cNvCxnSpPr/>
          <p:nvPr/>
        </p:nvCxnSpPr>
        <p:spPr>
          <a:xfrm>
            <a:off x="609952" y="2280262"/>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 name="Google Shape;276;p37"/>
          <p:cNvSpPr txBox="1"/>
          <p:nvPr/>
        </p:nvSpPr>
        <p:spPr>
          <a:xfrm>
            <a:off x="18663" y="1860895"/>
            <a:ext cx="1692882" cy="369332"/>
          </a:xfrm>
          <a:prstGeom prst="rect">
            <a:avLst/>
          </a:prstGeom>
          <a:noFill/>
          <a:ln>
            <a:noFill/>
          </a:ln>
        </p:spPr>
        <p:txBody>
          <a:bodyPr spcFirstLastPara="1" wrap="square" lIns="121900" tIns="60933" rIns="121900" bIns="60933" anchor="t" anchorCtr="0">
            <a:noAutofit/>
          </a:bodyPr>
          <a:lstStyle/>
          <a:p>
            <a:r>
              <a:rPr lang="es-419" sz="2000" dirty="0" err="1">
                <a:solidFill>
                  <a:schemeClr val="dk1"/>
                </a:solidFill>
                <a:latin typeface="Calibri"/>
                <a:ea typeface="Calibri"/>
                <a:cs typeface="Calibri"/>
                <a:sym typeface="Calibri"/>
              </a:rPr>
              <a:t>doGet</a:t>
            </a:r>
            <a:r>
              <a:rPr lang="es-419" sz="2000" dirty="0">
                <a:solidFill>
                  <a:schemeClr val="dk1"/>
                </a:solidFill>
                <a:latin typeface="Calibri"/>
                <a:ea typeface="Calibri"/>
                <a:cs typeface="Calibri"/>
                <a:sym typeface="Calibri"/>
              </a:rPr>
              <a:t>/</a:t>
            </a:r>
            <a:r>
              <a:rPr lang="es-419" sz="2000" dirty="0" err="1">
                <a:solidFill>
                  <a:schemeClr val="dk1"/>
                </a:solidFill>
                <a:latin typeface="Calibri"/>
                <a:ea typeface="Calibri"/>
                <a:cs typeface="Calibri"/>
                <a:sym typeface="Calibri"/>
              </a:rPr>
              <a:t>doPost</a:t>
            </a:r>
            <a:endParaRPr sz="2000" dirty="0">
              <a:solidFill>
                <a:schemeClr val="dk1"/>
              </a:solidFill>
              <a:latin typeface="Calibri"/>
              <a:ea typeface="Calibri"/>
              <a:cs typeface="Calibri"/>
              <a:sym typeface="Calibri"/>
            </a:endParaRPr>
          </a:p>
        </p:txBody>
      </p:sp>
      <p:sp>
        <p:nvSpPr>
          <p:cNvPr id="7" name="Google Shape;277;p37"/>
          <p:cNvSpPr/>
          <p:nvPr/>
        </p:nvSpPr>
        <p:spPr>
          <a:xfrm>
            <a:off x="1789500" y="2024965"/>
            <a:ext cx="408800" cy="453920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err="1">
                <a:solidFill>
                  <a:schemeClr val="dk1"/>
                </a:solidFill>
                <a:latin typeface="Calibri"/>
                <a:ea typeface="Calibri"/>
                <a:cs typeface="Calibri"/>
                <a:sym typeface="Calibri"/>
              </a:rPr>
              <a:t>Request</a:t>
            </a:r>
            <a:endParaRPr sz="2400" dirty="0">
              <a:solidFill>
                <a:schemeClr val="dk1"/>
              </a:solidFill>
              <a:latin typeface="Calibri"/>
              <a:ea typeface="Calibri"/>
              <a:cs typeface="Calibri"/>
              <a:sym typeface="Calibri"/>
            </a:endParaRPr>
          </a:p>
        </p:txBody>
      </p:sp>
      <p:cxnSp>
        <p:nvCxnSpPr>
          <p:cNvPr id="9" name="Google Shape;279;p37"/>
          <p:cNvCxnSpPr/>
          <p:nvPr/>
        </p:nvCxnSpPr>
        <p:spPr>
          <a:xfrm flipH="1">
            <a:off x="4483201" y="1809067"/>
            <a:ext cx="87956" cy="47551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80;p37"/>
          <p:cNvCxnSpPr>
            <a:cxnSpLocks/>
          </p:cNvCxnSpPr>
          <p:nvPr/>
        </p:nvCxnSpPr>
        <p:spPr>
          <a:xfrm flipV="1">
            <a:off x="2198227" y="2299794"/>
            <a:ext cx="216782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81;p37"/>
          <p:cNvSpPr txBox="1"/>
          <p:nvPr/>
        </p:nvSpPr>
        <p:spPr>
          <a:xfrm>
            <a:off x="2192400" y="1910699"/>
            <a:ext cx="2290800" cy="389095"/>
          </a:xfrm>
          <a:prstGeom prst="rect">
            <a:avLst/>
          </a:prstGeom>
          <a:noFill/>
          <a:ln>
            <a:noFill/>
          </a:ln>
        </p:spPr>
        <p:txBody>
          <a:bodyPr spcFirstLastPara="1" wrap="square" lIns="121900" tIns="60933" rIns="121900" bIns="60933" anchor="t" anchorCtr="0">
            <a:noAutofit/>
          </a:bodyPr>
          <a:lstStyle/>
          <a:p>
            <a:r>
              <a:rPr lang="es-419" sz="2000" dirty="0" err="1">
                <a:solidFill>
                  <a:schemeClr val="dk1"/>
                </a:solidFill>
                <a:latin typeface="Calibri"/>
                <a:ea typeface="Calibri"/>
                <a:cs typeface="Calibri"/>
                <a:sym typeface="Calibri"/>
              </a:rPr>
              <a:t>getSession</a:t>
            </a:r>
            <a:r>
              <a:rPr lang="es-419"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
        <p:nvSpPr>
          <p:cNvPr id="12" name="Google Shape;282;p37"/>
          <p:cNvSpPr/>
          <p:nvPr/>
        </p:nvSpPr>
        <p:spPr>
          <a:xfrm>
            <a:off x="4366052" y="2042034"/>
            <a:ext cx="406400" cy="9570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15" name="Google Shape;285;p37"/>
          <p:cNvSpPr/>
          <p:nvPr/>
        </p:nvSpPr>
        <p:spPr>
          <a:xfrm>
            <a:off x="7722711" y="1428066"/>
            <a:ext cx="1308660" cy="4017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Index.html</a:t>
            </a:r>
            <a:endParaRPr sz="1600" dirty="0">
              <a:solidFill>
                <a:schemeClr val="dk1"/>
              </a:solidFill>
              <a:latin typeface="Calibri"/>
              <a:ea typeface="Calibri"/>
              <a:cs typeface="Calibri"/>
              <a:sym typeface="Calibri"/>
            </a:endParaRPr>
          </a:p>
        </p:txBody>
      </p:sp>
      <p:cxnSp>
        <p:nvCxnSpPr>
          <p:cNvPr id="16" name="Google Shape;286;p37"/>
          <p:cNvCxnSpPr>
            <a:stCxn id="15" idx="2"/>
          </p:cNvCxnSpPr>
          <p:nvPr/>
        </p:nvCxnSpPr>
        <p:spPr>
          <a:xfrm flipH="1">
            <a:off x="8358835" y="1829789"/>
            <a:ext cx="18207" cy="473438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90;p37"/>
          <p:cNvSpPr/>
          <p:nvPr/>
        </p:nvSpPr>
        <p:spPr>
          <a:xfrm>
            <a:off x="6218112"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err="1">
                <a:solidFill>
                  <a:schemeClr val="dk1"/>
                </a:solidFill>
                <a:latin typeface="Calibri"/>
                <a:ea typeface="Calibri"/>
                <a:cs typeface="Calibri"/>
                <a:sym typeface="Calibri"/>
              </a:rPr>
              <a:t>session</a:t>
            </a:r>
            <a:endParaRPr sz="2400" dirty="0">
              <a:solidFill>
                <a:schemeClr val="dk1"/>
              </a:solidFill>
              <a:latin typeface="Calibri"/>
              <a:ea typeface="Calibri"/>
              <a:cs typeface="Calibri"/>
              <a:sym typeface="Calibri"/>
            </a:endParaRPr>
          </a:p>
        </p:txBody>
      </p:sp>
      <p:sp>
        <p:nvSpPr>
          <p:cNvPr id="22" name="Google Shape;292;p37"/>
          <p:cNvSpPr/>
          <p:nvPr/>
        </p:nvSpPr>
        <p:spPr>
          <a:xfrm>
            <a:off x="8107692" y="4004659"/>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23" name="Google Shape;293;p37"/>
          <p:cNvCxnSpPr>
            <a:cxnSpLocks/>
          </p:cNvCxnSpPr>
          <p:nvPr/>
        </p:nvCxnSpPr>
        <p:spPr>
          <a:xfrm>
            <a:off x="2214032" y="4482697"/>
            <a:ext cx="5893660" cy="1412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295;p37"/>
          <p:cNvCxnSpPr/>
          <p:nvPr/>
        </p:nvCxnSpPr>
        <p:spPr>
          <a:xfrm flipH="1">
            <a:off x="10413754" y="1853467"/>
            <a:ext cx="12961" cy="47107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96;p37"/>
          <p:cNvSpPr/>
          <p:nvPr/>
        </p:nvSpPr>
        <p:spPr>
          <a:xfrm>
            <a:off x="10220307" y="5137949"/>
            <a:ext cx="406400" cy="7806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27" name="Google Shape;297;p37"/>
          <p:cNvSpPr txBox="1"/>
          <p:nvPr/>
        </p:nvSpPr>
        <p:spPr>
          <a:xfrm>
            <a:off x="2276255" y="5245592"/>
            <a:ext cx="1624571" cy="344623"/>
          </a:xfrm>
          <a:prstGeom prst="rect">
            <a:avLst/>
          </a:prstGeom>
          <a:noFill/>
          <a:ln>
            <a:noFill/>
          </a:ln>
        </p:spPr>
        <p:txBody>
          <a:bodyPr spcFirstLastPara="1" wrap="square" lIns="121900" tIns="60933" rIns="121900" bIns="60933" anchor="t" anchorCtr="0">
            <a:noAutofit/>
          </a:bodyPr>
          <a:lstStyle/>
          <a:p>
            <a:r>
              <a:rPr lang="es-419" sz="2000" dirty="0">
                <a:solidFill>
                  <a:schemeClr val="dk1"/>
                </a:solidFill>
                <a:latin typeface="Calibri"/>
                <a:ea typeface="Calibri"/>
                <a:cs typeface="Calibri"/>
                <a:sym typeface="Calibri"/>
              </a:rPr>
              <a:t>[user != </a:t>
            </a:r>
            <a:r>
              <a:rPr lang="es-419" sz="2000" dirty="0" err="1">
                <a:solidFill>
                  <a:schemeClr val="dk1"/>
                </a:solidFill>
                <a:latin typeface="Calibri"/>
                <a:ea typeface="Calibri"/>
                <a:cs typeface="Calibri"/>
                <a:sym typeface="Calibri"/>
              </a:rPr>
              <a:t>null</a:t>
            </a:r>
            <a:r>
              <a:rPr lang="es-419"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sp>
        <p:nvSpPr>
          <p:cNvPr id="28" name="Google Shape;298;p37"/>
          <p:cNvSpPr txBox="1"/>
          <p:nvPr/>
        </p:nvSpPr>
        <p:spPr>
          <a:xfrm>
            <a:off x="2561145" y="4058951"/>
            <a:ext cx="3810329" cy="406597"/>
          </a:xfrm>
          <a:prstGeom prst="rect">
            <a:avLst/>
          </a:prstGeom>
          <a:noFill/>
          <a:ln>
            <a:noFill/>
          </a:ln>
        </p:spPr>
        <p:txBody>
          <a:bodyPr spcFirstLastPara="1" wrap="square" lIns="121900" tIns="60933" rIns="121900" bIns="60933" anchor="t" anchorCtr="0">
            <a:noAutofit/>
          </a:bodyPr>
          <a:lstStyle/>
          <a:p>
            <a:pPr lvl="0" algn="ctr"/>
            <a:r>
              <a:rPr lang="es-419" sz="2000" dirty="0">
                <a:solidFill>
                  <a:schemeClr val="dk1"/>
                </a:solidFill>
                <a:latin typeface="Calibri"/>
                <a:ea typeface="Calibri"/>
                <a:cs typeface="Calibri"/>
                <a:sym typeface="Calibri"/>
              </a:rPr>
              <a:t>[</a:t>
            </a:r>
            <a:r>
              <a:rPr lang="es-419" sz="2000" dirty="0" err="1">
                <a:solidFill>
                  <a:schemeClr val="dk1"/>
                </a:solidFill>
                <a:latin typeface="Calibri"/>
                <a:ea typeface="Calibri"/>
                <a:cs typeface="Calibri"/>
                <a:sym typeface="Calibri"/>
              </a:rPr>
              <a:t>session.isNew</a:t>
            </a:r>
            <a:r>
              <a:rPr lang="es-419" sz="2000" dirty="0">
                <a:solidFill>
                  <a:schemeClr val="dk1"/>
                </a:solidFill>
                <a:latin typeface="Calibri"/>
                <a:ea typeface="Calibri"/>
                <a:cs typeface="Calibri"/>
                <a:sym typeface="Calibri"/>
              </a:rPr>
              <a:t>()   || </a:t>
            </a:r>
            <a:r>
              <a:rPr lang="es-419" sz="2000" dirty="0" err="1">
                <a:solidFill>
                  <a:schemeClr val="dk1"/>
                </a:solidFill>
                <a:latin typeface="Calibri"/>
                <a:ea typeface="Calibri"/>
                <a:cs typeface="Calibri"/>
                <a:sym typeface="Calibri"/>
              </a:rPr>
              <a:t>user</a:t>
            </a:r>
            <a:r>
              <a:rPr lang="es-419" sz="2000" dirty="0">
                <a:solidFill>
                  <a:schemeClr val="dk1"/>
                </a:solidFill>
                <a:latin typeface="Calibri"/>
                <a:ea typeface="Calibri"/>
                <a:cs typeface="Calibri"/>
                <a:sym typeface="Calibri"/>
              </a:rPr>
              <a:t> == </a:t>
            </a:r>
            <a:r>
              <a:rPr lang="es-419" sz="2000" dirty="0" err="1">
                <a:solidFill>
                  <a:schemeClr val="dk1"/>
                </a:solidFill>
                <a:latin typeface="Calibri"/>
                <a:ea typeface="Calibri"/>
                <a:cs typeface="Calibri"/>
                <a:sym typeface="Calibri"/>
              </a:rPr>
              <a:t>null</a:t>
            </a:r>
            <a:r>
              <a:rPr lang="es-419" sz="2000" dirty="0">
                <a:solidFill>
                  <a:schemeClr val="dk1"/>
                </a:solidFill>
                <a:latin typeface="Calibri"/>
                <a:ea typeface="Calibri"/>
                <a:cs typeface="Calibri"/>
                <a:sym typeface="Calibri"/>
              </a:rPr>
              <a:t> ]</a:t>
            </a:r>
          </a:p>
        </p:txBody>
      </p:sp>
      <p:cxnSp>
        <p:nvCxnSpPr>
          <p:cNvPr id="29" name="Google Shape;299;p37"/>
          <p:cNvCxnSpPr/>
          <p:nvPr/>
        </p:nvCxnSpPr>
        <p:spPr>
          <a:xfrm flipV="1">
            <a:off x="2182647" y="5641805"/>
            <a:ext cx="8037660" cy="14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 name="Google Shape;300;p37"/>
          <p:cNvCxnSpPr/>
          <p:nvPr/>
        </p:nvCxnSpPr>
        <p:spPr>
          <a:xfrm rot="10800000">
            <a:off x="2214033" y="2748833"/>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 name="Google Shape;301;p37"/>
          <p:cNvSpPr txBox="1"/>
          <p:nvPr/>
        </p:nvSpPr>
        <p:spPr>
          <a:xfrm>
            <a:off x="2341633" y="2380287"/>
            <a:ext cx="2141600" cy="307600"/>
          </a:xfrm>
          <a:prstGeom prst="rect">
            <a:avLst/>
          </a:prstGeom>
          <a:noFill/>
          <a:ln>
            <a:noFill/>
          </a:ln>
        </p:spPr>
        <p:txBody>
          <a:bodyPr spcFirstLastPara="1" wrap="square" lIns="121900" tIns="60933" rIns="121900" bIns="60933" anchor="t" anchorCtr="0">
            <a:noAutofit/>
          </a:bodyPr>
          <a:lstStyle/>
          <a:p>
            <a:r>
              <a:rPr lang="es-419" sz="1867" dirty="0" err="1">
                <a:solidFill>
                  <a:schemeClr val="dk1"/>
                </a:solidFill>
                <a:latin typeface="Calibri"/>
                <a:ea typeface="Calibri"/>
                <a:cs typeface="Calibri"/>
                <a:sym typeface="Calibri"/>
              </a:rPr>
              <a:t>session</a:t>
            </a:r>
            <a:endParaRPr sz="1867" dirty="0">
              <a:solidFill>
                <a:schemeClr val="dk1"/>
              </a:solidFill>
              <a:latin typeface="Calibri"/>
              <a:ea typeface="Calibri"/>
              <a:cs typeface="Calibri"/>
              <a:sym typeface="Calibri"/>
            </a:endParaRPr>
          </a:p>
        </p:txBody>
      </p:sp>
      <p:sp>
        <p:nvSpPr>
          <p:cNvPr id="32" name="Google Shape;302;p37"/>
          <p:cNvSpPr/>
          <p:nvPr/>
        </p:nvSpPr>
        <p:spPr>
          <a:xfrm>
            <a:off x="9679788" y="1433968"/>
            <a:ext cx="1515600"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867" dirty="0" err="1">
                <a:solidFill>
                  <a:schemeClr val="dk1"/>
                </a:solidFill>
                <a:latin typeface="Calibri"/>
                <a:ea typeface="Calibri"/>
                <a:cs typeface="Calibri"/>
                <a:sym typeface="Calibri"/>
              </a:rPr>
              <a:t>objectY</a:t>
            </a:r>
            <a:endParaRPr sz="1867" dirty="0">
              <a:solidFill>
                <a:schemeClr val="dk1"/>
              </a:solidFill>
              <a:latin typeface="Calibri"/>
              <a:ea typeface="Calibri"/>
              <a:cs typeface="Calibri"/>
              <a:sym typeface="Calibri"/>
            </a:endParaRPr>
          </a:p>
        </p:txBody>
      </p:sp>
      <p:cxnSp>
        <p:nvCxnSpPr>
          <p:cNvPr id="35" name="Google Shape;280;p37"/>
          <p:cNvCxnSpPr/>
          <p:nvPr/>
        </p:nvCxnSpPr>
        <p:spPr>
          <a:xfrm>
            <a:off x="2235618" y="3390565"/>
            <a:ext cx="4485516" cy="248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6" name="Google Shape;300;p37"/>
          <p:cNvCxnSpPr>
            <a:cxnSpLocks/>
          </p:cNvCxnSpPr>
          <p:nvPr/>
        </p:nvCxnSpPr>
        <p:spPr>
          <a:xfrm flipH="1">
            <a:off x="2182647" y="3800584"/>
            <a:ext cx="453848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1;p37"/>
          <p:cNvSpPr txBox="1"/>
          <p:nvPr/>
        </p:nvSpPr>
        <p:spPr>
          <a:xfrm>
            <a:off x="2790372" y="3452517"/>
            <a:ext cx="2141600" cy="369203"/>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user </a:t>
            </a:r>
            <a:endParaRPr sz="1867" dirty="0">
              <a:solidFill>
                <a:schemeClr val="dk1"/>
              </a:solidFill>
              <a:latin typeface="Calibri"/>
              <a:ea typeface="Calibri"/>
              <a:cs typeface="Calibri"/>
              <a:sym typeface="Calibri"/>
            </a:endParaRPr>
          </a:p>
        </p:txBody>
      </p:sp>
      <p:sp>
        <p:nvSpPr>
          <p:cNvPr id="39" name="Google Shape;292;p37"/>
          <p:cNvSpPr/>
          <p:nvPr/>
        </p:nvSpPr>
        <p:spPr>
          <a:xfrm>
            <a:off x="6721133" y="3105055"/>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40" name="Google Shape;281;p37"/>
          <p:cNvSpPr txBox="1"/>
          <p:nvPr/>
        </p:nvSpPr>
        <p:spPr>
          <a:xfrm>
            <a:off x="2192400" y="3012909"/>
            <a:ext cx="4547820" cy="342515"/>
          </a:xfrm>
          <a:prstGeom prst="rect">
            <a:avLst/>
          </a:prstGeom>
          <a:noFill/>
          <a:ln>
            <a:noFill/>
          </a:ln>
        </p:spPr>
        <p:txBody>
          <a:bodyPr spcFirstLastPara="1" wrap="square" lIns="121900" tIns="60933" rIns="121900" bIns="60933" anchor="t" anchorCtr="0">
            <a:noAutofit/>
          </a:bodyPr>
          <a:lstStyle/>
          <a:p>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session.isNew</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getAttribute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user</a:t>
            </a:r>
            <a:r>
              <a:rPr lang="es-419"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
        <p:nvSpPr>
          <p:cNvPr id="48" name="Rectangle 47"/>
          <p:cNvSpPr/>
          <p:nvPr/>
        </p:nvSpPr>
        <p:spPr>
          <a:xfrm>
            <a:off x="6924881" y="4052867"/>
            <a:ext cx="1164037" cy="461665"/>
          </a:xfrm>
          <a:prstGeom prst="rect">
            <a:avLst/>
          </a:prstGeom>
        </p:spPr>
        <p:txBody>
          <a:bodyPr wrap="none">
            <a:spAutoFit/>
          </a:bodyPr>
          <a:lstStyle/>
          <a:p>
            <a:r>
              <a:rPr lang="es-419" sz="2400" dirty="0" err="1">
                <a:solidFill>
                  <a:schemeClr val="dk1"/>
                </a:solidFill>
                <a:latin typeface="Calibri"/>
                <a:ea typeface="Calibri"/>
                <a:cs typeface="Calibri"/>
                <a:sym typeface="Calibri"/>
              </a:rPr>
              <a:t>redirect</a:t>
            </a:r>
            <a:endParaRPr lang="en-GB" sz="2400" dirty="0"/>
          </a:p>
        </p:txBody>
      </p:sp>
      <p:sp>
        <p:nvSpPr>
          <p:cNvPr id="55" name="Rectangle 54"/>
          <p:cNvSpPr/>
          <p:nvPr/>
        </p:nvSpPr>
        <p:spPr>
          <a:xfrm>
            <a:off x="6470819" y="5218320"/>
            <a:ext cx="3386904" cy="400110"/>
          </a:xfrm>
          <a:prstGeom prst="rect">
            <a:avLst/>
          </a:prstGeom>
        </p:spPr>
        <p:txBody>
          <a:bodyPr wrap="square">
            <a:spAutoFit/>
          </a:bodyPr>
          <a:lstStyle/>
          <a:p>
            <a:r>
              <a:rPr lang="es-419" sz="2000" dirty="0">
                <a:solidFill>
                  <a:schemeClr val="dk1"/>
                </a:solidFill>
                <a:latin typeface="Calibri"/>
                <a:ea typeface="Calibri"/>
                <a:cs typeface="Calibri"/>
                <a:sym typeface="Calibri"/>
              </a:rPr>
              <a:t>Continue executing methodY()</a:t>
            </a:r>
            <a:endParaRPr lang="en-GB" sz="2000" dirty="0"/>
          </a:p>
        </p:txBody>
      </p:sp>
    </p:spTree>
    <p:extLst>
      <p:ext uri="{BB962C8B-B14F-4D97-AF65-F5344CB8AC3E}">
        <p14:creationId xmlns:p14="http://schemas.microsoft.com/office/powerpoint/2010/main" val="415204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270060" y="270732"/>
            <a:ext cx="3839848" cy="649690"/>
          </a:xfrm>
          <a:prstGeom prst="rect">
            <a:avLst/>
          </a:prstGeom>
          <a:noFill/>
          <a:ln>
            <a:noFill/>
          </a:ln>
        </p:spPr>
        <p:txBody>
          <a:bodyPr spcFirstLastPara="1" wrap="square" lIns="121900" tIns="60933" rIns="121900" bIns="60933" anchor="ctr" anchorCtr="0">
            <a:noAutofit/>
          </a:bodyPr>
          <a:lstStyle/>
          <a:p>
            <a:pPr>
              <a:buSzPts val="4400"/>
            </a:pPr>
            <a:r>
              <a:rPr lang="es-419" sz="4000" dirty="0"/>
              <a:t>Event: logout</a:t>
            </a:r>
            <a:endParaRPr sz="4000" dirty="0"/>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75826" y="2411365"/>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74226" y="2042033"/>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a:cxnSpLocks/>
            <a:endCxn id="468" idx="1"/>
          </p:cNvCxnSpPr>
          <p:nvPr/>
        </p:nvCxnSpPr>
        <p:spPr>
          <a:xfrm>
            <a:off x="3744983" y="2510612"/>
            <a:ext cx="21681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126012"/>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903984" y="2505772"/>
            <a:ext cx="2418223" cy="208779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POST</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/Logout</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defTabSz="1219170">
              <a:buClr>
                <a:srgbClr val="000000"/>
              </a:buClr>
            </a:pP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From: Home.html,</a:t>
            </a:r>
          </a:p>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DirectoryContent</a:t>
            </a:r>
            <a:r>
              <a:rPr lang="it-IT"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.html,</a:t>
            </a:r>
          </a:p>
          <a:p>
            <a:pPr defTabSz="1219170">
              <a:buClr>
                <a:srgbClr val="000000"/>
              </a:buClr>
            </a:pPr>
            <a:r>
              <a:rPr lang="it-IT"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DocumentDetails.html,</a:t>
            </a:r>
          </a:p>
          <a:p>
            <a:pPr defTabSz="1219170">
              <a:buClr>
                <a:srgbClr val="000000"/>
              </a:buClr>
            </a:pPr>
            <a:r>
              <a:rPr lang="it-IT"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AddContent.html</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C0C83-333B-C362-6C55-BC69EBD4D134}"/>
              </a:ext>
            </a:extLst>
          </p:cNvPr>
          <p:cNvSpPr>
            <a:spLocks noGrp="1"/>
          </p:cNvSpPr>
          <p:nvPr>
            <p:ph type="title"/>
          </p:nvPr>
        </p:nvSpPr>
        <p:spPr>
          <a:xfrm>
            <a:off x="385916" y="138983"/>
            <a:ext cx="4903839" cy="598436"/>
          </a:xfrm>
        </p:spPr>
        <p:txBody>
          <a:bodyPr>
            <a:normAutofit fontScale="90000"/>
          </a:bodyPr>
          <a:lstStyle/>
          <a:p>
            <a:r>
              <a:rPr lang="it-IT" dirty="0"/>
              <a:t>Specifica HTML Pure</a:t>
            </a:r>
          </a:p>
        </p:txBody>
      </p:sp>
      <p:sp>
        <p:nvSpPr>
          <p:cNvPr id="3" name="Segnaposto contenuto 2">
            <a:extLst>
              <a:ext uri="{FF2B5EF4-FFF2-40B4-BE49-F238E27FC236}">
                <a16:creationId xmlns:a16="http://schemas.microsoft.com/office/drawing/2014/main" id="{3133E711-0457-DADC-6574-CD553581B71F}"/>
              </a:ext>
            </a:extLst>
          </p:cNvPr>
          <p:cNvSpPr>
            <a:spLocks noGrp="1"/>
          </p:cNvSpPr>
          <p:nvPr>
            <p:ph idx="1"/>
          </p:nvPr>
        </p:nvSpPr>
        <p:spPr>
          <a:xfrm>
            <a:off x="275304" y="824065"/>
            <a:ext cx="11641392" cy="5727802"/>
          </a:xfrm>
        </p:spPr>
        <p:txBody>
          <a:bodyPr>
            <a:noAutofit/>
          </a:bodyPr>
          <a:lstStyle/>
          <a:p>
            <a:pPr marL="0" indent="0" algn="just">
              <a:buNone/>
            </a:pPr>
            <a:r>
              <a:rPr lang="it-IT" sz="1900" dirty="0"/>
              <a:t>L’applicazione supporta registrazione e login mediante una pagina pubblica con opportune form. La registrazione richiede l’inserimento di username, indirizzo di email e password e controlla la validità sintattica dell’indirizzo di email e l’uguaglianza tra i campi “password” e “ripeti password”. La registrazione controlla l’unicità dello username. Una cartella ha un proprietario, un nome e una data di creazione e può contenere altre cartelle e/o documenti. Un documento ha un proprietario, nome, una data di creazione, un sommario e un tipo. Quando l’utente accede all’applicazione appare una HOME PAGE che contiene un albero delle proprie cartelle e delle sottocartelle. </a:t>
            </a:r>
          </a:p>
          <a:p>
            <a:pPr marL="0" indent="0" algn="just">
              <a:buNone/>
            </a:pPr>
            <a:r>
              <a:rPr lang="it-IT" sz="1900" dirty="0"/>
              <a:t>Nell’HOME PAGE l’utente può selezionare una cartella e accedere a una pagina CONTENUTI che mostra l’elenco delle cartelle e dei documenti di una cartella. Ogni documento in elenco ha due link: accedi e sposta. Quando l’utente seleziona il link accedi, appare una pagina DOCUMENTO (nella stessa finestra e tab del browser) che mostra tutti i dati del documento selezionato. Quando l’utente seleziona il link sposta, appare la HOME PAGE con l’albero delle cartelle; in questo caso la pagina mostra il messaggio “Stai spostando il documento X dalla cartella Y. Scegli la cartella di destinazione”, la cartella a cui appartiene il documento da spostare NON è selezionabile e il suo nome è evidenziato (per esempio con un colore diverso). Quando l’utente seleziona la cartella di destinazione, il documento è spostato dalla cartella di origine a quella di destinazione e appare la pagina CONTENUTI che mostra il contenuto aggiornato della cartella di destinazione. Ogni pagina, tranne la HOME PAGE, contiene un collegamento per tornare alla pagina precedente. L’applicazione consente il logout dell’utente da qualsiasi pagina. Una pagina GESTIONE CONTENUTI raggiungibile dalla HOME PAGE permette all’utente di creare una cartella di primo livello, una cartella all’interno di una cartella esistente e un documento all’interno di una cartella. L’applicazione non richiede la gestione dell’upload dei documenti.</a:t>
            </a:r>
          </a:p>
        </p:txBody>
      </p:sp>
    </p:spTree>
    <p:extLst>
      <p:ext uri="{BB962C8B-B14F-4D97-AF65-F5344CB8AC3E}">
        <p14:creationId xmlns:p14="http://schemas.microsoft.com/office/powerpoint/2010/main" val="241584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43138" y="202557"/>
            <a:ext cx="4365523" cy="529360"/>
          </a:xfrm>
          <a:prstGeom prst="rect">
            <a:avLst/>
          </a:prstGeom>
          <a:noFill/>
          <a:ln>
            <a:noFill/>
          </a:ln>
        </p:spPr>
        <p:txBody>
          <a:bodyPr spcFirstLastPara="1" wrap="square" lIns="121900" tIns="60933" rIns="121900" bIns="60933" anchor="ctr" anchorCtr="0">
            <a:noAutofit/>
          </a:bodyPr>
          <a:lstStyle/>
          <a:p>
            <a:pPr>
              <a:buSzPts val="4400"/>
            </a:pPr>
            <a:r>
              <a:rPr lang="es-419" sz="4000" dirty="0"/>
              <a:t>Event: go to home</a:t>
            </a:r>
            <a:endParaRPr sz="4000" dirty="0"/>
          </a:p>
        </p:txBody>
      </p:sp>
      <p:sp>
        <p:nvSpPr>
          <p:cNvPr id="310" name="Google Shape;310;p38"/>
          <p:cNvSpPr/>
          <p:nvPr/>
        </p:nvSpPr>
        <p:spPr>
          <a:xfrm>
            <a:off x="1693233" y="1447800"/>
            <a:ext cx="1834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GoToHomePage</a:t>
            </a:r>
            <a:endParaRPr sz="1867" kern="0">
              <a:solidFill>
                <a:srgbClr val="000000"/>
              </a:solidFill>
              <a:latin typeface="Calibri"/>
              <a:ea typeface="Calibri"/>
              <a:cs typeface="Calibri"/>
              <a:sym typeface="Calibri"/>
            </a:endParaRPr>
          </a:p>
        </p:txBody>
      </p:sp>
      <p:cxnSp>
        <p:nvCxnSpPr>
          <p:cNvPr id="311" name="Google Shape;311;p38"/>
          <p:cNvCxnSpPr>
            <a:stCxn id="310" idx="2"/>
          </p:cNvCxnSpPr>
          <p:nvPr/>
        </p:nvCxnSpPr>
        <p:spPr>
          <a:xfrm>
            <a:off x="2610433" y="18290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1147301" y="2382612"/>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356170" y="2013280"/>
            <a:ext cx="1910331"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Redirect / doGET</a:t>
            </a:r>
          </a:p>
          <a:p>
            <a:pPr defTabSz="1219170">
              <a:buClr>
                <a:srgbClr val="000000"/>
              </a:buClr>
            </a:pPr>
            <a:endParaRPr sz="2400" kern="0" dirty="0">
              <a:solidFill>
                <a:srgbClr val="000000"/>
              </a:solidFill>
              <a:latin typeface="Calibri"/>
              <a:ea typeface="Calibri"/>
              <a:cs typeface="Calibri"/>
              <a:sym typeface="Calibri"/>
            </a:endParaRPr>
          </a:p>
        </p:txBody>
      </p:sp>
      <p:sp>
        <p:nvSpPr>
          <p:cNvPr id="314" name="Google Shape;314;p38"/>
          <p:cNvSpPr/>
          <p:nvPr/>
        </p:nvSpPr>
        <p:spPr>
          <a:xfrm>
            <a:off x="2325900" y="2044700"/>
            <a:ext cx="408800" cy="367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15" name="Google Shape;315;p38"/>
          <p:cNvSpPr/>
          <p:nvPr/>
        </p:nvSpPr>
        <p:spPr>
          <a:xfrm>
            <a:off x="5899354" y="1410233"/>
            <a:ext cx="1630783"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DirectoryDAO</a:t>
            </a:r>
            <a:endParaRPr sz="1867" kern="0" dirty="0">
              <a:solidFill>
                <a:srgbClr val="000000"/>
              </a:solidFill>
              <a:latin typeface="Calibri"/>
              <a:ea typeface="Calibri"/>
              <a:cs typeface="Calibri"/>
              <a:sym typeface="Calibri"/>
            </a:endParaRPr>
          </a:p>
        </p:txBody>
      </p:sp>
      <p:cxnSp>
        <p:nvCxnSpPr>
          <p:cNvPr id="316" name="Google Shape;316;p38"/>
          <p:cNvCxnSpPr>
            <a:cxnSpLocks/>
            <a:stCxn id="315" idx="2"/>
          </p:cNvCxnSpPr>
          <p:nvPr/>
        </p:nvCxnSpPr>
        <p:spPr>
          <a:xfrm flipH="1">
            <a:off x="6714361" y="1791433"/>
            <a:ext cx="38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rot="10800000">
            <a:off x="2759133" y="3231933"/>
            <a:ext cx="3754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3404499" y="2898099"/>
            <a:ext cx="1340131"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directories</a:t>
            </a:r>
            <a:endParaRPr sz="1867" kern="0" dirty="0">
              <a:solidFill>
                <a:srgbClr val="000000"/>
              </a:solidFill>
              <a:latin typeface="Calibri"/>
              <a:ea typeface="Calibri"/>
              <a:cs typeface="Calibri"/>
              <a:sym typeface="Calibri"/>
            </a:endParaRPr>
          </a:p>
        </p:txBody>
      </p:sp>
      <p:sp>
        <p:nvSpPr>
          <p:cNvPr id="319" name="Google Shape;319;p38"/>
          <p:cNvSpPr/>
          <p:nvPr/>
        </p:nvSpPr>
        <p:spPr>
          <a:xfrm>
            <a:off x="6512249" y="2286744"/>
            <a:ext cx="406400" cy="101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20" name="Google Shape;320;p38"/>
          <p:cNvCxnSpPr/>
          <p:nvPr/>
        </p:nvCxnSpPr>
        <p:spPr>
          <a:xfrm rot="10800000" flipH="1">
            <a:off x="2749100" y="2502367"/>
            <a:ext cx="3763200" cy="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2832633" y="2132867"/>
            <a:ext cx="35472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DirectoryDAO()</a:t>
            </a:r>
            <a:endParaRPr sz="1867" kern="0" dirty="0">
              <a:solidFill>
                <a:srgbClr val="000000"/>
              </a:solidFill>
              <a:latin typeface="Calibri"/>
              <a:ea typeface="Calibri"/>
              <a:cs typeface="Calibri"/>
              <a:sym typeface="Calibri"/>
            </a:endParaRPr>
          </a:p>
        </p:txBody>
      </p:sp>
      <p:sp>
        <p:nvSpPr>
          <p:cNvPr id="322" name="Google Shape;322;p38"/>
          <p:cNvSpPr/>
          <p:nvPr/>
        </p:nvSpPr>
        <p:spPr>
          <a:xfrm>
            <a:off x="7710137" y="1410240"/>
            <a:ext cx="1440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ctx</a:t>
            </a:r>
            <a:endParaRPr sz="1867" kern="0">
              <a:solidFill>
                <a:srgbClr val="000000"/>
              </a:solidFill>
              <a:latin typeface="Calibri"/>
              <a:ea typeface="Calibri"/>
              <a:cs typeface="Calibri"/>
              <a:sym typeface="Calibri"/>
            </a:endParaRPr>
          </a:p>
        </p:txBody>
      </p:sp>
      <p:cxnSp>
        <p:nvCxnSpPr>
          <p:cNvPr id="323" name="Google Shape;323;p38"/>
          <p:cNvCxnSpPr>
            <a:stCxn id="322" idx="2"/>
          </p:cNvCxnSpPr>
          <p:nvPr/>
        </p:nvCxnSpPr>
        <p:spPr>
          <a:xfrm>
            <a:off x="8430137" y="1791440"/>
            <a:ext cx="196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4" name="Google Shape;324;p38"/>
          <p:cNvCxnSpPr>
            <a:endCxn id="325" idx="1"/>
          </p:cNvCxnSpPr>
          <p:nvPr/>
        </p:nvCxnSpPr>
        <p:spPr>
          <a:xfrm>
            <a:off x="2724681" y="5071296"/>
            <a:ext cx="7491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9699467" y="1410235"/>
            <a:ext cx="14400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Template</a:t>
            </a:r>
            <a:br>
              <a:rPr lang="es-419" sz="1867" kern="0">
                <a:solidFill>
                  <a:srgbClr val="000000"/>
                </a:solidFill>
                <a:latin typeface="Calibri"/>
                <a:ea typeface="Calibri"/>
                <a:cs typeface="Calibri"/>
                <a:sym typeface="Calibri"/>
              </a:rPr>
            </a:br>
            <a:r>
              <a:rPr lang="es-419" sz="1867" kern="0">
                <a:solidFill>
                  <a:srgbClr val="000000"/>
                </a:solidFill>
                <a:latin typeface="Calibri"/>
                <a:ea typeface="Calibri"/>
                <a:cs typeface="Calibri"/>
                <a:sym typeface="Calibri"/>
              </a:rPr>
              <a:t>Engine</a:t>
            </a:r>
            <a:endParaRPr sz="1867" kern="0">
              <a:solidFill>
                <a:srgbClr val="000000"/>
              </a:solidFill>
              <a:latin typeface="Calibri"/>
              <a:ea typeface="Calibri"/>
              <a:cs typeface="Calibri"/>
              <a:sym typeface="Calibri"/>
            </a:endParaRPr>
          </a:p>
        </p:txBody>
      </p:sp>
      <p:cxnSp>
        <p:nvCxnSpPr>
          <p:cNvPr id="327" name="Google Shape;327;p38"/>
          <p:cNvCxnSpPr>
            <a:stCxn id="326" idx="2"/>
          </p:cNvCxnSpPr>
          <p:nvPr/>
        </p:nvCxnSpPr>
        <p:spPr>
          <a:xfrm>
            <a:off x="10419467" y="2044635"/>
            <a:ext cx="196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10216281" y="4618296"/>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28" name="Google Shape;328;p38"/>
          <p:cNvCxnSpPr/>
          <p:nvPr/>
        </p:nvCxnSpPr>
        <p:spPr>
          <a:xfrm>
            <a:off x="2759133" y="4179811"/>
            <a:ext cx="55035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9" name="Google Shape;329;p38"/>
          <p:cNvSpPr/>
          <p:nvPr/>
        </p:nvSpPr>
        <p:spPr>
          <a:xfrm>
            <a:off x="8262664" y="3712296"/>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30" name="Google Shape;330;p38"/>
          <p:cNvSpPr txBox="1"/>
          <p:nvPr/>
        </p:nvSpPr>
        <p:spPr>
          <a:xfrm>
            <a:off x="3280730" y="3802587"/>
            <a:ext cx="2575935"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setVariable(directories)</a:t>
            </a:r>
            <a:endParaRPr sz="1867" kern="0" dirty="0">
              <a:solidFill>
                <a:srgbClr val="000000"/>
              </a:solidFill>
              <a:latin typeface="Calibri"/>
              <a:ea typeface="Calibri"/>
              <a:cs typeface="Calibri"/>
              <a:sym typeface="Calibri"/>
            </a:endParaRPr>
          </a:p>
        </p:txBody>
      </p:sp>
      <p:sp>
        <p:nvSpPr>
          <p:cNvPr id="331" name="Google Shape;331;p38"/>
          <p:cNvSpPr txBox="1"/>
          <p:nvPr/>
        </p:nvSpPr>
        <p:spPr>
          <a:xfrm>
            <a:off x="2900933" y="4577433"/>
            <a:ext cx="4017716"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process(ctx, "HomePage.html", ..)</a:t>
            </a:r>
            <a:endParaRPr sz="2133" kern="0" dirty="0">
              <a:solidFill>
                <a:srgbClr val="000000"/>
              </a:solidFill>
              <a:latin typeface="Calibri"/>
              <a:ea typeface="Calibri"/>
              <a:cs typeface="Calibri"/>
              <a:sym typeface="Calibri"/>
            </a:endParaRPr>
          </a:p>
        </p:txBody>
      </p:sp>
      <p:cxnSp>
        <p:nvCxnSpPr>
          <p:cNvPr id="332" name="Google Shape;332;p38"/>
          <p:cNvCxnSpPr/>
          <p:nvPr/>
        </p:nvCxnSpPr>
        <p:spPr>
          <a:xfrm rot="10800000" flipH="1">
            <a:off x="2740733" y="2934167"/>
            <a:ext cx="3763200" cy="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2824266" y="2564666"/>
            <a:ext cx="3723861" cy="31243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findTopDirectoriesByUser(session.user.id</a:t>
            </a:r>
            <a:r>
              <a:rPr lang="es-419" sz="1867" kern="0" dirty="0">
                <a:solidFill>
                  <a:srgbClr val="000000"/>
                </a:solidFill>
                <a:latin typeface="Calibri"/>
                <a:ea typeface="Calibri"/>
                <a:cs typeface="Calibri"/>
                <a:sym typeface="Calibri"/>
              </a:rPr>
              <a:t>)</a:t>
            </a:r>
            <a:endParaRPr sz="1867" kern="0" dirty="0">
              <a:solidFill>
                <a:srgbClr val="000000"/>
              </a:solidFill>
              <a:latin typeface="Calibri"/>
              <a:ea typeface="Calibri"/>
              <a:cs typeface="Calibri"/>
              <a:sym typeface="Calibri"/>
            </a:endParaRPr>
          </a:p>
        </p:txBody>
      </p:sp>
      <p:sp>
        <p:nvSpPr>
          <p:cNvPr id="8" name="Google Shape;473;p43">
            <a:extLst>
              <a:ext uri="{FF2B5EF4-FFF2-40B4-BE49-F238E27FC236}">
                <a16:creationId xmlns:a16="http://schemas.microsoft.com/office/drawing/2014/main" id="{89F74937-3E11-6872-0E14-A2A48B38E37D}"/>
              </a:ext>
            </a:extLst>
          </p:cNvPr>
          <p:cNvSpPr txBox="1"/>
          <p:nvPr/>
        </p:nvSpPr>
        <p:spPr>
          <a:xfrm>
            <a:off x="36128" y="2544883"/>
            <a:ext cx="2423034" cy="1714568"/>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GET</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/GoToHomePage</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defTabSz="1219170">
              <a:buClr>
                <a:srgbClr val="000000"/>
              </a:buClr>
            </a:pP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defTabSz="1219170">
              <a:buClr>
                <a:srgbClr val="000000"/>
              </a:buClr>
            </a:pPr>
            <a:r>
              <a:rPr lang="es-419"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From: DirectoryContent</a:t>
            </a:r>
            <a:r>
              <a:rPr lang="it-IT"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.html,</a:t>
            </a:r>
          </a:p>
          <a:p>
            <a:pPr defTabSz="1219170">
              <a:buClr>
                <a:srgbClr val="000000"/>
              </a:buClr>
            </a:pPr>
            <a:r>
              <a:rPr lang="it-IT"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AddContent.html</a:t>
            </a:r>
            <a:endParaRPr kern="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87005-28C4-4275-ABDE-AB2462BEFC92}"/>
              </a:ext>
            </a:extLst>
          </p:cNvPr>
          <p:cNvSpPr>
            <a:spLocks noGrp="1"/>
          </p:cNvSpPr>
          <p:nvPr>
            <p:ph type="title"/>
          </p:nvPr>
        </p:nvSpPr>
        <p:spPr>
          <a:xfrm>
            <a:off x="287593" y="322825"/>
            <a:ext cx="7116097" cy="716423"/>
          </a:xfrm>
        </p:spPr>
        <p:txBody>
          <a:bodyPr>
            <a:normAutofit/>
          </a:bodyPr>
          <a:lstStyle/>
          <a:p>
            <a:r>
              <a:rPr lang="it-IT" sz="4000" dirty="0"/>
              <a:t>Event: </a:t>
            </a:r>
            <a:r>
              <a:rPr lang="it-IT" sz="4000" dirty="0" err="1"/>
              <a:t>get</a:t>
            </a:r>
            <a:r>
              <a:rPr lang="it-IT" sz="4000" dirty="0"/>
              <a:t> </a:t>
            </a:r>
            <a:r>
              <a:rPr lang="it-IT" sz="4000" dirty="0" err="1"/>
              <a:t>ContentManagement</a:t>
            </a:r>
            <a:endParaRPr lang="it-IT" sz="4000" dirty="0"/>
          </a:p>
        </p:txBody>
      </p:sp>
      <p:sp>
        <p:nvSpPr>
          <p:cNvPr id="4" name="Google Shape;310;p38">
            <a:extLst>
              <a:ext uri="{FF2B5EF4-FFF2-40B4-BE49-F238E27FC236}">
                <a16:creationId xmlns:a16="http://schemas.microsoft.com/office/drawing/2014/main" id="{94F9B294-4E0F-2225-12B5-82896E3CC7B1}"/>
              </a:ext>
            </a:extLst>
          </p:cNvPr>
          <p:cNvSpPr/>
          <p:nvPr/>
        </p:nvSpPr>
        <p:spPr>
          <a:xfrm>
            <a:off x="2536193" y="1369142"/>
            <a:ext cx="1886176"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GoToHomePage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B9FA7B1A-3AAC-92EF-1ABA-44AB74B08750}"/>
              </a:ext>
            </a:extLst>
          </p:cNvPr>
          <p:cNvCxnSpPr>
            <a:stCxn id="4" idx="2"/>
          </p:cNvCxnSpPr>
          <p:nvPr/>
        </p:nvCxnSpPr>
        <p:spPr>
          <a:xfrm>
            <a:off x="3479281" y="1750342"/>
            <a:ext cx="25888"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8" name="Google Shape;314;p38">
            <a:extLst>
              <a:ext uri="{FF2B5EF4-FFF2-40B4-BE49-F238E27FC236}">
                <a16:creationId xmlns:a16="http://schemas.microsoft.com/office/drawing/2014/main" id="{AEBDFABD-BEFA-845A-BD39-CC0B0C279CFD}"/>
              </a:ext>
            </a:extLst>
          </p:cNvPr>
          <p:cNvSpPr/>
          <p:nvPr/>
        </p:nvSpPr>
        <p:spPr>
          <a:xfrm>
            <a:off x="3209098" y="1966042"/>
            <a:ext cx="420338" cy="367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 name="Google Shape;315;p38">
            <a:extLst>
              <a:ext uri="{FF2B5EF4-FFF2-40B4-BE49-F238E27FC236}">
                <a16:creationId xmlns:a16="http://schemas.microsoft.com/office/drawing/2014/main" id="{B96C2684-1A30-DBDD-0DC0-B6C709775C35}"/>
              </a:ext>
            </a:extLst>
          </p:cNvPr>
          <p:cNvSpPr/>
          <p:nvPr/>
        </p:nvSpPr>
        <p:spPr>
          <a:xfrm>
            <a:off x="6748062" y="1331575"/>
            <a:ext cx="1676812"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DirectoryDAO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10" name="Google Shape;316;p38">
            <a:extLst>
              <a:ext uri="{FF2B5EF4-FFF2-40B4-BE49-F238E27FC236}">
                <a16:creationId xmlns:a16="http://schemas.microsoft.com/office/drawing/2014/main" id="{8BB0516C-206A-121A-74D6-5F764512FE2A}"/>
              </a:ext>
            </a:extLst>
          </p:cNvPr>
          <p:cNvCxnSpPr>
            <a:cxnSpLocks/>
            <a:stCxn id="9" idx="2"/>
          </p:cNvCxnSpPr>
          <p:nvPr/>
        </p:nvCxnSpPr>
        <p:spPr>
          <a:xfrm>
            <a:off x="7586468" y="1712775"/>
            <a:ext cx="22629"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317;p38">
            <a:extLst>
              <a:ext uri="{FF2B5EF4-FFF2-40B4-BE49-F238E27FC236}">
                <a16:creationId xmlns:a16="http://schemas.microsoft.com/office/drawing/2014/main" id="{1CE2D741-43AF-7DB8-86A4-0AF6D4067A4E}"/>
              </a:ext>
            </a:extLst>
          </p:cNvPr>
          <p:cNvCxnSpPr>
            <a:cxnSpLocks/>
          </p:cNvCxnSpPr>
          <p:nvPr/>
        </p:nvCxnSpPr>
        <p:spPr>
          <a:xfrm flipH="1">
            <a:off x="3626114" y="3134071"/>
            <a:ext cx="37694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318;p38">
            <a:extLst>
              <a:ext uri="{FF2B5EF4-FFF2-40B4-BE49-F238E27FC236}">
                <a16:creationId xmlns:a16="http://schemas.microsoft.com/office/drawing/2014/main" id="{7D15185D-2810-EE1B-A6A5-C271E1FDF54D}"/>
              </a:ext>
            </a:extLst>
          </p:cNvPr>
          <p:cNvSpPr txBox="1"/>
          <p:nvPr/>
        </p:nvSpPr>
        <p:spPr>
          <a:xfrm>
            <a:off x="4261411" y="2819441"/>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directories</a:t>
            </a:r>
            <a:endParaRPr sz="1867" kern="0" dirty="0">
              <a:solidFill>
                <a:srgbClr val="000000"/>
              </a:solidFill>
              <a:latin typeface="Calibri"/>
              <a:ea typeface="Calibri"/>
              <a:cs typeface="Calibri"/>
              <a:sym typeface="Calibri"/>
            </a:endParaRPr>
          </a:p>
        </p:txBody>
      </p:sp>
      <p:sp>
        <p:nvSpPr>
          <p:cNvPr id="13" name="Google Shape;319;p38">
            <a:extLst>
              <a:ext uri="{FF2B5EF4-FFF2-40B4-BE49-F238E27FC236}">
                <a16:creationId xmlns:a16="http://schemas.microsoft.com/office/drawing/2014/main" id="{D43B8E5C-D37C-BFA0-CFF2-CDBD4AE7B56F}"/>
              </a:ext>
            </a:extLst>
          </p:cNvPr>
          <p:cNvSpPr/>
          <p:nvPr/>
        </p:nvSpPr>
        <p:spPr>
          <a:xfrm>
            <a:off x="7395514" y="2208086"/>
            <a:ext cx="417871" cy="1015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4" name="Google Shape;320;p38">
            <a:extLst>
              <a:ext uri="{FF2B5EF4-FFF2-40B4-BE49-F238E27FC236}">
                <a16:creationId xmlns:a16="http://schemas.microsoft.com/office/drawing/2014/main" id="{02D8CE8B-0E89-4452-76E7-E3301133EF99}"/>
              </a:ext>
            </a:extLst>
          </p:cNvPr>
          <p:cNvCxnSpPr>
            <a:cxnSpLocks/>
          </p:cNvCxnSpPr>
          <p:nvPr/>
        </p:nvCxnSpPr>
        <p:spPr>
          <a:xfrm>
            <a:off x="3626114" y="2423709"/>
            <a:ext cx="378092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5" name="Google Shape;321;p38">
            <a:extLst>
              <a:ext uri="{FF2B5EF4-FFF2-40B4-BE49-F238E27FC236}">
                <a16:creationId xmlns:a16="http://schemas.microsoft.com/office/drawing/2014/main" id="{AAE99CC3-9B3A-AAA2-B842-9DD364040E5C}"/>
              </a:ext>
            </a:extLst>
          </p:cNvPr>
          <p:cNvSpPr txBox="1"/>
          <p:nvPr/>
        </p:nvSpPr>
        <p:spPr>
          <a:xfrm>
            <a:off x="3627250" y="2054209"/>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DirectoryDAO()</a:t>
            </a:r>
            <a:endParaRPr sz="1867" kern="0" dirty="0">
              <a:solidFill>
                <a:srgbClr val="000000"/>
              </a:solidFill>
              <a:latin typeface="Calibri"/>
              <a:ea typeface="Calibri"/>
              <a:cs typeface="Calibri"/>
              <a:sym typeface="Calibri"/>
            </a:endParaRPr>
          </a:p>
        </p:txBody>
      </p:sp>
      <p:sp>
        <p:nvSpPr>
          <p:cNvPr id="16" name="Google Shape;322;p38">
            <a:extLst>
              <a:ext uri="{FF2B5EF4-FFF2-40B4-BE49-F238E27FC236}">
                <a16:creationId xmlns:a16="http://schemas.microsoft.com/office/drawing/2014/main" id="{B077930D-05AF-1F7F-9773-8F29B99576A5}"/>
              </a:ext>
            </a:extLst>
          </p:cNvPr>
          <p:cNvSpPr/>
          <p:nvPr/>
        </p:nvSpPr>
        <p:spPr>
          <a:xfrm>
            <a:off x="8564229" y="1331582"/>
            <a:ext cx="1480644"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ctx</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7" name="Google Shape;323;p38">
            <a:extLst>
              <a:ext uri="{FF2B5EF4-FFF2-40B4-BE49-F238E27FC236}">
                <a16:creationId xmlns:a16="http://schemas.microsoft.com/office/drawing/2014/main" id="{9575687B-D6DC-3B00-6A0C-2587E9C0AECB}"/>
              </a:ext>
            </a:extLst>
          </p:cNvPr>
          <p:cNvCxnSpPr>
            <a:stCxn id="16" idx="2"/>
          </p:cNvCxnSpPr>
          <p:nvPr/>
        </p:nvCxnSpPr>
        <p:spPr>
          <a:xfrm>
            <a:off x="9304551" y="1712782"/>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18" name="Google Shape;324;p38">
            <a:extLst>
              <a:ext uri="{FF2B5EF4-FFF2-40B4-BE49-F238E27FC236}">
                <a16:creationId xmlns:a16="http://schemas.microsoft.com/office/drawing/2014/main" id="{2A719F30-27D4-535D-5F41-36FAAED44628}"/>
              </a:ext>
            </a:extLst>
          </p:cNvPr>
          <p:cNvCxnSpPr>
            <a:endCxn id="21" idx="1"/>
          </p:cNvCxnSpPr>
          <p:nvPr/>
        </p:nvCxnSpPr>
        <p:spPr>
          <a:xfrm>
            <a:off x="3619417" y="4992638"/>
            <a:ext cx="74801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Google Shape;326;p38">
            <a:extLst>
              <a:ext uri="{FF2B5EF4-FFF2-40B4-BE49-F238E27FC236}">
                <a16:creationId xmlns:a16="http://schemas.microsoft.com/office/drawing/2014/main" id="{E60348B5-4146-62D7-F8F9-87E539F2D26C}"/>
              </a:ext>
            </a:extLst>
          </p:cNvPr>
          <p:cNvSpPr/>
          <p:nvPr/>
        </p:nvSpPr>
        <p:spPr>
          <a:xfrm>
            <a:off x="10553559" y="1331577"/>
            <a:ext cx="1480644" cy="634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Template</a:t>
            </a:r>
            <a:b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Engine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 name="Google Shape;327;p38">
            <a:extLst>
              <a:ext uri="{FF2B5EF4-FFF2-40B4-BE49-F238E27FC236}">
                <a16:creationId xmlns:a16="http://schemas.microsoft.com/office/drawing/2014/main" id="{3766C734-996D-9779-F384-EE7CB30D58E4}"/>
              </a:ext>
            </a:extLst>
          </p:cNvPr>
          <p:cNvCxnSpPr>
            <a:stCxn id="19" idx="2"/>
          </p:cNvCxnSpPr>
          <p:nvPr/>
        </p:nvCxnSpPr>
        <p:spPr>
          <a:xfrm>
            <a:off x="11293881" y="1965977"/>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325;p38">
            <a:extLst>
              <a:ext uri="{FF2B5EF4-FFF2-40B4-BE49-F238E27FC236}">
                <a16:creationId xmlns:a16="http://schemas.microsoft.com/office/drawing/2014/main" id="{6B9044CF-3E7C-1EA9-1C57-19C6E9AF8CFD}"/>
              </a:ext>
            </a:extLst>
          </p:cNvPr>
          <p:cNvSpPr/>
          <p:nvPr/>
        </p:nvSpPr>
        <p:spPr>
          <a:xfrm>
            <a:off x="11099546" y="4539638"/>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2" name="Google Shape;328;p38">
            <a:extLst>
              <a:ext uri="{FF2B5EF4-FFF2-40B4-BE49-F238E27FC236}">
                <a16:creationId xmlns:a16="http://schemas.microsoft.com/office/drawing/2014/main" id="{E8C4EAE6-3472-961A-A01E-BCDCD0437CA9}"/>
              </a:ext>
            </a:extLst>
          </p:cNvPr>
          <p:cNvCxnSpPr>
            <a:cxnSpLocks/>
          </p:cNvCxnSpPr>
          <p:nvPr/>
        </p:nvCxnSpPr>
        <p:spPr>
          <a:xfrm>
            <a:off x="3618884" y="4101153"/>
            <a:ext cx="553851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329;p38">
            <a:extLst>
              <a:ext uri="{FF2B5EF4-FFF2-40B4-BE49-F238E27FC236}">
                <a16:creationId xmlns:a16="http://schemas.microsoft.com/office/drawing/2014/main" id="{7F083908-14CD-796B-952D-C840BC3D28AE}"/>
              </a:ext>
            </a:extLst>
          </p:cNvPr>
          <p:cNvSpPr/>
          <p:nvPr/>
        </p:nvSpPr>
        <p:spPr>
          <a:xfrm>
            <a:off x="9145929" y="3633638"/>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 name="Google Shape;330;p38">
            <a:extLst>
              <a:ext uri="{FF2B5EF4-FFF2-40B4-BE49-F238E27FC236}">
                <a16:creationId xmlns:a16="http://schemas.microsoft.com/office/drawing/2014/main" id="{CF59D683-7367-7A54-F386-F6A6A8A2478D}"/>
              </a:ext>
            </a:extLst>
          </p:cNvPr>
          <p:cNvSpPr txBox="1"/>
          <p:nvPr/>
        </p:nvSpPr>
        <p:spPr>
          <a:xfrm>
            <a:off x="4102762" y="3723929"/>
            <a:ext cx="2648640"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setVariable(directories)</a:t>
            </a:r>
            <a:endParaRPr sz="1867" kern="0" dirty="0">
              <a:solidFill>
                <a:srgbClr val="000000"/>
              </a:solidFill>
              <a:latin typeface="Calibri"/>
              <a:ea typeface="Calibri"/>
              <a:cs typeface="Calibri"/>
              <a:sym typeface="Calibri"/>
            </a:endParaRPr>
          </a:p>
        </p:txBody>
      </p:sp>
      <p:sp>
        <p:nvSpPr>
          <p:cNvPr id="25" name="Google Shape;331;p38">
            <a:extLst>
              <a:ext uri="{FF2B5EF4-FFF2-40B4-BE49-F238E27FC236}">
                <a16:creationId xmlns:a16="http://schemas.microsoft.com/office/drawing/2014/main" id="{B3ECB786-D008-9B10-38BB-5100B2E66A79}"/>
              </a:ext>
            </a:extLst>
          </p:cNvPr>
          <p:cNvSpPr txBox="1"/>
          <p:nvPr/>
        </p:nvSpPr>
        <p:spPr>
          <a:xfrm>
            <a:off x="3698496" y="4498775"/>
            <a:ext cx="5306884"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process(ctx, "AddContent.html", ..)</a:t>
            </a:r>
            <a:endParaRPr sz="2133" kern="0" dirty="0">
              <a:solidFill>
                <a:srgbClr val="000000"/>
              </a:solidFill>
              <a:latin typeface="Calibri"/>
              <a:ea typeface="Calibri"/>
              <a:cs typeface="Calibri"/>
              <a:sym typeface="Calibri"/>
            </a:endParaRPr>
          </a:p>
        </p:txBody>
      </p:sp>
      <p:cxnSp>
        <p:nvCxnSpPr>
          <p:cNvPr id="26" name="Google Shape;332;p38">
            <a:extLst>
              <a:ext uri="{FF2B5EF4-FFF2-40B4-BE49-F238E27FC236}">
                <a16:creationId xmlns:a16="http://schemas.microsoft.com/office/drawing/2014/main" id="{1C2C7C8A-2A73-B56A-FAD3-E4AA511A984F}"/>
              </a:ext>
            </a:extLst>
          </p:cNvPr>
          <p:cNvCxnSpPr>
            <a:cxnSpLocks/>
          </p:cNvCxnSpPr>
          <p:nvPr/>
        </p:nvCxnSpPr>
        <p:spPr>
          <a:xfrm>
            <a:off x="3626114" y="2855509"/>
            <a:ext cx="3772555"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333;p38">
            <a:extLst>
              <a:ext uri="{FF2B5EF4-FFF2-40B4-BE49-F238E27FC236}">
                <a16:creationId xmlns:a16="http://schemas.microsoft.com/office/drawing/2014/main" id="{5265A8B8-ACE4-83A5-6FCF-D44F869CCEE7}"/>
              </a:ext>
            </a:extLst>
          </p:cNvPr>
          <p:cNvSpPr txBox="1"/>
          <p:nvPr/>
        </p:nvSpPr>
        <p:spPr>
          <a:xfrm>
            <a:off x="3618884" y="2486009"/>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findDirectoriesByUser(session.user.id</a:t>
            </a:r>
            <a:r>
              <a:rPr lang="es-419" sz="1867" kern="0" dirty="0">
                <a:solidFill>
                  <a:srgbClr val="000000"/>
                </a:solidFill>
                <a:latin typeface="Calibri"/>
                <a:ea typeface="Calibri"/>
                <a:cs typeface="Calibri"/>
                <a:sym typeface="Calibri"/>
              </a:rPr>
              <a:t>)</a:t>
            </a:r>
            <a:endParaRPr sz="1867" kern="0" dirty="0">
              <a:solidFill>
                <a:srgbClr val="000000"/>
              </a:solidFill>
              <a:latin typeface="Calibri"/>
              <a:ea typeface="Calibri"/>
              <a:cs typeface="Calibri"/>
              <a:sym typeface="Calibri"/>
            </a:endParaRPr>
          </a:p>
        </p:txBody>
      </p:sp>
      <p:cxnSp>
        <p:nvCxnSpPr>
          <p:cNvPr id="29" name="Google Shape;312;p38">
            <a:extLst>
              <a:ext uri="{FF2B5EF4-FFF2-40B4-BE49-F238E27FC236}">
                <a16:creationId xmlns:a16="http://schemas.microsoft.com/office/drawing/2014/main" id="{5B431561-A6C4-A375-246A-91C8EB28F524}"/>
              </a:ext>
            </a:extLst>
          </p:cNvPr>
          <p:cNvCxnSpPr>
            <a:cxnSpLocks/>
          </p:cNvCxnSpPr>
          <p:nvPr/>
        </p:nvCxnSpPr>
        <p:spPr>
          <a:xfrm>
            <a:off x="2063961" y="2304536"/>
            <a:ext cx="11650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313;p38">
            <a:extLst>
              <a:ext uri="{FF2B5EF4-FFF2-40B4-BE49-F238E27FC236}">
                <a16:creationId xmlns:a16="http://schemas.microsoft.com/office/drawing/2014/main" id="{494B27FB-F281-7CE2-C674-077F5F57F5A0}"/>
              </a:ext>
            </a:extLst>
          </p:cNvPr>
          <p:cNvSpPr txBox="1"/>
          <p:nvPr/>
        </p:nvSpPr>
        <p:spPr>
          <a:xfrm>
            <a:off x="1872177" y="1895636"/>
            <a:ext cx="1255257"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31" name="Google Shape;473;p43">
            <a:extLst>
              <a:ext uri="{FF2B5EF4-FFF2-40B4-BE49-F238E27FC236}">
                <a16:creationId xmlns:a16="http://schemas.microsoft.com/office/drawing/2014/main" id="{9B28AB60-2351-9EA0-1CA5-CDB1D3EE7841}"/>
              </a:ext>
            </a:extLst>
          </p:cNvPr>
          <p:cNvSpPr txBox="1"/>
          <p:nvPr/>
        </p:nvSpPr>
        <p:spPr>
          <a:xfrm>
            <a:off x="0" y="2678669"/>
            <a:ext cx="3183210" cy="1365813"/>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GET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/GetContentManagement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133" kern="0" dirty="0">
                <a:solidFill>
                  <a:srgbClr val="000000"/>
                </a:solidFill>
                <a:latin typeface="Calibri"/>
                <a:ea typeface="Calibri"/>
                <a:cs typeface="Calibri"/>
                <a:sym typeface="Calibri"/>
              </a:rPr>
              <a:t>Home.html</a:t>
            </a:r>
            <a:endParaRPr sz="2133"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4416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B9A69-C306-E5A4-4912-31EBACB074F0}"/>
              </a:ext>
            </a:extLst>
          </p:cNvPr>
          <p:cNvSpPr>
            <a:spLocks noGrp="1"/>
          </p:cNvSpPr>
          <p:nvPr>
            <p:ph type="title"/>
          </p:nvPr>
        </p:nvSpPr>
        <p:spPr>
          <a:xfrm>
            <a:off x="132744" y="186631"/>
            <a:ext cx="7697519" cy="644897"/>
          </a:xfrm>
        </p:spPr>
        <p:txBody>
          <a:bodyPr>
            <a:normAutofit/>
          </a:bodyPr>
          <a:lstStyle/>
          <a:p>
            <a:r>
              <a:rPr lang="it-IT" sz="4000" dirty="0"/>
              <a:t>Event: select directory (</a:t>
            </a:r>
            <a:r>
              <a:rPr lang="it-IT" sz="4000" dirty="0" err="1"/>
              <a:t>get</a:t>
            </a:r>
            <a:r>
              <a:rPr lang="it-IT" sz="4000" dirty="0"/>
              <a:t> content)</a:t>
            </a:r>
          </a:p>
        </p:txBody>
      </p:sp>
      <p:sp>
        <p:nvSpPr>
          <p:cNvPr id="4" name="Google Shape;310;p38">
            <a:extLst>
              <a:ext uri="{FF2B5EF4-FFF2-40B4-BE49-F238E27FC236}">
                <a16:creationId xmlns:a16="http://schemas.microsoft.com/office/drawing/2014/main" id="{91A127E0-CE8F-CBB4-C101-027ED528E99B}"/>
              </a:ext>
            </a:extLst>
          </p:cNvPr>
          <p:cNvSpPr/>
          <p:nvPr/>
        </p:nvSpPr>
        <p:spPr>
          <a:xfrm>
            <a:off x="2536193" y="1369142"/>
            <a:ext cx="1886176"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GetContent</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499234B1-8A42-80EA-D8AF-3364B4B9D0AF}"/>
              </a:ext>
            </a:extLst>
          </p:cNvPr>
          <p:cNvCxnSpPr>
            <a:stCxn id="4" idx="2"/>
          </p:cNvCxnSpPr>
          <p:nvPr/>
        </p:nvCxnSpPr>
        <p:spPr>
          <a:xfrm>
            <a:off x="3479281" y="1750342"/>
            <a:ext cx="25888"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6" name="Google Shape;314;p38">
            <a:extLst>
              <a:ext uri="{FF2B5EF4-FFF2-40B4-BE49-F238E27FC236}">
                <a16:creationId xmlns:a16="http://schemas.microsoft.com/office/drawing/2014/main" id="{0DA8C7E4-7506-27F7-677F-5593E5248521}"/>
              </a:ext>
            </a:extLst>
          </p:cNvPr>
          <p:cNvSpPr/>
          <p:nvPr/>
        </p:nvSpPr>
        <p:spPr>
          <a:xfrm>
            <a:off x="3209098" y="1966041"/>
            <a:ext cx="420338" cy="401197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Google Shape;315;p38">
            <a:extLst>
              <a:ext uri="{FF2B5EF4-FFF2-40B4-BE49-F238E27FC236}">
                <a16:creationId xmlns:a16="http://schemas.microsoft.com/office/drawing/2014/main" id="{B9B83DB7-19D5-D76B-8972-34AD0286FE14}"/>
              </a:ext>
            </a:extLst>
          </p:cNvPr>
          <p:cNvSpPr/>
          <p:nvPr/>
        </p:nvSpPr>
        <p:spPr>
          <a:xfrm>
            <a:off x="5753687" y="1345635"/>
            <a:ext cx="1676812"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DirectoryDAO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8" name="Google Shape;316;p38">
            <a:extLst>
              <a:ext uri="{FF2B5EF4-FFF2-40B4-BE49-F238E27FC236}">
                <a16:creationId xmlns:a16="http://schemas.microsoft.com/office/drawing/2014/main" id="{41E43BB6-D249-53CB-BDDE-B6D24E43B313}"/>
              </a:ext>
            </a:extLst>
          </p:cNvPr>
          <p:cNvCxnSpPr>
            <a:cxnSpLocks/>
            <a:stCxn id="7" idx="2"/>
          </p:cNvCxnSpPr>
          <p:nvPr/>
        </p:nvCxnSpPr>
        <p:spPr>
          <a:xfrm>
            <a:off x="6592093" y="1726835"/>
            <a:ext cx="22629"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9" name="Google Shape;317;p38">
            <a:extLst>
              <a:ext uri="{FF2B5EF4-FFF2-40B4-BE49-F238E27FC236}">
                <a16:creationId xmlns:a16="http://schemas.microsoft.com/office/drawing/2014/main" id="{BF7175D6-1B2B-55E7-6C9E-047488A9A61F}"/>
              </a:ext>
            </a:extLst>
          </p:cNvPr>
          <p:cNvCxnSpPr>
            <a:cxnSpLocks/>
          </p:cNvCxnSpPr>
          <p:nvPr/>
        </p:nvCxnSpPr>
        <p:spPr>
          <a:xfrm flipH="1" flipV="1">
            <a:off x="3626114" y="3134071"/>
            <a:ext cx="2775025" cy="3956"/>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318;p38">
            <a:extLst>
              <a:ext uri="{FF2B5EF4-FFF2-40B4-BE49-F238E27FC236}">
                <a16:creationId xmlns:a16="http://schemas.microsoft.com/office/drawing/2014/main" id="{8900501F-DDE0-0343-CAF1-B12161C7498B}"/>
              </a:ext>
            </a:extLst>
          </p:cNvPr>
          <p:cNvSpPr txBox="1"/>
          <p:nvPr/>
        </p:nvSpPr>
        <p:spPr>
          <a:xfrm>
            <a:off x="4735980" y="2800545"/>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directories</a:t>
            </a:r>
            <a:endParaRPr sz="1867" kern="0" dirty="0">
              <a:solidFill>
                <a:srgbClr val="000000"/>
              </a:solidFill>
              <a:latin typeface="Calibri"/>
              <a:ea typeface="Calibri"/>
              <a:cs typeface="Calibri"/>
              <a:sym typeface="Calibri"/>
            </a:endParaRPr>
          </a:p>
        </p:txBody>
      </p:sp>
      <p:sp>
        <p:nvSpPr>
          <p:cNvPr id="11" name="Google Shape;319;p38">
            <a:extLst>
              <a:ext uri="{FF2B5EF4-FFF2-40B4-BE49-F238E27FC236}">
                <a16:creationId xmlns:a16="http://schemas.microsoft.com/office/drawing/2014/main" id="{4B4C9707-22EF-1DDF-640B-5F08E548F18E}"/>
              </a:ext>
            </a:extLst>
          </p:cNvPr>
          <p:cNvSpPr/>
          <p:nvPr/>
        </p:nvSpPr>
        <p:spPr>
          <a:xfrm>
            <a:off x="6401139" y="2222145"/>
            <a:ext cx="417871" cy="101359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2" name="Google Shape;320;p38">
            <a:extLst>
              <a:ext uri="{FF2B5EF4-FFF2-40B4-BE49-F238E27FC236}">
                <a16:creationId xmlns:a16="http://schemas.microsoft.com/office/drawing/2014/main" id="{CDDFE935-7132-1982-D669-F67FB13D2CC1}"/>
              </a:ext>
            </a:extLst>
          </p:cNvPr>
          <p:cNvCxnSpPr>
            <a:cxnSpLocks/>
          </p:cNvCxnSpPr>
          <p:nvPr/>
        </p:nvCxnSpPr>
        <p:spPr>
          <a:xfrm>
            <a:off x="3626114" y="2423709"/>
            <a:ext cx="2775025"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321;p38">
            <a:extLst>
              <a:ext uri="{FF2B5EF4-FFF2-40B4-BE49-F238E27FC236}">
                <a16:creationId xmlns:a16="http://schemas.microsoft.com/office/drawing/2014/main" id="{92CE27E3-70B7-ED2D-00AC-018F8F07E567}"/>
              </a:ext>
            </a:extLst>
          </p:cNvPr>
          <p:cNvSpPr txBox="1"/>
          <p:nvPr/>
        </p:nvSpPr>
        <p:spPr>
          <a:xfrm>
            <a:off x="3627250" y="2054209"/>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DirectoryDAO()</a:t>
            </a:r>
            <a:endParaRPr sz="1867" kern="0" dirty="0">
              <a:solidFill>
                <a:srgbClr val="000000"/>
              </a:solidFill>
              <a:latin typeface="Calibri"/>
              <a:ea typeface="Calibri"/>
              <a:cs typeface="Calibri"/>
              <a:sym typeface="Calibri"/>
            </a:endParaRPr>
          </a:p>
        </p:txBody>
      </p:sp>
      <p:sp>
        <p:nvSpPr>
          <p:cNvPr id="14" name="Google Shape;322;p38">
            <a:extLst>
              <a:ext uri="{FF2B5EF4-FFF2-40B4-BE49-F238E27FC236}">
                <a16:creationId xmlns:a16="http://schemas.microsoft.com/office/drawing/2014/main" id="{2174B352-0D5A-80FF-1028-9065C103A64F}"/>
              </a:ext>
            </a:extLst>
          </p:cNvPr>
          <p:cNvSpPr/>
          <p:nvPr/>
        </p:nvSpPr>
        <p:spPr>
          <a:xfrm>
            <a:off x="9344479" y="1331582"/>
            <a:ext cx="700393"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ctx</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15" name="Google Shape;323;p38">
            <a:extLst>
              <a:ext uri="{FF2B5EF4-FFF2-40B4-BE49-F238E27FC236}">
                <a16:creationId xmlns:a16="http://schemas.microsoft.com/office/drawing/2014/main" id="{3F1DA993-15A7-A76F-8DC7-886881F53614}"/>
              </a:ext>
            </a:extLst>
          </p:cNvPr>
          <p:cNvCxnSpPr>
            <a:cxnSpLocks/>
            <a:stCxn id="14" idx="2"/>
          </p:cNvCxnSpPr>
          <p:nvPr/>
        </p:nvCxnSpPr>
        <p:spPr>
          <a:xfrm>
            <a:off x="9694676" y="1712782"/>
            <a:ext cx="6970" cy="438956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16" name="Google Shape;324;p38">
            <a:extLst>
              <a:ext uri="{FF2B5EF4-FFF2-40B4-BE49-F238E27FC236}">
                <a16:creationId xmlns:a16="http://schemas.microsoft.com/office/drawing/2014/main" id="{2ED9B30C-6491-2911-3330-CC3121D30D04}"/>
              </a:ext>
            </a:extLst>
          </p:cNvPr>
          <p:cNvCxnSpPr>
            <a:endCxn id="19" idx="1"/>
          </p:cNvCxnSpPr>
          <p:nvPr/>
        </p:nvCxnSpPr>
        <p:spPr>
          <a:xfrm>
            <a:off x="3609025" y="5649351"/>
            <a:ext cx="74801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326;p38">
            <a:extLst>
              <a:ext uri="{FF2B5EF4-FFF2-40B4-BE49-F238E27FC236}">
                <a16:creationId xmlns:a16="http://schemas.microsoft.com/office/drawing/2014/main" id="{6397B121-4EBA-F5B0-C447-881D7138B012}"/>
              </a:ext>
            </a:extLst>
          </p:cNvPr>
          <p:cNvSpPr/>
          <p:nvPr/>
        </p:nvSpPr>
        <p:spPr>
          <a:xfrm>
            <a:off x="10553559" y="1331577"/>
            <a:ext cx="1480644" cy="634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Template</a:t>
            </a:r>
            <a:b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Engine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8" name="Google Shape;327;p38">
            <a:extLst>
              <a:ext uri="{FF2B5EF4-FFF2-40B4-BE49-F238E27FC236}">
                <a16:creationId xmlns:a16="http://schemas.microsoft.com/office/drawing/2014/main" id="{586ED187-B257-63EA-FD51-EFA1AAF3D0D8}"/>
              </a:ext>
            </a:extLst>
          </p:cNvPr>
          <p:cNvCxnSpPr>
            <a:stCxn id="17" idx="2"/>
          </p:cNvCxnSpPr>
          <p:nvPr/>
        </p:nvCxnSpPr>
        <p:spPr>
          <a:xfrm>
            <a:off x="11293881" y="1965977"/>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19" name="Google Shape;325;p38">
            <a:extLst>
              <a:ext uri="{FF2B5EF4-FFF2-40B4-BE49-F238E27FC236}">
                <a16:creationId xmlns:a16="http://schemas.microsoft.com/office/drawing/2014/main" id="{82D0F9AD-4A93-4115-C54C-D6B5DEFC8C7A}"/>
              </a:ext>
            </a:extLst>
          </p:cNvPr>
          <p:cNvSpPr/>
          <p:nvPr/>
        </p:nvSpPr>
        <p:spPr>
          <a:xfrm>
            <a:off x="11089154" y="5196351"/>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 name="Google Shape;328;p38">
            <a:extLst>
              <a:ext uri="{FF2B5EF4-FFF2-40B4-BE49-F238E27FC236}">
                <a16:creationId xmlns:a16="http://schemas.microsoft.com/office/drawing/2014/main" id="{AB72B8D7-514B-AC16-8B8C-64B5674C620F}"/>
              </a:ext>
            </a:extLst>
          </p:cNvPr>
          <p:cNvCxnSpPr>
            <a:cxnSpLocks/>
            <a:endCxn id="21" idx="1"/>
          </p:cNvCxnSpPr>
          <p:nvPr/>
        </p:nvCxnSpPr>
        <p:spPr>
          <a:xfrm>
            <a:off x="3618884" y="4725610"/>
            <a:ext cx="5879568" cy="8934"/>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Google Shape;329;p38">
            <a:extLst>
              <a:ext uri="{FF2B5EF4-FFF2-40B4-BE49-F238E27FC236}">
                <a16:creationId xmlns:a16="http://schemas.microsoft.com/office/drawing/2014/main" id="{B5848481-3529-59B2-9A52-C862FEC4424E}"/>
              </a:ext>
            </a:extLst>
          </p:cNvPr>
          <p:cNvSpPr/>
          <p:nvPr/>
        </p:nvSpPr>
        <p:spPr>
          <a:xfrm>
            <a:off x="9498452" y="4281544"/>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 name="Google Shape;330;p38">
            <a:extLst>
              <a:ext uri="{FF2B5EF4-FFF2-40B4-BE49-F238E27FC236}">
                <a16:creationId xmlns:a16="http://schemas.microsoft.com/office/drawing/2014/main" id="{1D9F46A8-639F-9D4B-0B94-B212529F0915}"/>
              </a:ext>
            </a:extLst>
          </p:cNvPr>
          <p:cNvSpPr txBox="1"/>
          <p:nvPr/>
        </p:nvSpPr>
        <p:spPr>
          <a:xfrm>
            <a:off x="3786979" y="4381886"/>
            <a:ext cx="2648640"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setVariable(directories)</a:t>
            </a:r>
            <a:endParaRPr sz="1867" kern="0" dirty="0">
              <a:solidFill>
                <a:srgbClr val="000000"/>
              </a:solidFill>
              <a:latin typeface="Calibri"/>
              <a:ea typeface="Calibri"/>
              <a:cs typeface="Calibri"/>
              <a:sym typeface="Calibri"/>
            </a:endParaRPr>
          </a:p>
        </p:txBody>
      </p:sp>
      <p:sp>
        <p:nvSpPr>
          <p:cNvPr id="23" name="Google Shape;331;p38">
            <a:extLst>
              <a:ext uri="{FF2B5EF4-FFF2-40B4-BE49-F238E27FC236}">
                <a16:creationId xmlns:a16="http://schemas.microsoft.com/office/drawing/2014/main" id="{A461F108-ACAD-F5A3-03AE-563FDB14F50B}"/>
              </a:ext>
            </a:extLst>
          </p:cNvPr>
          <p:cNvSpPr txBox="1"/>
          <p:nvPr/>
        </p:nvSpPr>
        <p:spPr>
          <a:xfrm>
            <a:off x="4296373" y="5174150"/>
            <a:ext cx="4726608"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process(ctx, "DirectoryContent.html", ..)</a:t>
            </a:r>
            <a:endParaRPr sz="2133" kern="0" dirty="0">
              <a:solidFill>
                <a:srgbClr val="000000"/>
              </a:solidFill>
              <a:latin typeface="Calibri"/>
              <a:ea typeface="Calibri"/>
              <a:cs typeface="Calibri"/>
              <a:sym typeface="Calibri"/>
            </a:endParaRPr>
          </a:p>
        </p:txBody>
      </p:sp>
      <p:cxnSp>
        <p:nvCxnSpPr>
          <p:cNvPr id="24" name="Google Shape;332;p38">
            <a:extLst>
              <a:ext uri="{FF2B5EF4-FFF2-40B4-BE49-F238E27FC236}">
                <a16:creationId xmlns:a16="http://schemas.microsoft.com/office/drawing/2014/main" id="{158B06FB-657A-D422-9DE5-3D578FB33F76}"/>
              </a:ext>
            </a:extLst>
          </p:cNvPr>
          <p:cNvCxnSpPr>
            <a:cxnSpLocks/>
          </p:cNvCxnSpPr>
          <p:nvPr/>
        </p:nvCxnSpPr>
        <p:spPr>
          <a:xfrm>
            <a:off x="3626114" y="2855509"/>
            <a:ext cx="2775025"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33;p38">
            <a:extLst>
              <a:ext uri="{FF2B5EF4-FFF2-40B4-BE49-F238E27FC236}">
                <a16:creationId xmlns:a16="http://schemas.microsoft.com/office/drawing/2014/main" id="{FF97197F-A284-E2DD-1F05-91920B7456DD}"/>
              </a:ext>
            </a:extLst>
          </p:cNvPr>
          <p:cNvSpPr txBox="1"/>
          <p:nvPr/>
        </p:nvSpPr>
        <p:spPr>
          <a:xfrm>
            <a:off x="3562737" y="2513603"/>
            <a:ext cx="2833341"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400" kern="0" dirty="0">
                <a:solidFill>
                  <a:srgbClr val="000000"/>
                </a:solidFill>
                <a:latin typeface="Calibri"/>
                <a:ea typeface="Calibri"/>
                <a:cs typeface="Calibri"/>
                <a:sym typeface="Calibri"/>
              </a:rPr>
              <a:t>findSubdirectoriesById(directoryId)</a:t>
            </a:r>
          </a:p>
        </p:txBody>
      </p:sp>
      <p:sp>
        <p:nvSpPr>
          <p:cNvPr id="28" name="Google Shape;473;p43">
            <a:extLst>
              <a:ext uri="{FF2B5EF4-FFF2-40B4-BE49-F238E27FC236}">
                <a16:creationId xmlns:a16="http://schemas.microsoft.com/office/drawing/2014/main" id="{7045DAB9-03D7-8A48-5C04-AE5CB6170123}"/>
              </a:ext>
            </a:extLst>
          </p:cNvPr>
          <p:cNvSpPr txBox="1"/>
          <p:nvPr/>
        </p:nvSpPr>
        <p:spPr>
          <a:xfrm>
            <a:off x="307090" y="2590901"/>
            <a:ext cx="2818677" cy="1716648"/>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GET</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/GetContent?directoryId=X</a:t>
            </a:r>
            <a:endParaRPr kern="0" dirty="0">
              <a:solidFill>
                <a:srgbClr val="000000"/>
              </a:solidFill>
              <a:latin typeface="Arial"/>
              <a:cs typeface="Arial"/>
              <a:sym typeface="Arial"/>
            </a:endParaRPr>
          </a:p>
          <a:p>
            <a:pPr defTabSz="1219170">
              <a:buClr>
                <a:srgbClr val="000000"/>
              </a:buClr>
            </a:pP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r>
              <a:rPr lang="it-IT" kern="0" dirty="0">
                <a:solidFill>
                  <a:srgbClr val="000000"/>
                </a:solidFill>
                <a:latin typeface="Calibri"/>
                <a:ea typeface="Calibri"/>
                <a:cs typeface="Calibri"/>
                <a:sym typeface="Calibri"/>
              </a:rPr>
              <a:t>Home.html,</a:t>
            </a:r>
          </a:p>
          <a:p>
            <a:pPr defTabSz="1219170">
              <a:buClr>
                <a:srgbClr val="000000"/>
              </a:buClr>
            </a:pPr>
            <a:r>
              <a:rPr lang="es-419" kern="0" dirty="0">
                <a:solidFill>
                  <a:srgbClr val="000000"/>
                </a:solidFill>
                <a:latin typeface="Calibri"/>
                <a:ea typeface="Calibri"/>
                <a:cs typeface="Calibri"/>
                <a:sym typeface="Calibri"/>
              </a:rPr>
              <a:t>DirectoryContent</a:t>
            </a:r>
            <a:r>
              <a:rPr lang="it-IT" kern="0" dirty="0">
                <a:solidFill>
                  <a:srgbClr val="000000"/>
                </a:solidFill>
                <a:latin typeface="Calibri"/>
                <a:ea typeface="Calibri"/>
                <a:cs typeface="Calibri"/>
                <a:sym typeface="Calibri"/>
              </a:rPr>
              <a:t>.html,</a:t>
            </a:r>
          </a:p>
          <a:p>
            <a:pPr defTabSz="1219170">
              <a:buClr>
                <a:srgbClr val="000000"/>
              </a:buClr>
            </a:pPr>
            <a:r>
              <a:rPr lang="it-IT" kern="0" dirty="0">
                <a:solidFill>
                  <a:srgbClr val="000000"/>
                </a:solidFill>
                <a:latin typeface="Calibri"/>
                <a:ea typeface="Calibri"/>
                <a:cs typeface="Calibri"/>
                <a:sym typeface="Calibri"/>
              </a:rPr>
              <a:t>Document.html</a:t>
            </a:r>
            <a:endParaRPr kern="0" dirty="0">
              <a:solidFill>
                <a:srgbClr val="000000"/>
              </a:solidFill>
              <a:latin typeface="Calibri"/>
              <a:ea typeface="Calibri"/>
              <a:cs typeface="Calibri"/>
              <a:sym typeface="Calibri"/>
            </a:endParaRPr>
          </a:p>
        </p:txBody>
      </p:sp>
      <p:sp>
        <p:nvSpPr>
          <p:cNvPr id="30" name="CasellaDiTesto 29">
            <a:extLst>
              <a:ext uri="{FF2B5EF4-FFF2-40B4-BE49-F238E27FC236}">
                <a16:creationId xmlns:a16="http://schemas.microsoft.com/office/drawing/2014/main" id="{C2236F3F-4699-28A6-97EB-D3ECDCA87CA1}"/>
              </a:ext>
            </a:extLst>
          </p:cNvPr>
          <p:cNvSpPr txBox="1"/>
          <p:nvPr/>
        </p:nvSpPr>
        <p:spPr>
          <a:xfrm>
            <a:off x="6576650" y="4424204"/>
            <a:ext cx="2507226" cy="369332"/>
          </a:xfrm>
          <a:prstGeom prst="rect">
            <a:avLst/>
          </a:prstGeom>
          <a:noFill/>
        </p:spPr>
        <p:txBody>
          <a:bodyPr wrap="square">
            <a:spAutoFit/>
          </a:bodyPr>
          <a:lstStyle/>
          <a:p>
            <a:pPr algn="ctr" defTabSz="1219170">
              <a:buClr>
                <a:srgbClr val="000000"/>
              </a:buClr>
            </a:pPr>
            <a:r>
              <a:rPr lang="es-419" sz="1800" kern="0" dirty="0">
                <a:solidFill>
                  <a:srgbClr val="000000"/>
                </a:solidFill>
                <a:latin typeface="Calibri"/>
                <a:ea typeface="Calibri"/>
                <a:cs typeface="Calibri"/>
                <a:sym typeface="Calibri"/>
              </a:rPr>
              <a:t>setVariable(documents)</a:t>
            </a:r>
          </a:p>
        </p:txBody>
      </p:sp>
      <p:cxnSp>
        <p:nvCxnSpPr>
          <p:cNvPr id="31" name="Google Shape;317;p38">
            <a:extLst>
              <a:ext uri="{FF2B5EF4-FFF2-40B4-BE49-F238E27FC236}">
                <a16:creationId xmlns:a16="http://schemas.microsoft.com/office/drawing/2014/main" id="{B6612EDC-C4B4-71C3-6F12-F56CD8DAF733}"/>
              </a:ext>
            </a:extLst>
          </p:cNvPr>
          <p:cNvCxnSpPr>
            <a:cxnSpLocks/>
          </p:cNvCxnSpPr>
          <p:nvPr/>
        </p:nvCxnSpPr>
        <p:spPr>
          <a:xfrm flipH="1">
            <a:off x="3631700" y="4217889"/>
            <a:ext cx="450089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2" name="Google Shape;318;p38">
            <a:extLst>
              <a:ext uri="{FF2B5EF4-FFF2-40B4-BE49-F238E27FC236}">
                <a16:creationId xmlns:a16="http://schemas.microsoft.com/office/drawing/2014/main" id="{6BA76B4D-E7AE-E6EB-5AFE-00C0A59AF6EB}"/>
              </a:ext>
            </a:extLst>
          </p:cNvPr>
          <p:cNvSpPr txBox="1"/>
          <p:nvPr/>
        </p:nvSpPr>
        <p:spPr>
          <a:xfrm>
            <a:off x="4266997" y="3903259"/>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documents</a:t>
            </a:r>
            <a:endParaRPr sz="1867" kern="0" dirty="0">
              <a:solidFill>
                <a:srgbClr val="000000"/>
              </a:solidFill>
              <a:latin typeface="Calibri"/>
              <a:ea typeface="Calibri"/>
              <a:cs typeface="Calibri"/>
              <a:sym typeface="Calibri"/>
            </a:endParaRPr>
          </a:p>
        </p:txBody>
      </p:sp>
      <p:cxnSp>
        <p:nvCxnSpPr>
          <p:cNvPr id="33" name="Google Shape;320;p38">
            <a:extLst>
              <a:ext uri="{FF2B5EF4-FFF2-40B4-BE49-F238E27FC236}">
                <a16:creationId xmlns:a16="http://schemas.microsoft.com/office/drawing/2014/main" id="{E518E41E-FE40-126C-F84C-7C75350C52F0}"/>
              </a:ext>
            </a:extLst>
          </p:cNvPr>
          <p:cNvCxnSpPr>
            <a:cxnSpLocks/>
          </p:cNvCxnSpPr>
          <p:nvPr/>
        </p:nvCxnSpPr>
        <p:spPr>
          <a:xfrm>
            <a:off x="3631700" y="3507527"/>
            <a:ext cx="450089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21;p38">
            <a:extLst>
              <a:ext uri="{FF2B5EF4-FFF2-40B4-BE49-F238E27FC236}">
                <a16:creationId xmlns:a16="http://schemas.microsoft.com/office/drawing/2014/main" id="{774FC026-1DAE-431F-966A-68BB30F88513}"/>
              </a:ext>
            </a:extLst>
          </p:cNvPr>
          <p:cNvSpPr txBox="1"/>
          <p:nvPr/>
        </p:nvSpPr>
        <p:spPr>
          <a:xfrm>
            <a:off x="3632836" y="3138027"/>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DocumentDAO()</a:t>
            </a:r>
            <a:endParaRPr sz="1867" kern="0" dirty="0">
              <a:solidFill>
                <a:srgbClr val="000000"/>
              </a:solidFill>
              <a:latin typeface="Calibri"/>
              <a:ea typeface="Calibri"/>
              <a:cs typeface="Calibri"/>
              <a:sym typeface="Calibri"/>
            </a:endParaRPr>
          </a:p>
        </p:txBody>
      </p:sp>
      <p:cxnSp>
        <p:nvCxnSpPr>
          <p:cNvPr id="35" name="Google Shape;332;p38">
            <a:extLst>
              <a:ext uri="{FF2B5EF4-FFF2-40B4-BE49-F238E27FC236}">
                <a16:creationId xmlns:a16="http://schemas.microsoft.com/office/drawing/2014/main" id="{EA9C1E75-A546-1B3A-4E83-39329206DE32}"/>
              </a:ext>
            </a:extLst>
          </p:cNvPr>
          <p:cNvCxnSpPr>
            <a:cxnSpLocks/>
          </p:cNvCxnSpPr>
          <p:nvPr/>
        </p:nvCxnSpPr>
        <p:spPr>
          <a:xfrm>
            <a:off x="3632836" y="3903259"/>
            <a:ext cx="449976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333;p38">
            <a:extLst>
              <a:ext uri="{FF2B5EF4-FFF2-40B4-BE49-F238E27FC236}">
                <a16:creationId xmlns:a16="http://schemas.microsoft.com/office/drawing/2014/main" id="{D78EC487-774B-33DD-86A2-C8F839F63A3D}"/>
              </a:ext>
            </a:extLst>
          </p:cNvPr>
          <p:cNvSpPr txBox="1"/>
          <p:nvPr/>
        </p:nvSpPr>
        <p:spPr>
          <a:xfrm>
            <a:off x="3624470" y="3569827"/>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findDocumentsByDirectory(directoryId)</a:t>
            </a:r>
          </a:p>
        </p:txBody>
      </p:sp>
      <p:cxnSp>
        <p:nvCxnSpPr>
          <p:cNvPr id="37" name="Google Shape;312;p38">
            <a:extLst>
              <a:ext uri="{FF2B5EF4-FFF2-40B4-BE49-F238E27FC236}">
                <a16:creationId xmlns:a16="http://schemas.microsoft.com/office/drawing/2014/main" id="{CBD410C2-8C76-141D-6F11-3B3BF796FF58}"/>
              </a:ext>
            </a:extLst>
          </p:cNvPr>
          <p:cNvCxnSpPr>
            <a:cxnSpLocks/>
          </p:cNvCxnSpPr>
          <p:nvPr/>
        </p:nvCxnSpPr>
        <p:spPr>
          <a:xfrm>
            <a:off x="2040479" y="2362475"/>
            <a:ext cx="11650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313;p38">
            <a:extLst>
              <a:ext uri="{FF2B5EF4-FFF2-40B4-BE49-F238E27FC236}">
                <a16:creationId xmlns:a16="http://schemas.microsoft.com/office/drawing/2014/main" id="{4A327F31-3DC2-1C0B-5E8E-C2B76AC7A0CB}"/>
              </a:ext>
            </a:extLst>
          </p:cNvPr>
          <p:cNvSpPr txBox="1"/>
          <p:nvPr/>
        </p:nvSpPr>
        <p:spPr>
          <a:xfrm>
            <a:off x="954095" y="1953575"/>
            <a:ext cx="2149858"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Redirect/</a:t>
            </a:r>
            <a:r>
              <a:rPr lang="es-419" sz="2400" kern="0" dirty="0">
                <a:solidFill>
                  <a:srgbClr val="000000"/>
                </a:solidFill>
                <a:latin typeface="Calibri"/>
                <a:ea typeface="Calibri"/>
                <a:cs typeface="Calibri"/>
                <a:sym typeface="Calibri"/>
              </a:rPr>
              <a:t>doGET</a:t>
            </a:r>
            <a:endParaRPr lang="es-419" sz="2800" kern="0" dirty="0">
              <a:solidFill>
                <a:srgbClr val="000000"/>
              </a:solidFill>
              <a:latin typeface="Calibri"/>
              <a:ea typeface="Calibri"/>
              <a:cs typeface="Calibri"/>
              <a:sym typeface="Calibri"/>
            </a:endParaRPr>
          </a:p>
        </p:txBody>
      </p:sp>
      <p:sp>
        <p:nvSpPr>
          <p:cNvPr id="42" name="Google Shape;315;p38">
            <a:extLst>
              <a:ext uri="{FF2B5EF4-FFF2-40B4-BE49-F238E27FC236}">
                <a16:creationId xmlns:a16="http://schemas.microsoft.com/office/drawing/2014/main" id="{8D5C7D5B-F69E-373B-40E9-BD9EBDABAA8A}"/>
              </a:ext>
            </a:extLst>
          </p:cNvPr>
          <p:cNvSpPr/>
          <p:nvPr/>
        </p:nvSpPr>
        <p:spPr>
          <a:xfrm>
            <a:off x="7494445" y="1348093"/>
            <a:ext cx="1747878"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DocumentDAO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2A87DD32-9B7B-400E-04C3-C95F50545C72}"/>
              </a:ext>
            </a:extLst>
          </p:cNvPr>
          <p:cNvCxnSpPr>
            <a:cxnSpLocks/>
            <a:stCxn id="42" idx="2"/>
          </p:cNvCxnSpPr>
          <p:nvPr/>
        </p:nvCxnSpPr>
        <p:spPr>
          <a:xfrm>
            <a:off x="8368384" y="1729293"/>
            <a:ext cx="47614" cy="438956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44" name="Google Shape;319;p38">
            <a:extLst>
              <a:ext uri="{FF2B5EF4-FFF2-40B4-BE49-F238E27FC236}">
                <a16:creationId xmlns:a16="http://schemas.microsoft.com/office/drawing/2014/main" id="{14338819-0B38-D63E-7A14-039690463DB4}"/>
              </a:ext>
            </a:extLst>
          </p:cNvPr>
          <p:cNvSpPr/>
          <p:nvPr/>
        </p:nvSpPr>
        <p:spPr>
          <a:xfrm>
            <a:off x="8132596" y="3316876"/>
            <a:ext cx="417871" cy="101359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28852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0AA72C-73C1-46C6-DD39-6CA994BC8A5A}"/>
              </a:ext>
            </a:extLst>
          </p:cNvPr>
          <p:cNvSpPr>
            <a:spLocks noGrp="1"/>
          </p:cNvSpPr>
          <p:nvPr>
            <p:ph type="title"/>
          </p:nvPr>
        </p:nvSpPr>
        <p:spPr>
          <a:xfrm>
            <a:off x="112246" y="226422"/>
            <a:ext cx="9768872" cy="633836"/>
          </a:xfrm>
        </p:spPr>
        <p:txBody>
          <a:bodyPr>
            <a:normAutofit fontScale="90000"/>
          </a:bodyPr>
          <a:lstStyle/>
          <a:p>
            <a:r>
              <a:rPr lang="it-IT" dirty="0"/>
              <a:t>Event: select </a:t>
            </a:r>
            <a:r>
              <a:rPr lang="it-IT" dirty="0" err="1"/>
              <a:t>document</a:t>
            </a:r>
            <a:r>
              <a:rPr lang="it-IT" dirty="0"/>
              <a:t> (</a:t>
            </a:r>
            <a:r>
              <a:rPr lang="it-IT" dirty="0" err="1"/>
              <a:t>get</a:t>
            </a:r>
            <a:r>
              <a:rPr lang="it-IT" dirty="0"/>
              <a:t> </a:t>
            </a:r>
            <a:r>
              <a:rPr lang="it-IT" dirty="0" err="1"/>
              <a:t>document</a:t>
            </a:r>
            <a:r>
              <a:rPr lang="it-IT" dirty="0"/>
              <a:t> </a:t>
            </a:r>
            <a:r>
              <a:rPr lang="it-IT" dirty="0" err="1"/>
              <a:t>details</a:t>
            </a:r>
            <a:r>
              <a:rPr lang="it-IT" dirty="0"/>
              <a:t>)</a:t>
            </a:r>
          </a:p>
        </p:txBody>
      </p:sp>
      <p:sp>
        <p:nvSpPr>
          <p:cNvPr id="4" name="Google Shape;310;p38">
            <a:extLst>
              <a:ext uri="{FF2B5EF4-FFF2-40B4-BE49-F238E27FC236}">
                <a16:creationId xmlns:a16="http://schemas.microsoft.com/office/drawing/2014/main" id="{DA491BA5-4DB8-5288-EDE2-FEB604DB51B0}"/>
              </a:ext>
            </a:extLst>
          </p:cNvPr>
          <p:cNvSpPr/>
          <p:nvPr/>
        </p:nvSpPr>
        <p:spPr>
          <a:xfrm>
            <a:off x="2536193" y="1369142"/>
            <a:ext cx="1886176"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GoToHomePage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43939BDC-872C-EAC7-71AD-6362D4754A8A}"/>
              </a:ext>
            </a:extLst>
          </p:cNvPr>
          <p:cNvCxnSpPr>
            <a:stCxn id="4" idx="2"/>
          </p:cNvCxnSpPr>
          <p:nvPr/>
        </p:nvCxnSpPr>
        <p:spPr>
          <a:xfrm>
            <a:off x="3479281" y="1750342"/>
            <a:ext cx="25888"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6" name="Google Shape;314;p38">
            <a:extLst>
              <a:ext uri="{FF2B5EF4-FFF2-40B4-BE49-F238E27FC236}">
                <a16:creationId xmlns:a16="http://schemas.microsoft.com/office/drawing/2014/main" id="{D6D98AEF-9F7B-2414-CF62-5A4734D81628}"/>
              </a:ext>
            </a:extLst>
          </p:cNvPr>
          <p:cNvSpPr/>
          <p:nvPr/>
        </p:nvSpPr>
        <p:spPr>
          <a:xfrm>
            <a:off x="3209098" y="1966042"/>
            <a:ext cx="420338" cy="367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Google Shape;315;p38">
            <a:extLst>
              <a:ext uri="{FF2B5EF4-FFF2-40B4-BE49-F238E27FC236}">
                <a16:creationId xmlns:a16="http://schemas.microsoft.com/office/drawing/2014/main" id="{269CE3EE-2225-B483-CA2B-A5613E8E8832}"/>
              </a:ext>
            </a:extLst>
          </p:cNvPr>
          <p:cNvSpPr/>
          <p:nvPr/>
        </p:nvSpPr>
        <p:spPr>
          <a:xfrm>
            <a:off x="6748062" y="1331575"/>
            <a:ext cx="1676812"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DirectoryDAO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8" name="Google Shape;316;p38">
            <a:extLst>
              <a:ext uri="{FF2B5EF4-FFF2-40B4-BE49-F238E27FC236}">
                <a16:creationId xmlns:a16="http://schemas.microsoft.com/office/drawing/2014/main" id="{4A8F45D4-B84E-572B-57A7-366828C7582E}"/>
              </a:ext>
            </a:extLst>
          </p:cNvPr>
          <p:cNvCxnSpPr>
            <a:cxnSpLocks/>
            <a:stCxn id="7" idx="2"/>
          </p:cNvCxnSpPr>
          <p:nvPr/>
        </p:nvCxnSpPr>
        <p:spPr>
          <a:xfrm>
            <a:off x="7586468" y="1712775"/>
            <a:ext cx="22629"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9" name="Google Shape;317;p38">
            <a:extLst>
              <a:ext uri="{FF2B5EF4-FFF2-40B4-BE49-F238E27FC236}">
                <a16:creationId xmlns:a16="http://schemas.microsoft.com/office/drawing/2014/main" id="{9253C49F-92C1-D10E-226E-150FE3C8579C}"/>
              </a:ext>
            </a:extLst>
          </p:cNvPr>
          <p:cNvCxnSpPr>
            <a:cxnSpLocks/>
          </p:cNvCxnSpPr>
          <p:nvPr/>
        </p:nvCxnSpPr>
        <p:spPr>
          <a:xfrm flipH="1">
            <a:off x="3626114" y="3134071"/>
            <a:ext cx="37694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 name="Google Shape;318;p38">
            <a:extLst>
              <a:ext uri="{FF2B5EF4-FFF2-40B4-BE49-F238E27FC236}">
                <a16:creationId xmlns:a16="http://schemas.microsoft.com/office/drawing/2014/main" id="{CA4E0BF5-1517-6740-1BF6-8ADE41E182A0}"/>
              </a:ext>
            </a:extLst>
          </p:cNvPr>
          <p:cNvSpPr txBox="1"/>
          <p:nvPr/>
        </p:nvSpPr>
        <p:spPr>
          <a:xfrm>
            <a:off x="4261411" y="2819441"/>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document</a:t>
            </a:r>
            <a:endParaRPr sz="1867" kern="0" dirty="0">
              <a:solidFill>
                <a:srgbClr val="000000"/>
              </a:solidFill>
              <a:latin typeface="Calibri"/>
              <a:ea typeface="Calibri"/>
              <a:cs typeface="Calibri"/>
              <a:sym typeface="Calibri"/>
            </a:endParaRPr>
          </a:p>
        </p:txBody>
      </p:sp>
      <p:sp>
        <p:nvSpPr>
          <p:cNvPr id="11" name="Google Shape;319;p38">
            <a:extLst>
              <a:ext uri="{FF2B5EF4-FFF2-40B4-BE49-F238E27FC236}">
                <a16:creationId xmlns:a16="http://schemas.microsoft.com/office/drawing/2014/main" id="{131D7FA5-AD43-E7F9-2A0D-42D78ECFB0A7}"/>
              </a:ext>
            </a:extLst>
          </p:cNvPr>
          <p:cNvSpPr/>
          <p:nvPr/>
        </p:nvSpPr>
        <p:spPr>
          <a:xfrm>
            <a:off x="7395514" y="2208086"/>
            <a:ext cx="417871" cy="1015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2" name="Google Shape;320;p38">
            <a:extLst>
              <a:ext uri="{FF2B5EF4-FFF2-40B4-BE49-F238E27FC236}">
                <a16:creationId xmlns:a16="http://schemas.microsoft.com/office/drawing/2014/main" id="{D2447372-7C76-4A5C-35C3-CBAA4A87E004}"/>
              </a:ext>
            </a:extLst>
          </p:cNvPr>
          <p:cNvCxnSpPr>
            <a:cxnSpLocks/>
          </p:cNvCxnSpPr>
          <p:nvPr/>
        </p:nvCxnSpPr>
        <p:spPr>
          <a:xfrm>
            <a:off x="3626114" y="2423709"/>
            <a:ext cx="378092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321;p38">
            <a:extLst>
              <a:ext uri="{FF2B5EF4-FFF2-40B4-BE49-F238E27FC236}">
                <a16:creationId xmlns:a16="http://schemas.microsoft.com/office/drawing/2014/main" id="{50CE6897-6EBD-16B9-1500-8206631C8A13}"/>
              </a:ext>
            </a:extLst>
          </p:cNvPr>
          <p:cNvSpPr txBox="1"/>
          <p:nvPr/>
        </p:nvSpPr>
        <p:spPr>
          <a:xfrm>
            <a:off x="3627250" y="2054209"/>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DocuementDAO()</a:t>
            </a:r>
            <a:endParaRPr sz="1867" kern="0" dirty="0">
              <a:solidFill>
                <a:srgbClr val="000000"/>
              </a:solidFill>
              <a:latin typeface="Calibri"/>
              <a:ea typeface="Calibri"/>
              <a:cs typeface="Calibri"/>
              <a:sym typeface="Calibri"/>
            </a:endParaRPr>
          </a:p>
        </p:txBody>
      </p:sp>
      <p:sp>
        <p:nvSpPr>
          <p:cNvPr id="14" name="Google Shape;322;p38">
            <a:extLst>
              <a:ext uri="{FF2B5EF4-FFF2-40B4-BE49-F238E27FC236}">
                <a16:creationId xmlns:a16="http://schemas.microsoft.com/office/drawing/2014/main" id="{57C57A92-DF9C-AA8B-DC9B-69AEF924FA95}"/>
              </a:ext>
            </a:extLst>
          </p:cNvPr>
          <p:cNvSpPr/>
          <p:nvPr/>
        </p:nvSpPr>
        <p:spPr>
          <a:xfrm>
            <a:off x="8564229" y="1331582"/>
            <a:ext cx="1480644"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ctx</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5" name="Google Shape;323;p38">
            <a:extLst>
              <a:ext uri="{FF2B5EF4-FFF2-40B4-BE49-F238E27FC236}">
                <a16:creationId xmlns:a16="http://schemas.microsoft.com/office/drawing/2014/main" id="{44F58CE9-64DF-4D94-5CFC-EDE7DA817322}"/>
              </a:ext>
            </a:extLst>
          </p:cNvPr>
          <p:cNvCxnSpPr>
            <a:stCxn id="14" idx="2"/>
          </p:cNvCxnSpPr>
          <p:nvPr/>
        </p:nvCxnSpPr>
        <p:spPr>
          <a:xfrm>
            <a:off x="9304551" y="1712782"/>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16" name="Google Shape;324;p38">
            <a:extLst>
              <a:ext uri="{FF2B5EF4-FFF2-40B4-BE49-F238E27FC236}">
                <a16:creationId xmlns:a16="http://schemas.microsoft.com/office/drawing/2014/main" id="{0DC3DF76-9CC0-B9A7-53B4-5714AC251D2A}"/>
              </a:ext>
            </a:extLst>
          </p:cNvPr>
          <p:cNvCxnSpPr>
            <a:endCxn id="19" idx="1"/>
          </p:cNvCxnSpPr>
          <p:nvPr/>
        </p:nvCxnSpPr>
        <p:spPr>
          <a:xfrm>
            <a:off x="3619417" y="4992638"/>
            <a:ext cx="74801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326;p38">
            <a:extLst>
              <a:ext uri="{FF2B5EF4-FFF2-40B4-BE49-F238E27FC236}">
                <a16:creationId xmlns:a16="http://schemas.microsoft.com/office/drawing/2014/main" id="{B1528F36-53C1-BA9F-BF9A-2246BDD52481}"/>
              </a:ext>
            </a:extLst>
          </p:cNvPr>
          <p:cNvSpPr/>
          <p:nvPr/>
        </p:nvSpPr>
        <p:spPr>
          <a:xfrm>
            <a:off x="10553559" y="1331577"/>
            <a:ext cx="1480644" cy="634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Template</a:t>
            </a:r>
            <a:b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Engine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8" name="Google Shape;327;p38">
            <a:extLst>
              <a:ext uri="{FF2B5EF4-FFF2-40B4-BE49-F238E27FC236}">
                <a16:creationId xmlns:a16="http://schemas.microsoft.com/office/drawing/2014/main" id="{DEB89574-EFA9-6587-2FB8-A62F8340E980}"/>
              </a:ext>
            </a:extLst>
          </p:cNvPr>
          <p:cNvCxnSpPr>
            <a:stCxn id="17" idx="2"/>
          </p:cNvCxnSpPr>
          <p:nvPr/>
        </p:nvCxnSpPr>
        <p:spPr>
          <a:xfrm>
            <a:off x="11293881" y="1965977"/>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19" name="Google Shape;325;p38">
            <a:extLst>
              <a:ext uri="{FF2B5EF4-FFF2-40B4-BE49-F238E27FC236}">
                <a16:creationId xmlns:a16="http://schemas.microsoft.com/office/drawing/2014/main" id="{9F08603A-EBDD-4544-AA51-339BB71B8E75}"/>
              </a:ext>
            </a:extLst>
          </p:cNvPr>
          <p:cNvSpPr/>
          <p:nvPr/>
        </p:nvSpPr>
        <p:spPr>
          <a:xfrm>
            <a:off x="11099546" y="4539638"/>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20" name="Google Shape;328;p38">
            <a:extLst>
              <a:ext uri="{FF2B5EF4-FFF2-40B4-BE49-F238E27FC236}">
                <a16:creationId xmlns:a16="http://schemas.microsoft.com/office/drawing/2014/main" id="{9D4600DC-E223-7141-7CFF-6784BC7C5D76}"/>
              </a:ext>
            </a:extLst>
          </p:cNvPr>
          <p:cNvCxnSpPr>
            <a:cxnSpLocks/>
          </p:cNvCxnSpPr>
          <p:nvPr/>
        </p:nvCxnSpPr>
        <p:spPr>
          <a:xfrm>
            <a:off x="3618884" y="4101153"/>
            <a:ext cx="553851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Google Shape;329;p38">
            <a:extLst>
              <a:ext uri="{FF2B5EF4-FFF2-40B4-BE49-F238E27FC236}">
                <a16:creationId xmlns:a16="http://schemas.microsoft.com/office/drawing/2014/main" id="{36B73639-6B48-26CB-FFAF-BBAD674FAEA5}"/>
              </a:ext>
            </a:extLst>
          </p:cNvPr>
          <p:cNvSpPr/>
          <p:nvPr/>
        </p:nvSpPr>
        <p:spPr>
          <a:xfrm>
            <a:off x="9145929" y="3633638"/>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 name="Google Shape;330;p38">
            <a:extLst>
              <a:ext uri="{FF2B5EF4-FFF2-40B4-BE49-F238E27FC236}">
                <a16:creationId xmlns:a16="http://schemas.microsoft.com/office/drawing/2014/main" id="{5715ED76-75A5-AD18-DDBF-6ECB9CC91637}"/>
              </a:ext>
            </a:extLst>
          </p:cNvPr>
          <p:cNvSpPr txBox="1"/>
          <p:nvPr/>
        </p:nvSpPr>
        <p:spPr>
          <a:xfrm>
            <a:off x="4102762" y="3723929"/>
            <a:ext cx="2648640"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setVariable(document)</a:t>
            </a:r>
            <a:endParaRPr sz="1867" kern="0" dirty="0">
              <a:solidFill>
                <a:srgbClr val="000000"/>
              </a:solidFill>
              <a:latin typeface="Calibri"/>
              <a:ea typeface="Calibri"/>
              <a:cs typeface="Calibri"/>
              <a:sym typeface="Calibri"/>
            </a:endParaRPr>
          </a:p>
        </p:txBody>
      </p:sp>
      <p:sp>
        <p:nvSpPr>
          <p:cNvPr id="23" name="Google Shape;331;p38">
            <a:extLst>
              <a:ext uri="{FF2B5EF4-FFF2-40B4-BE49-F238E27FC236}">
                <a16:creationId xmlns:a16="http://schemas.microsoft.com/office/drawing/2014/main" id="{5DBC5EBF-FB17-9092-1A69-B94CAEDDD64E}"/>
              </a:ext>
            </a:extLst>
          </p:cNvPr>
          <p:cNvSpPr txBox="1"/>
          <p:nvPr/>
        </p:nvSpPr>
        <p:spPr>
          <a:xfrm>
            <a:off x="3698496" y="4498775"/>
            <a:ext cx="5306884"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process(ctx, "DocumentDetails.html", ..)</a:t>
            </a:r>
            <a:endParaRPr sz="2133" kern="0" dirty="0">
              <a:solidFill>
                <a:srgbClr val="000000"/>
              </a:solidFill>
              <a:latin typeface="Calibri"/>
              <a:ea typeface="Calibri"/>
              <a:cs typeface="Calibri"/>
              <a:sym typeface="Calibri"/>
            </a:endParaRPr>
          </a:p>
        </p:txBody>
      </p:sp>
      <p:cxnSp>
        <p:nvCxnSpPr>
          <p:cNvPr id="24" name="Google Shape;332;p38">
            <a:extLst>
              <a:ext uri="{FF2B5EF4-FFF2-40B4-BE49-F238E27FC236}">
                <a16:creationId xmlns:a16="http://schemas.microsoft.com/office/drawing/2014/main" id="{0CB0C1BE-77FD-D108-0C3A-5CE87EFFEDFE}"/>
              </a:ext>
            </a:extLst>
          </p:cNvPr>
          <p:cNvCxnSpPr>
            <a:cxnSpLocks/>
          </p:cNvCxnSpPr>
          <p:nvPr/>
        </p:nvCxnSpPr>
        <p:spPr>
          <a:xfrm>
            <a:off x="3626114" y="2855509"/>
            <a:ext cx="3772555"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33;p38">
            <a:extLst>
              <a:ext uri="{FF2B5EF4-FFF2-40B4-BE49-F238E27FC236}">
                <a16:creationId xmlns:a16="http://schemas.microsoft.com/office/drawing/2014/main" id="{D75CC9A1-4C5E-4C36-2E83-3836F3848B2F}"/>
              </a:ext>
            </a:extLst>
          </p:cNvPr>
          <p:cNvSpPr txBox="1"/>
          <p:nvPr/>
        </p:nvSpPr>
        <p:spPr>
          <a:xfrm>
            <a:off x="3618884" y="2486009"/>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findDocumentById(documentId</a:t>
            </a:r>
            <a:r>
              <a:rPr lang="es-419" sz="1867" kern="0" dirty="0">
                <a:solidFill>
                  <a:srgbClr val="000000"/>
                </a:solidFill>
                <a:latin typeface="Calibri"/>
                <a:ea typeface="Calibri"/>
                <a:cs typeface="Calibri"/>
                <a:sym typeface="Calibri"/>
              </a:rPr>
              <a:t>)</a:t>
            </a:r>
            <a:endParaRPr sz="1867" kern="0" dirty="0">
              <a:solidFill>
                <a:srgbClr val="000000"/>
              </a:solidFill>
              <a:latin typeface="Calibri"/>
              <a:ea typeface="Calibri"/>
              <a:cs typeface="Calibri"/>
              <a:sym typeface="Calibri"/>
            </a:endParaRPr>
          </a:p>
        </p:txBody>
      </p:sp>
      <p:cxnSp>
        <p:nvCxnSpPr>
          <p:cNvPr id="26" name="Google Shape;312;p38">
            <a:extLst>
              <a:ext uri="{FF2B5EF4-FFF2-40B4-BE49-F238E27FC236}">
                <a16:creationId xmlns:a16="http://schemas.microsoft.com/office/drawing/2014/main" id="{21038BBD-6CA2-20DD-C3F5-978C6D3B0DD4}"/>
              </a:ext>
            </a:extLst>
          </p:cNvPr>
          <p:cNvCxnSpPr>
            <a:cxnSpLocks/>
          </p:cNvCxnSpPr>
          <p:nvPr/>
        </p:nvCxnSpPr>
        <p:spPr>
          <a:xfrm>
            <a:off x="2055570" y="2355375"/>
            <a:ext cx="11650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313;p38">
            <a:extLst>
              <a:ext uri="{FF2B5EF4-FFF2-40B4-BE49-F238E27FC236}">
                <a16:creationId xmlns:a16="http://schemas.microsoft.com/office/drawing/2014/main" id="{2A6DE578-7701-8F7B-800F-9C53C372DB4A}"/>
              </a:ext>
            </a:extLst>
          </p:cNvPr>
          <p:cNvSpPr txBox="1"/>
          <p:nvPr/>
        </p:nvSpPr>
        <p:spPr>
          <a:xfrm>
            <a:off x="1863786" y="1946475"/>
            <a:ext cx="1255257"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28" name="Google Shape;473;p43">
            <a:extLst>
              <a:ext uri="{FF2B5EF4-FFF2-40B4-BE49-F238E27FC236}">
                <a16:creationId xmlns:a16="http://schemas.microsoft.com/office/drawing/2014/main" id="{9888F97E-2F96-8E17-4437-712B689B7B0D}"/>
              </a:ext>
            </a:extLst>
          </p:cNvPr>
          <p:cNvSpPr txBox="1"/>
          <p:nvPr/>
        </p:nvSpPr>
        <p:spPr>
          <a:xfrm>
            <a:off x="89417" y="2486009"/>
            <a:ext cx="3119681" cy="1177151"/>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GET</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/GetDocument?documentId=X</a:t>
            </a:r>
            <a:endParaRPr kern="0" dirty="0">
              <a:solidFill>
                <a:srgbClr val="000000"/>
              </a:solidFill>
              <a:latin typeface="Arial"/>
              <a:cs typeface="Arial"/>
              <a:sym typeface="Arial"/>
            </a:endParaRPr>
          </a:p>
          <a:p>
            <a:pPr defTabSz="1219170">
              <a:buClr>
                <a:srgbClr val="000000"/>
              </a:buClr>
            </a:pP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DirectoryContent</a:t>
            </a:r>
            <a:r>
              <a:rPr lang="it-IT" kern="0" dirty="0">
                <a:solidFill>
                  <a:srgbClr val="000000"/>
                </a:solidFill>
                <a:latin typeface="Calibri"/>
                <a:ea typeface="Calibri"/>
                <a:cs typeface="Calibri"/>
                <a:sym typeface="Calibri"/>
              </a:rPr>
              <a:t>.html</a:t>
            </a:r>
            <a:endParaRPr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1027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0E1F36-702C-CB87-4333-3D617D24D97C}"/>
              </a:ext>
            </a:extLst>
          </p:cNvPr>
          <p:cNvSpPr>
            <a:spLocks noGrp="1"/>
          </p:cNvSpPr>
          <p:nvPr>
            <p:ph type="title"/>
          </p:nvPr>
        </p:nvSpPr>
        <p:spPr>
          <a:xfrm>
            <a:off x="135678" y="189667"/>
            <a:ext cx="4923503" cy="830263"/>
          </a:xfrm>
        </p:spPr>
        <p:txBody>
          <a:bodyPr>
            <a:normAutofit fontScale="90000"/>
          </a:bodyPr>
          <a:lstStyle/>
          <a:p>
            <a:r>
              <a:rPr lang="it-IT" dirty="0"/>
              <a:t>Event: create directory</a:t>
            </a:r>
          </a:p>
        </p:txBody>
      </p:sp>
      <p:sp>
        <p:nvSpPr>
          <p:cNvPr id="4" name="Rectangle 5">
            <a:extLst>
              <a:ext uri="{FF2B5EF4-FFF2-40B4-BE49-F238E27FC236}">
                <a16:creationId xmlns:a16="http://schemas.microsoft.com/office/drawing/2014/main" id="{ABDCF6A3-5F85-DEB9-DA86-9742391CABDC}"/>
              </a:ext>
            </a:extLst>
          </p:cNvPr>
          <p:cNvSpPr/>
          <p:nvPr/>
        </p:nvSpPr>
        <p:spPr>
          <a:xfrm>
            <a:off x="3006490" y="1500188"/>
            <a:ext cx="1373783"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alibri"/>
                <a:ea typeface="+mn-ea"/>
                <a:cs typeface="+mn-cs"/>
              </a:rPr>
              <a:t>CreateDirectory</a:t>
            </a: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5" name="Straight Connector 7">
            <a:extLst>
              <a:ext uri="{FF2B5EF4-FFF2-40B4-BE49-F238E27FC236}">
                <a16:creationId xmlns:a16="http://schemas.microsoft.com/office/drawing/2014/main" id="{1ADD6545-FAED-C885-7EEA-7DBD7087266B}"/>
              </a:ext>
            </a:extLst>
          </p:cNvPr>
          <p:cNvCxnSpPr>
            <a:cxnSpLocks/>
          </p:cNvCxnSpPr>
          <p:nvPr/>
        </p:nvCxnSpPr>
        <p:spPr>
          <a:xfrm flipH="1">
            <a:off x="3694473" y="1881188"/>
            <a:ext cx="316"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6" name="Straight Arrow Connector 9">
            <a:extLst>
              <a:ext uri="{FF2B5EF4-FFF2-40B4-BE49-F238E27FC236}">
                <a16:creationId xmlns:a16="http://schemas.microsoft.com/office/drawing/2014/main" id="{6F055FB4-0B3D-308E-A9AB-329A5C3F051A}"/>
              </a:ext>
            </a:extLst>
          </p:cNvPr>
          <p:cNvCxnSpPr>
            <a:cxnSpLocks/>
          </p:cNvCxnSpPr>
          <p:nvPr/>
        </p:nvCxnSpPr>
        <p:spPr>
          <a:xfrm>
            <a:off x="2655666" y="2479120"/>
            <a:ext cx="87630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7" name="TextBox 10">
            <a:extLst>
              <a:ext uri="{FF2B5EF4-FFF2-40B4-BE49-F238E27FC236}">
                <a16:creationId xmlns:a16="http://schemas.microsoft.com/office/drawing/2014/main" id="{A853CD35-C687-3228-D449-3698033B1085}"/>
              </a:ext>
            </a:extLst>
          </p:cNvPr>
          <p:cNvSpPr txBox="1"/>
          <p:nvPr/>
        </p:nvSpPr>
        <p:spPr>
          <a:xfrm>
            <a:off x="2579466" y="2109788"/>
            <a:ext cx="969368" cy="369332"/>
          </a:xfrm>
          <a:prstGeom prst="rect">
            <a:avLst/>
          </a:prstGeom>
          <a:noFill/>
        </p:spPr>
        <p:txBody>
          <a:bodyPr wrap="square" rtlCol="0">
            <a:spAutoFit/>
          </a:bodyPr>
          <a:lstStyle/>
          <a:p>
            <a:r>
              <a:rPr lang="en-US" dirty="0" err="1">
                <a:latin typeface="Calibri"/>
              </a:rPr>
              <a:t>doPOST</a:t>
            </a:r>
            <a:endParaRPr lang="en-US" dirty="0">
              <a:latin typeface="Calibri"/>
            </a:endParaRPr>
          </a:p>
        </p:txBody>
      </p:sp>
      <p:sp>
        <p:nvSpPr>
          <p:cNvPr id="8" name="Rectangle 17">
            <a:extLst>
              <a:ext uri="{FF2B5EF4-FFF2-40B4-BE49-F238E27FC236}">
                <a16:creationId xmlns:a16="http://schemas.microsoft.com/office/drawing/2014/main" id="{913448CC-4A29-B4F9-2EB8-61C2F6A010BF}"/>
              </a:ext>
            </a:extLst>
          </p:cNvPr>
          <p:cNvSpPr/>
          <p:nvPr/>
        </p:nvSpPr>
        <p:spPr>
          <a:xfrm>
            <a:off x="6215750" y="1500188"/>
            <a:ext cx="1473568"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alibri"/>
                <a:ea typeface="+mn-ea"/>
                <a:cs typeface="+mn-cs"/>
              </a:rPr>
              <a:t>DirectoryDAO</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9" name="Straight Connector 18">
            <a:extLst>
              <a:ext uri="{FF2B5EF4-FFF2-40B4-BE49-F238E27FC236}">
                <a16:creationId xmlns:a16="http://schemas.microsoft.com/office/drawing/2014/main" id="{F60FE4AC-D8AF-4F5E-FBCC-2CACA41C5C6B}"/>
              </a:ext>
            </a:extLst>
          </p:cNvPr>
          <p:cNvCxnSpPr>
            <a:cxnSpLocks/>
            <a:stCxn id="8" idx="2"/>
          </p:cNvCxnSpPr>
          <p:nvPr/>
        </p:nvCxnSpPr>
        <p:spPr>
          <a:xfrm>
            <a:off x="6952534" y="1881188"/>
            <a:ext cx="6102"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10" name="Straight Arrow Connector 19">
            <a:extLst>
              <a:ext uri="{FF2B5EF4-FFF2-40B4-BE49-F238E27FC236}">
                <a16:creationId xmlns:a16="http://schemas.microsoft.com/office/drawing/2014/main" id="{CE1A12FA-8C78-B687-BF1A-96EE05545442}"/>
              </a:ext>
            </a:extLst>
          </p:cNvPr>
          <p:cNvCxnSpPr>
            <a:cxnSpLocks/>
          </p:cNvCxnSpPr>
          <p:nvPr/>
        </p:nvCxnSpPr>
        <p:spPr>
          <a:xfrm>
            <a:off x="3835461" y="2980343"/>
            <a:ext cx="2963085" cy="1183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1" name="TextBox 20">
            <a:extLst>
              <a:ext uri="{FF2B5EF4-FFF2-40B4-BE49-F238E27FC236}">
                <a16:creationId xmlns:a16="http://schemas.microsoft.com/office/drawing/2014/main" id="{115DA5D9-361A-DCAD-033B-4BC253C3EF26}"/>
              </a:ext>
            </a:extLst>
          </p:cNvPr>
          <p:cNvSpPr txBox="1"/>
          <p:nvPr/>
        </p:nvSpPr>
        <p:spPr>
          <a:xfrm>
            <a:off x="4267921" y="2708097"/>
            <a:ext cx="2238374" cy="307777"/>
          </a:xfrm>
          <a:prstGeom prst="rect">
            <a:avLst/>
          </a:prstGeom>
          <a:noFill/>
        </p:spPr>
        <p:txBody>
          <a:bodyPr wrap="square" rtlCol="0">
            <a:spAutoFit/>
          </a:bodyPr>
          <a:lstStyle/>
          <a:p>
            <a:r>
              <a:rPr lang="en-US" sz="1400" dirty="0" err="1">
                <a:latin typeface="Calibri"/>
              </a:rPr>
              <a:t>createDirectory</a:t>
            </a:r>
            <a:r>
              <a:rPr lang="en-US" sz="1400" dirty="0">
                <a:latin typeface="Calibri"/>
              </a:rPr>
              <a:t> (name)</a:t>
            </a:r>
          </a:p>
        </p:txBody>
      </p:sp>
      <p:sp>
        <p:nvSpPr>
          <p:cNvPr id="12" name="Rectangle 21">
            <a:extLst>
              <a:ext uri="{FF2B5EF4-FFF2-40B4-BE49-F238E27FC236}">
                <a16:creationId xmlns:a16="http://schemas.microsoft.com/office/drawing/2014/main" id="{B3A7BB4E-766E-8931-6751-B83F731FB8A5}"/>
              </a:ext>
            </a:extLst>
          </p:cNvPr>
          <p:cNvSpPr/>
          <p:nvPr/>
        </p:nvSpPr>
        <p:spPr>
          <a:xfrm>
            <a:off x="6787842" y="2097088"/>
            <a:ext cx="304800" cy="1257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34">
            <a:extLst>
              <a:ext uri="{FF2B5EF4-FFF2-40B4-BE49-F238E27FC236}">
                <a16:creationId xmlns:a16="http://schemas.microsoft.com/office/drawing/2014/main" id="{502364EC-7E95-33B3-79FC-FDD230BC34DD}"/>
              </a:ext>
            </a:extLst>
          </p:cNvPr>
          <p:cNvSpPr/>
          <p:nvPr/>
        </p:nvSpPr>
        <p:spPr>
          <a:xfrm>
            <a:off x="8472384" y="1500188"/>
            <a:ext cx="1317523"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Calibri"/>
                <a:ea typeface="+mn-ea"/>
                <a:cs typeface="+mn-cs"/>
              </a:rPr>
              <a:t>GoToHomePage</a:t>
            </a: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4" name="Straight Connector 35">
            <a:extLst>
              <a:ext uri="{FF2B5EF4-FFF2-40B4-BE49-F238E27FC236}">
                <a16:creationId xmlns:a16="http://schemas.microsoft.com/office/drawing/2014/main" id="{722432BC-6848-F8FF-621A-4C30A04A0F52}"/>
              </a:ext>
            </a:extLst>
          </p:cNvPr>
          <p:cNvCxnSpPr>
            <a:cxnSpLocks/>
            <a:stCxn id="13" idx="2"/>
          </p:cNvCxnSpPr>
          <p:nvPr/>
        </p:nvCxnSpPr>
        <p:spPr>
          <a:xfrm>
            <a:off x="9131146" y="1881188"/>
            <a:ext cx="0"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15" name="Rectangle 36">
            <a:extLst>
              <a:ext uri="{FF2B5EF4-FFF2-40B4-BE49-F238E27FC236}">
                <a16:creationId xmlns:a16="http://schemas.microsoft.com/office/drawing/2014/main" id="{DB1A1E19-F402-965A-04EB-7D41A811E2F2}"/>
              </a:ext>
            </a:extLst>
          </p:cNvPr>
          <p:cNvSpPr/>
          <p:nvPr/>
        </p:nvSpPr>
        <p:spPr>
          <a:xfrm>
            <a:off x="8983377" y="3494663"/>
            <a:ext cx="291341" cy="977325"/>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6" name="Straight Arrow Connector 37">
            <a:extLst>
              <a:ext uri="{FF2B5EF4-FFF2-40B4-BE49-F238E27FC236}">
                <a16:creationId xmlns:a16="http://schemas.microsoft.com/office/drawing/2014/main" id="{5FEBB50E-8F60-9D0B-D1F1-61F572954F53}"/>
              </a:ext>
            </a:extLst>
          </p:cNvPr>
          <p:cNvCxnSpPr>
            <a:cxnSpLocks/>
          </p:cNvCxnSpPr>
          <p:nvPr/>
        </p:nvCxnSpPr>
        <p:spPr>
          <a:xfrm>
            <a:off x="3728883" y="4167188"/>
            <a:ext cx="5257800" cy="11668"/>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7" name="TextBox 38">
            <a:extLst>
              <a:ext uri="{FF2B5EF4-FFF2-40B4-BE49-F238E27FC236}">
                <a16:creationId xmlns:a16="http://schemas.microsoft.com/office/drawing/2014/main" id="{E09CD41D-CAC1-0017-6969-6BA60AF5F95B}"/>
              </a:ext>
            </a:extLst>
          </p:cNvPr>
          <p:cNvSpPr txBox="1"/>
          <p:nvPr/>
        </p:nvSpPr>
        <p:spPr>
          <a:xfrm>
            <a:off x="6926416" y="3857459"/>
            <a:ext cx="2121309" cy="523220"/>
          </a:xfrm>
          <a:prstGeom prst="rect">
            <a:avLst/>
          </a:prstGeom>
          <a:noFill/>
        </p:spPr>
        <p:txBody>
          <a:bodyPr wrap="square" rtlCol="0">
            <a:spAutoFit/>
          </a:bodyPr>
          <a:lstStyle/>
          <a:p>
            <a:r>
              <a:rPr lang="en-US" sz="1400" dirty="0">
                <a:latin typeface="Calibri"/>
              </a:rPr>
              <a:t>Redirect /</a:t>
            </a:r>
            <a:r>
              <a:rPr lang="en-US" sz="1400" dirty="0" err="1">
                <a:latin typeface="Calibri"/>
              </a:rPr>
              <a:t>GoToHomePage</a:t>
            </a:r>
            <a:br>
              <a:rPr lang="en-US" sz="1400" dirty="0">
                <a:latin typeface="Calibri"/>
              </a:rPr>
            </a:br>
            <a:endParaRPr lang="en-US" sz="1400" dirty="0">
              <a:latin typeface="Calibri"/>
            </a:endParaRPr>
          </a:p>
        </p:txBody>
      </p:sp>
      <p:sp>
        <p:nvSpPr>
          <p:cNvPr id="18" name="TextBox 41">
            <a:extLst>
              <a:ext uri="{FF2B5EF4-FFF2-40B4-BE49-F238E27FC236}">
                <a16:creationId xmlns:a16="http://schemas.microsoft.com/office/drawing/2014/main" id="{6CA1D8C1-880C-13BC-C37D-AB6FD6F6892B}"/>
              </a:ext>
            </a:extLst>
          </p:cNvPr>
          <p:cNvSpPr txBox="1"/>
          <p:nvPr/>
        </p:nvSpPr>
        <p:spPr>
          <a:xfrm>
            <a:off x="625918" y="2625905"/>
            <a:ext cx="2783542" cy="1754326"/>
          </a:xfrm>
          <a:prstGeom prst="rect">
            <a:avLst/>
          </a:prstGeom>
          <a:noFill/>
        </p:spPr>
        <p:txBody>
          <a:bodyPr wrap="square" rtlCol="0">
            <a:spAutoFit/>
          </a:bodyPr>
          <a:lstStyle/>
          <a:p>
            <a:r>
              <a:rPr lang="en-US" dirty="0">
                <a:solidFill>
                  <a:prstClr val="black"/>
                </a:solidFill>
                <a:latin typeface="Calibri"/>
              </a:rPr>
              <a:t>POST </a:t>
            </a:r>
            <a:br>
              <a:rPr lang="en-US" dirty="0">
                <a:solidFill>
                  <a:prstClr val="black"/>
                </a:solidFill>
                <a:latin typeface="Calibri"/>
              </a:rPr>
            </a:br>
            <a:r>
              <a:rPr lang="en-US" dirty="0">
                <a:solidFill>
                  <a:prstClr val="black"/>
                </a:solidFill>
                <a:latin typeface="Calibri"/>
              </a:rPr>
              <a:t>/</a:t>
            </a:r>
            <a:r>
              <a:rPr lang="en-US" dirty="0" err="1">
                <a:solidFill>
                  <a:prstClr val="black"/>
                </a:solidFill>
                <a:latin typeface="Calibri"/>
              </a:rPr>
              <a:t>CreateDirectory</a:t>
            </a:r>
            <a:endParaRPr lang="en-US" dirty="0">
              <a:solidFill>
                <a:prstClr val="black"/>
              </a:solidFill>
              <a:latin typeface="Calibri"/>
            </a:endParaRPr>
          </a:p>
          <a:p>
            <a:r>
              <a:rPr lang="en-US" dirty="0">
                <a:solidFill>
                  <a:prstClr val="black"/>
                </a:solidFill>
                <a:latin typeface="Calibri"/>
              </a:rPr>
              <a:t>name</a:t>
            </a:r>
          </a:p>
          <a:p>
            <a:endParaRPr lang="en-US" dirty="0">
              <a:solidFill>
                <a:prstClr val="black"/>
              </a:solidFill>
              <a:latin typeface="Calibri"/>
            </a:endParaRPr>
          </a:p>
          <a:p>
            <a:r>
              <a:rPr lang="en-US" dirty="0">
                <a:solidFill>
                  <a:prstClr val="black"/>
                </a:solidFill>
                <a:latin typeface="Calibri"/>
              </a:rPr>
              <a:t>From: ContentManagement.html</a:t>
            </a:r>
          </a:p>
        </p:txBody>
      </p:sp>
      <p:sp>
        <p:nvSpPr>
          <p:cNvPr id="19" name="Rectangle 44">
            <a:extLst>
              <a:ext uri="{FF2B5EF4-FFF2-40B4-BE49-F238E27FC236}">
                <a16:creationId xmlns:a16="http://schemas.microsoft.com/office/drawing/2014/main" id="{8E370290-3BE5-8185-DB6E-10361747C2F6}"/>
              </a:ext>
            </a:extLst>
          </p:cNvPr>
          <p:cNvSpPr/>
          <p:nvPr/>
        </p:nvSpPr>
        <p:spPr>
          <a:xfrm>
            <a:off x="4208824" y="2033588"/>
            <a:ext cx="7063859" cy="3962400"/>
          </a:xfrm>
          <a:prstGeom prst="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0" name="Straight Connector 46">
            <a:extLst>
              <a:ext uri="{FF2B5EF4-FFF2-40B4-BE49-F238E27FC236}">
                <a16:creationId xmlns:a16="http://schemas.microsoft.com/office/drawing/2014/main" id="{A751923A-9305-DE97-9CFB-30D065AF9FB5}"/>
              </a:ext>
            </a:extLst>
          </p:cNvPr>
          <p:cNvCxnSpPr>
            <a:cxnSpLocks/>
          </p:cNvCxnSpPr>
          <p:nvPr/>
        </p:nvCxnSpPr>
        <p:spPr>
          <a:xfrm>
            <a:off x="4195227" y="4624388"/>
            <a:ext cx="7077456" cy="0"/>
          </a:xfrm>
          <a:prstGeom prst="line">
            <a:avLst/>
          </a:prstGeom>
          <a:noFill/>
          <a:ln w="19050" cap="flat" cmpd="sng" algn="ctr">
            <a:solidFill>
              <a:srgbClr val="4F81BD">
                <a:shade val="95000"/>
                <a:satMod val="105000"/>
              </a:srgbClr>
            </a:solidFill>
            <a:prstDash val="dash"/>
          </a:ln>
          <a:effectLst/>
        </p:spPr>
      </p:cxnSp>
      <p:grpSp>
        <p:nvGrpSpPr>
          <p:cNvPr id="21" name="Group 54">
            <a:extLst>
              <a:ext uri="{FF2B5EF4-FFF2-40B4-BE49-F238E27FC236}">
                <a16:creationId xmlns:a16="http://schemas.microsoft.com/office/drawing/2014/main" id="{C3B56EAB-4992-4F0C-AE2A-45C14F5B0620}"/>
              </a:ext>
            </a:extLst>
          </p:cNvPr>
          <p:cNvGrpSpPr/>
          <p:nvPr/>
        </p:nvGrpSpPr>
        <p:grpSpPr>
          <a:xfrm>
            <a:off x="4220981" y="2035863"/>
            <a:ext cx="842926" cy="406157"/>
            <a:chOff x="3200400" y="2209800"/>
            <a:chExt cx="842926" cy="406157"/>
          </a:xfrm>
        </p:grpSpPr>
        <p:cxnSp>
          <p:nvCxnSpPr>
            <p:cNvPr id="22" name="Straight Connector 48">
              <a:extLst>
                <a:ext uri="{FF2B5EF4-FFF2-40B4-BE49-F238E27FC236}">
                  <a16:creationId xmlns:a16="http://schemas.microsoft.com/office/drawing/2014/main" id="{205355D6-2AE8-E66E-4F60-874159856FA3}"/>
                </a:ext>
              </a:extLst>
            </p:cNvPr>
            <p:cNvCxnSpPr/>
            <p:nvPr/>
          </p:nvCxnSpPr>
          <p:spPr>
            <a:xfrm>
              <a:off x="3200400" y="2615957"/>
              <a:ext cx="533400" cy="0"/>
            </a:xfrm>
            <a:prstGeom prst="line">
              <a:avLst/>
            </a:prstGeom>
            <a:noFill/>
            <a:ln w="19050" cap="flat" cmpd="sng" algn="ctr">
              <a:solidFill>
                <a:srgbClr val="0070C0"/>
              </a:solidFill>
              <a:prstDash val="solid"/>
            </a:ln>
            <a:effectLst/>
          </p:spPr>
        </p:cxnSp>
        <p:cxnSp>
          <p:nvCxnSpPr>
            <p:cNvPr id="23" name="Straight Connector 50">
              <a:extLst>
                <a:ext uri="{FF2B5EF4-FFF2-40B4-BE49-F238E27FC236}">
                  <a16:creationId xmlns:a16="http://schemas.microsoft.com/office/drawing/2014/main" id="{D7E3F111-18E9-68E9-C7AF-A5664247C9DB}"/>
                </a:ext>
              </a:extLst>
            </p:cNvPr>
            <p:cNvCxnSpPr/>
            <p:nvPr/>
          </p:nvCxnSpPr>
          <p:spPr>
            <a:xfrm flipV="1">
              <a:off x="3733800" y="2462068"/>
              <a:ext cx="298449" cy="153889"/>
            </a:xfrm>
            <a:prstGeom prst="line">
              <a:avLst/>
            </a:prstGeom>
            <a:noFill/>
            <a:ln w="19050" cap="flat" cmpd="sng" algn="ctr">
              <a:solidFill>
                <a:srgbClr val="4F81BD">
                  <a:shade val="95000"/>
                  <a:satMod val="105000"/>
                </a:srgbClr>
              </a:solidFill>
              <a:prstDash val="solid"/>
            </a:ln>
            <a:effectLst/>
          </p:spPr>
        </p:cxnSp>
        <p:cxnSp>
          <p:nvCxnSpPr>
            <p:cNvPr id="24" name="Straight Connector 52">
              <a:extLst>
                <a:ext uri="{FF2B5EF4-FFF2-40B4-BE49-F238E27FC236}">
                  <a16:creationId xmlns:a16="http://schemas.microsoft.com/office/drawing/2014/main" id="{93DB183C-6460-AD45-47BA-8108421F01EB}"/>
                </a:ext>
              </a:extLst>
            </p:cNvPr>
            <p:cNvCxnSpPr/>
            <p:nvPr/>
          </p:nvCxnSpPr>
          <p:spPr>
            <a:xfrm flipV="1">
              <a:off x="4038600" y="2209800"/>
              <a:ext cx="4726" cy="260866"/>
            </a:xfrm>
            <a:prstGeom prst="line">
              <a:avLst/>
            </a:prstGeom>
            <a:noFill/>
            <a:ln w="19050" cap="flat" cmpd="sng" algn="ctr">
              <a:solidFill>
                <a:srgbClr val="4F81BD">
                  <a:shade val="95000"/>
                  <a:satMod val="105000"/>
                </a:srgbClr>
              </a:solidFill>
              <a:prstDash val="solid"/>
            </a:ln>
            <a:effectLst/>
          </p:spPr>
        </p:cxnSp>
      </p:grpSp>
      <p:sp>
        <p:nvSpPr>
          <p:cNvPr id="25" name="TextBox 55">
            <a:extLst>
              <a:ext uri="{FF2B5EF4-FFF2-40B4-BE49-F238E27FC236}">
                <a16:creationId xmlns:a16="http://schemas.microsoft.com/office/drawing/2014/main" id="{C6868856-E7A6-587B-CD54-1BD253EBF9BD}"/>
              </a:ext>
            </a:extLst>
          </p:cNvPr>
          <p:cNvSpPr txBox="1"/>
          <p:nvPr/>
        </p:nvSpPr>
        <p:spPr>
          <a:xfrm>
            <a:off x="5058950" y="2079831"/>
            <a:ext cx="1500283" cy="338554"/>
          </a:xfrm>
          <a:prstGeom prst="rect">
            <a:avLst/>
          </a:prstGeom>
          <a:noFill/>
        </p:spPr>
        <p:txBody>
          <a:bodyPr wrap="square" rtlCol="0">
            <a:spAutoFit/>
          </a:bodyPr>
          <a:lstStyle/>
          <a:p>
            <a:r>
              <a:rPr lang="it-IT" sz="1600" dirty="0">
                <a:solidFill>
                  <a:prstClr val="black"/>
                </a:solidFill>
                <a:latin typeface="Calibri"/>
              </a:rPr>
              <a:t>[ ... No errors...]</a:t>
            </a:r>
          </a:p>
        </p:txBody>
      </p:sp>
      <p:sp>
        <p:nvSpPr>
          <p:cNvPr id="26" name="TextBox 56">
            <a:extLst>
              <a:ext uri="{FF2B5EF4-FFF2-40B4-BE49-F238E27FC236}">
                <a16:creationId xmlns:a16="http://schemas.microsoft.com/office/drawing/2014/main" id="{9206F5C4-CC3D-66DE-E7A8-08998BE9E0DF}"/>
              </a:ext>
            </a:extLst>
          </p:cNvPr>
          <p:cNvSpPr txBox="1"/>
          <p:nvPr/>
        </p:nvSpPr>
        <p:spPr>
          <a:xfrm>
            <a:off x="4186083" y="4621411"/>
            <a:ext cx="641522" cy="338554"/>
          </a:xfrm>
          <a:prstGeom prst="rect">
            <a:avLst/>
          </a:prstGeom>
          <a:noFill/>
        </p:spPr>
        <p:txBody>
          <a:bodyPr wrap="square" rtlCol="0">
            <a:spAutoFit/>
          </a:bodyPr>
          <a:lstStyle/>
          <a:p>
            <a:r>
              <a:rPr lang="it-IT" sz="1600" dirty="0">
                <a:solidFill>
                  <a:prstClr val="black"/>
                </a:solidFill>
                <a:latin typeface="Calibri"/>
              </a:rPr>
              <a:t>[else]</a:t>
            </a:r>
          </a:p>
        </p:txBody>
      </p:sp>
      <p:sp>
        <p:nvSpPr>
          <p:cNvPr id="27" name="Rectangle 61">
            <a:extLst>
              <a:ext uri="{FF2B5EF4-FFF2-40B4-BE49-F238E27FC236}">
                <a16:creationId xmlns:a16="http://schemas.microsoft.com/office/drawing/2014/main" id="{7F72872F-EEF1-F90A-0620-3C7CDB6F5605}"/>
              </a:ext>
            </a:extLst>
          </p:cNvPr>
          <p:cNvSpPr/>
          <p:nvPr/>
        </p:nvSpPr>
        <p:spPr>
          <a:xfrm>
            <a:off x="9977283" y="1500188"/>
            <a:ext cx="914400"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Response</a:t>
            </a: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28" name="Straight Connector 62">
            <a:extLst>
              <a:ext uri="{FF2B5EF4-FFF2-40B4-BE49-F238E27FC236}">
                <a16:creationId xmlns:a16="http://schemas.microsoft.com/office/drawing/2014/main" id="{C8A95033-6D23-0D2C-C1AD-D874316A3B68}"/>
              </a:ext>
            </a:extLst>
          </p:cNvPr>
          <p:cNvCxnSpPr>
            <a:cxnSpLocks/>
          </p:cNvCxnSpPr>
          <p:nvPr/>
        </p:nvCxnSpPr>
        <p:spPr>
          <a:xfrm>
            <a:off x="10418163" y="1881188"/>
            <a:ext cx="16320"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29" name="Rectangle 63">
            <a:extLst>
              <a:ext uri="{FF2B5EF4-FFF2-40B4-BE49-F238E27FC236}">
                <a16:creationId xmlns:a16="http://schemas.microsoft.com/office/drawing/2014/main" id="{A9549B5F-8E7A-5BD0-0750-359EC20A4C20}"/>
              </a:ext>
            </a:extLst>
          </p:cNvPr>
          <p:cNvSpPr/>
          <p:nvPr/>
        </p:nvSpPr>
        <p:spPr>
          <a:xfrm>
            <a:off x="10310356" y="4738688"/>
            <a:ext cx="276527" cy="876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30" name="Straight Arrow Connector 66">
            <a:extLst>
              <a:ext uri="{FF2B5EF4-FFF2-40B4-BE49-F238E27FC236}">
                <a16:creationId xmlns:a16="http://schemas.microsoft.com/office/drawing/2014/main" id="{08C96173-B987-4F95-862A-CE560F53812A}"/>
              </a:ext>
            </a:extLst>
          </p:cNvPr>
          <p:cNvCxnSpPr>
            <a:cxnSpLocks/>
          </p:cNvCxnSpPr>
          <p:nvPr/>
        </p:nvCxnSpPr>
        <p:spPr>
          <a:xfrm>
            <a:off x="3881283" y="5280026"/>
            <a:ext cx="6429073" cy="17388"/>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1" name="TextBox 69">
            <a:extLst>
              <a:ext uri="{FF2B5EF4-FFF2-40B4-BE49-F238E27FC236}">
                <a16:creationId xmlns:a16="http://schemas.microsoft.com/office/drawing/2014/main" id="{0BF37C7E-5052-074A-4E05-47AC8FE144A4}"/>
              </a:ext>
            </a:extLst>
          </p:cNvPr>
          <p:cNvSpPr txBox="1"/>
          <p:nvPr/>
        </p:nvSpPr>
        <p:spPr>
          <a:xfrm>
            <a:off x="7236324" y="4978003"/>
            <a:ext cx="1719317" cy="369332"/>
          </a:xfrm>
          <a:prstGeom prst="rect">
            <a:avLst/>
          </a:prstGeom>
          <a:noFill/>
        </p:spPr>
        <p:txBody>
          <a:bodyPr wrap="square" rtlCol="0">
            <a:spAutoFit/>
          </a:bodyPr>
          <a:lstStyle/>
          <a:p>
            <a:r>
              <a:rPr lang="en-US" noProof="1">
                <a:solidFill>
                  <a:prstClr val="black"/>
                </a:solidFill>
                <a:latin typeface="Calibri"/>
              </a:rPr>
              <a:t>sendError(error)</a:t>
            </a:r>
          </a:p>
        </p:txBody>
      </p:sp>
      <p:sp>
        <p:nvSpPr>
          <p:cNvPr id="32" name="TextBox 42">
            <a:extLst>
              <a:ext uri="{FF2B5EF4-FFF2-40B4-BE49-F238E27FC236}">
                <a16:creationId xmlns:a16="http://schemas.microsoft.com/office/drawing/2014/main" id="{92D92741-55B0-4E28-F235-BF6A4C98F4D0}"/>
              </a:ext>
            </a:extLst>
          </p:cNvPr>
          <p:cNvSpPr txBox="1"/>
          <p:nvPr/>
        </p:nvSpPr>
        <p:spPr>
          <a:xfrm>
            <a:off x="4370567" y="2071683"/>
            <a:ext cx="425116" cy="369332"/>
          </a:xfrm>
          <a:prstGeom prst="rect">
            <a:avLst/>
          </a:prstGeom>
          <a:noFill/>
        </p:spPr>
        <p:txBody>
          <a:bodyPr wrap="square" rtlCol="0">
            <a:spAutoFit/>
          </a:bodyPr>
          <a:lstStyle/>
          <a:p>
            <a:r>
              <a:rPr lang="en-US" dirty="0">
                <a:solidFill>
                  <a:prstClr val="black"/>
                </a:solidFill>
                <a:latin typeface="Calibri"/>
              </a:rPr>
              <a:t>alt</a:t>
            </a:r>
          </a:p>
        </p:txBody>
      </p:sp>
      <p:sp>
        <p:nvSpPr>
          <p:cNvPr id="33" name="Rectangle 12">
            <a:extLst>
              <a:ext uri="{FF2B5EF4-FFF2-40B4-BE49-F238E27FC236}">
                <a16:creationId xmlns:a16="http://schemas.microsoft.com/office/drawing/2014/main" id="{7718021F-E3FC-C9FD-10A9-3FC58B98B4B1}"/>
              </a:ext>
            </a:extLst>
          </p:cNvPr>
          <p:cNvSpPr/>
          <p:nvPr/>
        </p:nvSpPr>
        <p:spPr>
          <a:xfrm>
            <a:off x="3553031" y="2097088"/>
            <a:ext cx="293327" cy="38989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41" name="Straight Arrow Connector 19">
            <a:extLst>
              <a:ext uri="{FF2B5EF4-FFF2-40B4-BE49-F238E27FC236}">
                <a16:creationId xmlns:a16="http://schemas.microsoft.com/office/drawing/2014/main" id="{B23956C5-B840-9D5D-6E49-63F869771895}"/>
              </a:ext>
            </a:extLst>
          </p:cNvPr>
          <p:cNvCxnSpPr>
            <a:cxnSpLocks/>
            <a:endCxn id="12" idx="1"/>
          </p:cNvCxnSpPr>
          <p:nvPr/>
        </p:nvCxnSpPr>
        <p:spPr>
          <a:xfrm>
            <a:off x="3857815" y="2693283"/>
            <a:ext cx="2930027" cy="32455"/>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42" name="TextBox 20">
            <a:extLst>
              <a:ext uri="{FF2B5EF4-FFF2-40B4-BE49-F238E27FC236}">
                <a16:creationId xmlns:a16="http://schemas.microsoft.com/office/drawing/2014/main" id="{E32A47A7-39AF-5F88-055B-7D488066C4B5}"/>
              </a:ext>
            </a:extLst>
          </p:cNvPr>
          <p:cNvSpPr txBox="1"/>
          <p:nvPr/>
        </p:nvSpPr>
        <p:spPr>
          <a:xfrm>
            <a:off x="4302040" y="2418385"/>
            <a:ext cx="2238374" cy="307777"/>
          </a:xfrm>
          <a:prstGeom prst="rect">
            <a:avLst/>
          </a:prstGeom>
          <a:noFill/>
        </p:spPr>
        <p:txBody>
          <a:bodyPr wrap="square" rtlCol="0">
            <a:spAutoFit/>
          </a:bodyPr>
          <a:lstStyle/>
          <a:p>
            <a:r>
              <a:rPr lang="en-US" sz="1400" dirty="0">
                <a:solidFill>
                  <a:prstClr val="black"/>
                </a:solidFill>
                <a:latin typeface="Calibri"/>
              </a:rPr>
              <a:t>new </a:t>
            </a:r>
            <a:r>
              <a:rPr lang="en-US" sz="1400" dirty="0" err="1">
                <a:solidFill>
                  <a:prstClr val="black"/>
                </a:solidFill>
                <a:latin typeface="Calibri"/>
              </a:rPr>
              <a:t>DirectoryDAO</a:t>
            </a:r>
            <a:r>
              <a:rPr lang="en-US" sz="1400" dirty="0">
                <a:solidFill>
                  <a:prstClr val="black"/>
                </a:solidFill>
                <a:latin typeface="Calibri"/>
              </a:rPr>
              <a:t>()</a:t>
            </a:r>
            <a:endParaRPr lang="en-US" sz="1400" dirty="0">
              <a:solidFill>
                <a:srgbClr val="FF0000"/>
              </a:solidFill>
              <a:latin typeface="Calibri"/>
            </a:endParaRPr>
          </a:p>
        </p:txBody>
      </p:sp>
      <p:cxnSp>
        <p:nvCxnSpPr>
          <p:cNvPr id="46" name="Straight Arrow Connector 37">
            <a:extLst>
              <a:ext uri="{FF2B5EF4-FFF2-40B4-BE49-F238E27FC236}">
                <a16:creationId xmlns:a16="http://schemas.microsoft.com/office/drawing/2014/main" id="{1B2D579E-4F55-49F8-0E42-A5DF60E7A7FF}"/>
              </a:ext>
            </a:extLst>
          </p:cNvPr>
          <p:cNvCxnSpPr>
            <a:cxnSpLocks/>
          </p:cNvCxnSpPr>
          <p:nvPr/>
        </p:nvCxnSpPr>
        <p:spPr>
          <a:xfrm>
            <a:off x="9260338" y="4283755"/>
            <a:ext cx="218689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48" name="TextBox 38">
            <a:extLst>
              <a:ext uri="{FF2B5EF4-FFF2-40B4-BE49-F238E27FC236}">
                <a16:creationId xmlns:a16="http://schemas.microsoft.com/office/drawing/2014/main" id="{D7DA9E68-3430-BA0E-9D2F-FD9670F481B1}"/>
              </a:ext>
            </a:extLst>
          </p:cNvPr>
          <p:cNvSpPr txBox="1"/>
          <p:nvPr/>
        </p:nvSpPr>
        <p:spPr>
          <a:xfrm>
            <a:off x="9350938" y="3988792"/>
            <a:ext cx="1491236" cy="307777"/>
          </a:xfrm>
          <a:prstGeom prst="rect">
            <a:avLst/>
          </a:prstGeom>
          <a:noFill/>
        </p:spPr>
        <p:txBody>
          <a:bodyPr wrap="square" rtlCol="0">
            <a:spAutoFit/>
          </a:bodyPr>
          <a:lstStyle/>
          <a:p>
            <a:r>
              <a:rPr lang="en-US" sz="1400" dirty="0">
                <a:latin typeface="Calibri"/>
              </a:rPr>
              <a:t>(See </a:t>
            </a:r>
            <a:r>
              <a:rPr lang="en-US" sz="1400" dirty="0" err="1">
                <a:latin typeface="Calibri"/>
              </a:rPr>
              <a:t>GoToHome</a:t>
            </a:r>
            <a:r>
              <a:rPr lang="en-US" sz="1400" dirty="0">
                <a:latin typeface="Calibri"/>
              </a:rPr>
              <a:t>)</a:t>
            </a:r>
          </a:p>
        </p:txBody>
      </p:sp>
    </p:spTree>
    <p:extLst>
      <p:ext uri="{BB962C8B-B14F-4D97-AF65-F5344CB8AC3E}">
        <p14:creationId xmlns:p14="http://schemas.microsoft.com/office/powerpoint/2010/main" val="29783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C5924E-DABE-3B5D-0789-B38DAE161A2A}"/>
              </a:ext>
            </a:extLst>
          </p:cNvPr>
          <p:cNvSpPr>
            <a:spLocks noGrp="1"/>
          </p:cNvSpPr>
          <p:nvPr>
            <p:ph type="title"/>
          </p:nvPr>
        </p:nvSpPr>
        <p:spPr>
          <a:xfrm>
            <a:off x="277761" y="385421"/>
            <a:ext cx="5818239" cy="453453"/>
          </a:xfrm>
        </p:spPr>
        <p:txBody>
          <a:bodyPr>
            <a:normAutofit fontScale="90000"/>
          </a:bodyPr>
          <a:lstStyle/>
          <a:p>
            <a:r>
              <a:rPr lang="it-IT" dirty="0"/>
              <a:t>Event: create </a:t>
            </a:r>
            <a:r>
              <a:rPr lang="it-IT" dirty="0" err="1"/>
              <a:t>Subdirectory</a:t>
            </a:r>
            <a:endParaRPr lang="it-IT" dirty="0"/>
          </a:p>
        </p:txBody>
      </p:sp>
      <p:sp>
        <p:nvSpPr>
          <p:cNvPr id="4" name="Rectangle 5">
            <a:extLst>
              <a:ext uri="{FF2B5EF4-FFF2-40B4-BE49-F238E27FC236}">
                <a16:creationId xmlns:a16="http://schemas.microsoft.com/office/drawing/2014/main" id="{D3282202-010C-885D-CA81-E130531E6722}"/>
              </a:ext>
            </a:extLst>
          </p:cNvPr>
          <p:cNvSpPr/>
          <p:nvPr/>
        </p:nvSpPr>
        <p:spPr>
          <a:xfrm>
            <a:off x="2918000" y="1509251"/>
            <a:ext cx="1692383"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alibri"/>
                <a:ea typeface="+mn-ea"/>
                <a:cs typeface="+mn-cs"/>
              </a:rPr>
              <a:t>CreateSubdirectory</a:t>
            </a: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5" name="Straight Connector 7">
            <a:extLst>
              <a:ext uri="{FF2B5EF4-FFF2-40B4-BE49-F238E27FC236}">
                <a16:creationId xmlns:a16="http://schemas.microsoft.com/office/drawing/2014/main" id="{8E31F793-9FEE-82E5-5935-DC9E0F112E81}"/>
              </a:ext>
            </a:extLst>
          </p:cNvPr>
          <p:cNvCxnSpPr>
            <a:cxnSpLocks/>
          </p:cNvCxnSpPr>
          <p:nvPr/>
        </p:nvCxnSpPr>
        <p:spPr>
          <a:xfrm flipH="1">
            <a:off x="3605983" y="1890251"/>
            <a:ext cx="316"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6" name="Straight Arrow Connector 9">
            <a:extLst>
              <a:ext uri="{FF2B5EF4-FFF2-40B4-BE49-F238E27FC236}">
                <a16:creationId xmlns:a16="http://schemas.microsoft.com/office/drawing/2014/main" id="{05386D37-E736-494E-A562-CB8F65BD47F7}"/>
              </a:ext>
            </a:extLst>
          </p:cNvPr>
          <p:cNvCxnSpPr>
            <a:cxnSpLocks/>
          </p:cNvCxnSpPr>
          <p:nvPr/>
        </p:nvCxnSpPr>
        <p:spPr>
          <a:xfrm>
            <a:off x="2539183" y="2488183"/>
            <a:ext cx="925358"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7" name="TextBox 10">
            <a:extLst>
              <a:ext uri="{FF2B5EF4-FFF2-40B4-BE49-F238E27FC236}">
                <a16:creationId xmlns:a16="http://schemas.microsoft.com/office/drawing/2014/main" id="{D8C14619-4A34-17C6-44DB-6BF2D710EFFF}"/>
              </a:ext>
            </a:extLst>
          </p:cNvPr>
          <p:cNvSpPr txBox="1"/>
          <p:nvPr/>
        </p:nvSpPr>
        <p:spPr>
          <a:xfrm>
            <a:off x="2462983" y="2118851"/>
            <a:ext cx="969368" cy="369332"/>
          </a:xfrm>
          <a:prstGeom prst="rect">
            <a:avLst/>
          </a:prstGeom>
          <a:noFill/>
        </p:spPr>
        <p:txBody>
          <a:bodyPr wrap="square" rtlCol="0">
            <a:spAutoFit/>
          </a:bodyPr>
          <a:lstStyle/>
          <a:p>
            <a:r>
              <a:rPr lang="en-US" dirty="0" err="1">
                <a:latin typeface="Calibri"/>
              </a:rPr>
              <a:t>doPOST</a:t>
            </a:r>
            <a:endParaRPr lang="en-US" dirty="0">
              <a:latin typeface="Calibri"/>
            </a:endParaRPr>
          </a:p>
        </p:txBody>
      </p:sp>
      <p:sp>
        <p:nvSpPr>
          <p:cNvPr id="8" name="Rectangle 17">
            <a:extLst>
              <a:ext uri="{FF2B5EF4-FFF2-40B4-BE49-F238E27FC236}">
                <a16:creationId xmlns:a16="http://schemas.microsoft.com/office/drawing/2014/main" id="{479739E8-B29A-544C-86D9-38BF6343A8BB}"/>
              </a:ext>
            </a:extLst>
          </p:cNvPr>
          <p:cNvSpPr/>
          <p:nvPr/>
        </p:nvSpPr>
        <p:spPr>
          <a:xfrm>
            <a:off x="6143549" y="1509251"/>
            <a:ext cx="1373783"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alibri"/>
                <a:ea typeface="+mn-ea"/>
                <a:cs typeface="+mn-cs"/>
              </a:rPr>
              <a:t>DirectoryDAO</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9" name="Straight Connector 18">
            <a:extLst>
              <a:ext uri="{FF2B5EF4-FFF2-40B4-BE49-F238E27FC236}">
                <a16:creationId xmlns:a16="http://schemas.microsoft.com/office/drawing/2014/main" id="{4058B7C0-2D01-DB3D-5575-C092F0EDBDF3}"/>
              </a:ext>
            </a:extLst>
          </p:cNvPr>
          <p:cNvCxnSpPr>
            <a:cxnSpLocks/>
            <a:stCxn id="8" idx="2"/>
          </p:cNvCxnSpPr>
          <p:nvPr/>
        </p:nvCxnSpPr>
        <p:spPr>
          <a:xfrm>
            <a:off x="6830441" y="1890251"/>
            <a:ext cx="20287"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10" name="Straight Arrow Connector 19">
            <a:extLst>
              <a:ext uri="{FF2B5EF4-FFF2-40B4-BE49-F238E27FC236}">
                <a16:creationId xmlns:a16="http://schemas.microsoft.com/office/drawing/2014/main" id="{3DD42858-9786-4470-869F-66B033CDA35E}"/>
              </a:ext>
            </a:extLst>
          </p:cNvPr>
          <p:cNvCxnSpPr>
            <a:cxnSpLocks/>
          </p:cNvCxnSpPr>
          <p:nvPr/>
        </p:nvCxnSpPr>
        <p:spPr>
          <a:xfrm>
            <a:off x="3746971" y="2989406"/>
            <a:ext cx="2963085" cy="1183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1" name="TextBox 20">
            <a:extLst>
              <a:ext uri="{FF2B5EF4-FFF2-40B4-BE49-F238E27FC236}">
                <a16:creationId xmlns:a16="http://schemas.microsoft.com/office/drawing/2014/main" id="{888D1DB8-651F-E63C-B3CF-61D90E27CF15}"/>
              </a:ext>
            </a:extLst>
          </p:cNvPr>
          <p:cNvSpPr txBox="1"/>
          <p:nvPr/>
        </p:nvSpPr>
        <p:spPr>
          <a:xfrm>
            <a:off x="4179431" y="2717160"/>
            <a:ext cx="2238374" cy="523220"/>
          </a:xfrm>
          <a:prstGeom prst="rect">
            <a:avLst/>
          </a:prstGeom>
          <a:noFill/>
        </p:spPr>
        <p:txBody>
          <a:bodyPr wrap="square" rtlCol="0">
            <a:spAutoFit/>
          </a:bodyPr>
          <a:lstStyle/>
          <a:p>
            <a:r>
              <a:rPr lang="en-US" sz="1400" dirty="0" err="1">
                <a:latin typeface="Calibri"/>
              </a:rPr>
              <a:t>createSubdirectory</a:t>
            </a:r>
            <a:r>
              <a:rPr lang="en-US" sz="1400" dirty="0">
                <a:latin typeface="Calibri"/>
              </a:rPr>
              <a:t> (name, </a:t>
            </a:r>
            <a:r>
              <a:rPr lang="en-US" sz="1400" dirty="0" err="1">
                <a:latin typeface="Calibri"/>
              </a:rPr>
              <a:t>fatherDirectory</a:t>
            </a:r>
            <a:r>
              <a:rPr lang="en-US" sz="1400" dirty="0">
                <a:latin typeface="Calibri"/>
              </a:rPr>
              <a:t>)</a:t>
            </a:r>
          </a:p>
        </p:txBody>
      </p:sp>
      <p:sp>
        <p:nvSpPr>
          <p:cNvPr id="12" name="Rectangle 21">
            <a:extLst>
              <a:ext uri="{FF2B5EF4-FFF2-40B4-BE49-F238E27FC236}">
                <a16:creationId xmlns:a16="http://schemas.microsoft.com/office/drawing/2014/main" id="{0017CF6E-928B-D1D1-8838-F67264C11184}"/>
              </a:ext>
            </a:extLst>
          </p:cNvPr>
          <p:cNvSpPr/>
          <p:nvPr/>
        </p:nvSpPr>
        <p:spPr>
          <a:xfrm>
            <a:off x="6699352" y="2106151"/>
            <a:ext cx="304800" cy="1257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34">
            <a:extLst>
              <a:ext uri="{FF2B5EF4-FFF2-40B4-BE49-F238E27FC236}">
                <a16:creationId xmlns:a16="http://schemas.microsoft.com/office/drawing/2014/main" id="{AA619B5F-F069-8410-3B0E-BABEB790F9BE}"/>
              </a:ext>
            </a:extLst>
          </p:cNvPr>
          <p:cNvSpPr/>
          <p:nvPr/>
        </p:nvSpPr>
        <p:spPr>
          <a:xfrm>
            <a:off x="8285584" y="1509251"/>
            <a:ext cx="1520889"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err="1">
                <a:ln>
                  <a:noFill/>
                </a:ln>
                <a:solidFill>
                  <a:prstClr val="black"/>
                </a:solidFill>
                <a:effectLst/>
                <a:uLnTx/>
                <a:uFillTx/>
                <a:latin typeface="Calibri"/>
                <a:ea typeface="+mn-ea"/>
                <a:cs typeface="+mn-cs"/>
              </a:rPr>
              <a:t>GoToHomePage</a:t>
            </a:r>
            <a:endParaRPr kumimoji="0" lang="en-US" sz="15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4" name="Straight Connector 35">
            <a:extLst>
              <a:ext uri="{FF2B5EF4-FFF2-40B4-BE49-F238E27FC236}">
                <a16:creationId xmlns:a16="http://schemas.microsoft.com/office/drawing/2014/main" id="{581D4FC7-AE33-6356-BD9D-B366550E7813}"/>
              </a:ext>
            </a:extLst>
          </p:cNvPr>
          <p:cNvCxnSpPr>
            <a:cxnSpLocks/>
            <a:stCxn id="13" idx="2"/>
          </p:cNvCxnSpPr>
          <p:nvPr/>
        </p:nvCxnSpPr>
        <p:spPr>
          <a:xfrm flipH="1">
            <a:off x="9042656" y="1890251"/>
            <a:ext cx="3373"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15" name="Rectangle 36">
            <a:extLst>
              <a:ext uri="{FF2B5EF4-FFF2-40B4-BE49-F238E27FC236}">
                <a16:creationId xmlns:a16="http://schemas.microsoft.com/office/drawing/2014/main" id="{F1D2E81A-EB39-22C3-2D68-B11D049E97AF}"/>
              </a:ext>
            </a:extLst>
          </p:cNvPr>
          <p:cNvSpPr/>
          <p:nvPr/>
        </p:nvSpPr>
        <p:spPr>
          <a:xfrm>
            <a:off x="8894887" y="3503726"/>
            <a:ext cx="291341" cy="977325"/>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6" name="Straight Arrow Connector 37">
            <a:extLst>
              <a:ext uri="{FF2B5EF4-FFF2-40B4-BE49-F238E27FC236}">
                <a16:creationId xmlns:a16="http://schemas.microsoft.com/office/drawing/2014/main" id="{810AED4B-67AA-5C15-0F40-EAAC22853797}"/>
              </a:ext>
            </a:extLst>
          </p:cNvPr>
          <p:cNvCxnSpPr>
            <a:cxnSpLocks/>
          </p:cNvCxnSpPr>
          <p:nvPr/>
        </p:nvCxnSpPr>
        <p:spPr>
          <a:xfrm>
            <a:off x="3640393" y="4176251"/>
            <a:ext cx="5257800" cy="11668"/>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7" name="TextBox 38">
            <a:extLst>
              <a:ext uri="{FF2B5EF4-FFF2-40B4-BE49-F238E27FC236}">
                <a16:creationId xmlns:a16="http://schemas.microsoft.com/office/drawing/2014/main" id="{4BF72E3C-B25F-23ED-0D4A-8CD6E0EEAB3F}"/>
              </a:ext>
            </a:extLst>
          </p:cNvPr>
          <p:cNvSpPr txBox="1"/>
          <p:nvPr/>
        </p:nvSpPr>
        <p:spPr>
          <a:xfrm>
            <a:off x="6837926" y="3866522"/>
            <a:ext cx="2121309" cy="307777"/>
          </a:xfrm>
          <a:prstGeom prst="rect">
            <a:avLst/>
          </a:prstGeom>
          <a:noFill/>
        </p:spPr>
        <p:txBody>
          <a:bodyPr wrap="square" rtlCol="0">
            <a:spAutoFit/>
          </a:bodyPr>
          <a:lstStyle/>
          <a:p>
            <a:r>
              <a:rPr lang="en-US" sz="1400" dirty="0">
                <a:latin typeface="Calibri"/>
              </a:rPr>
              <a:t>Redirect /</a:t>
            </a:r>
            <a:r>
              <a:rPr lang="en-US" sz="1400" dirty="0" err="1">
                <a:latin typeface="Calibri"/>
              </a:rPr>
              <a:t>GoToHomePage</a:t>
            </a:r>
            <a:endParaRPr lang="en-US" sz="1400" dirty="0">
              <a:latin typeface="Calibri"/>
            </a:endParaRPr>
          </a:p>
        </p:txBody>
      </p:sp>
      <p:sp>
        <p:nvSpPr>
          <p:cNvPr id="18" name="TextBox 41">
            <a:extLst>
              <a:ext uri="{FF2B5EF4-FFF2-40B4-BE49-F238E27FC236}">
                <a16:creationId xmlns:a16="http://schemas.microsoft.com/office/drawing/2014/main" id="{172AB40D-8395-02F5-DF97-8448F5B2FF66}"/>
              </a:ext>
            </a:extLst>
          </p:cNvPr>
          <p:cNvSpPr txBox="1"/>
          <p:nvPr/>
        </p:nvSpPr>
        <p:spPr>
          <a:xfrm>
            <a:off x="448065" y="2656060"/>
            <a:ext cx="2676751" cy="2031325"/>
          </a:xfrm>
          <a:prstGeom prst="rect">
            <a:avLst/>
          </a:prstGeom>
          <a:noFill/>
        </p:spPr>
        <p:txBody>
          <a:bodyPr wrap="square" rtlCol="0">
            <a:spAutoFit/>
          </a:bodyPr>
          <a:lstStyle/>
          <a:p>
            <a:r>
              <a:rPr lang="en-US" dirty="0">
                <a:solidFill>
                  <a:prstClr val="black"/>
                </a:solidFill>
                <a:latin typeface="Calibri"/>
              </a:rPr>
              <a:t>POST </a:t>
            </a:r>
            <a:br>
              <a:rPr lang="en-US" dirty="0">
                <a:solidFill>
                  <a:prstClr val="black"/>
                </a:solidFill>
                <a:latin typeface="Calibri"/>
              </a:rPr>
            </a:br>
            <a:r>
              <a:rPr lang="en-US" dirty="0">
                <a:solidFill>
                  <a:prstClr val="black"/>
                </a:solidFill>
                <a:latin typeface="Calibri"/>
              </a:rPr>
              <a:t>/</a:t>
            </a:r>
            <a:r>
              <a:rPr lang="en-US" dirty="0" err="1">
                <a:solidFill>
                  <a:prstClr val="black"/>
                </a:solidFill>
                <a:latin typeface="Calibri"/>
              </a:rPr>
              <a:t>CreateSubdirectory</a:t>
            </a:r>
            <a:endParaRPr lang="en-US" dirty="0">
              <a:solidFill>
                <a:prstClr val="black"/>
              </a:solidFill>
              <a:latin typeface="Calibri"/>
            </a:endParaRPr>
          </a:p>
          <a:p>
            <a:r>
              <a:rPr lang="en-US" dirty="0">
                <a:solidFill>
                  <a:prstClr val="black"/>
                </a:solidFill>
                <a:latin typeface="Calibri"/>
              </a:rPr>
              <a:t>name</a:t>
            </a:r>
          </a:p>
          <a:p>
            <a:r>
              <a:rPr lang="en-US" dirty="0" err="1">
                <a:solidFill>
                  <a:prstClr val="black"/>
                </a:solidFill>
                <a:latin typeface="Calibri"/>
              </a:rPr>
              <a:t>fatherDirectory</a:t>
            </a:r>
            <a:endParaRPr lang="en-US" dirty="0">
              <a:solidFill>
                <a:prstClr val="black"/>
              </a:solidFill>
              <a:latin typeface="Calibri"/>
            </a:endParaRPr>
          </a:p>
          <a:p>
            <a:endParaRPr lang="en-US" dirty="0">
              <a:solidFill>
                <a:prstClr val="black"/>
              </a:solidFill>
              <a:latin typeface="Calibri"/>
            </a:endParaRPr>
          </a:p>
          <a:p>
            <a:r>
              <a:rPr lang="en-US" dirty="0">
                <a:solidFill>
                  <a:prstClr val="black"/>
                </a:solidFill>
                <a:latin typeface="Calibri"/>
              </a:rPr>
              <a:t>From: ContentManagement.html</a:t>
            </a:r>
          </a:p>
        </p:txBody>
      </p:sp>
      <p:sp>
        <p:nvSpPr>
          <p:cNvPr id="19" name="Rectangle 44">
            <a:extLst>
              <a:ext uri="{FF2B5EF4-FFF2-40B4-BE49-F238E27FC236}">
                <a16:creationId xmlns:a16="http://schemas.microsoft.com/office/drawing/2014/main" id="{38ABA5D9-D0E7-3349-705D-238379883D79}"/>
              </a:ext>
            </a:extLst>
          </p:cNvPr>
          <p:cNvSpPr/>
          <p:nvPr/>
        </p:nvSpPr>
        <p:spPr>
          <a:xfrm>
            <a:off x="4120334" y="2042651"/>
            <a:ext cx="7063859" cy="3962400"/>
          </a:xfrm>
          <a:prstGeom prst="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0" name="Straight Connector 46">
            <a:extLst>
              <a:ext uri="{FF2B5EF4-FFF2-40B4-BE49-F238E27FC236}">
                <a16:creationId xmlns:a16="http://schemas.microsoft.com/office/drawing/2014/main" id="{F5817456-AC36-0603-B402-4C0C5B51CFBC}"/>
              </a:ext>
            </a:extLst>
          </p:cNvPr>
          <p:cNvCxnSpPr>
            <a:cxnSpLocks/>
          </p:cNvCxnSpPr>
          <p:nvPr/>
        </p:nvCxnSpPr>
        <p:spPr>
          <a:xfrm>
            <a:off x="4106737" y="4633451"/>
            <a:ext cx="7077456" cy="0"/>
          </a:xfrm>
          <a:prstGeom prst="line">
            <a:avLst/>
          </a:prstGeom>
          <a:noFill/>
          <a:ln w="19050" cap="flat" cmpd="sng" algn="ctr">
            <a:solidFill>
              <a:srgbClr val="4F81BD">
                <a:shade val="95000"/>
                <a:satMod val="105000"/>
              </a:srgbClr>
            </a:solidFill>
            <a:prstDash val="dash"/>
          </a:ln>
          <a:effectLst/>
        </p:spPr>
      </p:cxnSp>
      <p:grpSp>
        <p:nvGrpSpPr>
          <p:cNvPr id="21" name="Group 54">
            <a:extLst>
              <a:ext uri="{FF2B5EF4-FFF2-40B4-BE49-F238E27FC236}">
                <a16:creationId xmlns:a16="http://schemas.microsoft.com/office/drawing/2014/main" id="{74CC7A1D-EF13-C083-2626-31B529EF291B}"/>
              </a:ext>
            </a:extLst>
          </p:cNvPr>
          <p:cNvGrpSpPr/>
          <p:nvPr/>
        </p:nvGrpSpPr>
        <p:grpSpPr>
          <a:xfrm>
            <a:off x="4132491" y="2044926"/>
            <a:ext cx="842926" cy="406157"/>
            <a:chOff x="3200400" y="2209800"/>
            <a:chExt cx="842926" cy="406157"/>
          </a:xfrm>
        </p:grpSpPr>
        <p:cxnSp>
          <p:nvCxnSpPr>
            <p:cNvPr id="22" name="Straight Connector 48">
              <a:extLst>
                <a:ext uri="{FF2B5EF4-FFF2-40B4-BE49-F238E27FC236}">
                  <a16:creationId xmlns:a16="http://schemas.microsoft.com/office/drawing/2014/main" id="{490291AE-981B-06D9-3C4E-B83916D1EA21}"/>
                </a:ext>
              </a:extLst>
            </p:cNvPr>
            <p:cNvCxnSpPr/>
            <p:nvPr/>
          </p:nvCxnSpPr>
          <p:spPr>
            <a:xfrm>
              <a:off x="3200400" y="2615957"/>
              <a:ext cx="533400" cy="0"/>
            </a:xfrm>
            <a:prstGeom prst="line">
              <a:avLst/>
            </a:prstGeom>
            <a:noFill/>
            <a:ln w="19050" cap="flat" cmpd="sng" algn="ctr">
              <a:solidFill>
                <a:srgbClr val="0070C0"/>
              </a:solidFill>
              <a:prstDash val="solid"/>
            </a:ln>
            <a:effectLst/>
          </p:spPr>
        </p:cxnSp>
        <p:cxnSp>
          <p:nvCxnSpPr>
            <p:cNvPr id="23" name="Straight Connector 50">
              <a:extLst>
                <a:ext uri="{FF2B5EF4-FFF2-40B4-BE49-F238E27FC236}">
                  <a16:creationId xmlns:a16="http://schemas.microsoft.com/office/drawing/2014/main" id="{190A9747-A832-FD35-8304-B79354AC868D}"/>
                </a:ext>
              </a:extLst>
            </p:cNvPr>
            <p:cNvCxnSpPr/>
            <p:nvPr/>
          </p:nvCxnSpPr>
          <p:spPr>
            <a:xfrm flipV="1">
              <a:off x="3733800" y="2462068"/>
              <a:ext cx="298449" cy="153889"/>
            </a:xfrm>
            <a:prstGeom prst="line">
              <a:avLst/>
            </a:prstGeom>
            <a:noFill/>
            <a:ln w="19050" cap="flat" cmpd="sng" algn="ctr">
              <a:solidFill>
                <a:srgbClr val="4F81BD">
                  <a:shade val="95000"/>
                  <a:satMod val="105000"/>
                </a:srgbClr>
              </a:solidFill>
              <a:prstDash val="solid"/>
            </a:ln>
            <a:effectLst/>
          </p:spPr>
        </p:cxnSp>
        <p:cxnSp>
          <p:nvCxnSpPr>
            <p:cNvPr id="24" name="Straight Connector 52">
              <a:extLst>
                <a:ext uri="{FF2B5EF4-FFF2-40B4-BE49-F238E27FC236}">
                  <a16:creationId xmlns:a16="http://schemas.microsoft.com/office/drawing/2014/main" id="{711A1FE9-161C-8DE9-D5D6-DBE8D027FB79}"/>
                </a:ext>
              </a:extLst>
            </p:cNvPr>
            <p:cNvCxnSpPr/>
            <p:nvPr/>
          </p:nvCxnSpPr>
          <p:spPr>
            <a:xfrm flipV="1">
              <a:off x="4038600" y="2209800"/>
              <a:ext cx="4726" cy="260866"/>
            </a:xfrm>
            <a:prstGeom prst="line">
              <a:avLst/>
            </a:prstGeom>
            <a:noFill/>
            <a:ln w="19050" cap="flat" cmpd="sng" algn="ctr">
              <a:solidFill>
                <a:srgbClr val="4F81BD">
                  <a:shade val="95000"/>
                  <a:satMod val="105000"/>
                </a:srgbClr>
              </a:solidFill>
              <a:prstDash val="solid"/>
            </a:ln>
            <a:effectLst/>
          </p:spPr>
        </p:cxnSp>
      </p:grpSp>
      <p:sp>
        <p:nvSpPr>
          <p:cNvPr id="25" name="TextBox 55">
            <a:extLst>
              <a:ext uri="{FF2B5EF4-FFF2-40B4-BE49-F238E27FC236}">
                <a16:creationId xmlns:a16="http://schemas.microsoft.com/office/drawing/2014/main" id="{BAF210AC-EE2B-BD16-FD90-F26C47F7220B}"/>
              </a:ext>
            </a:extLst>
          </p:cNvPr>
          <p:cNvSpPr txBox="1"/>
          <p:nvPr/>
        </p:nvSpPr>
        <p:spPr>
          <a:xfrm>
            <a:off x="4970460" y="2088894"/>
            <a:ext cx="1500283" cy="338554"/>
          </a:xfrm>
          <a:prstGeom prst="rect">
            <a:avLst/>
          </a:prstGeom>
          <a:noFill/>
        </p:spPr>
        <p:txBody>
          <a:bodyPr wrap="square" rtlCol="0">
            <a:spAutoFit/>
          </a:bodyPr>
          <a:lstStyle/>
          <a:p>
            <a:r>
              <a:rPr lang="it-IT" sz="1600" dirty="0">
                <a:solidFill>
                  <a:prstClr val="black"/>
                </a:solidFill>
                <a:latin typeface="Calibri"/>
              </a:rPr>
              <a:t>[ ... No errors...]</a:t>
            </a:r>
          </a:p>
        </p:txBody>
      </p:sp>
      <p:sp>
        <p:nvSpPr>
          <p:cNvPr id="26" name="TextBox 56">
            <a:extLst>
              <a:ext uri="{FF2B5EF4-FFF2-40B4-BE49-F238E27FC236}">
                <a16:creationId xmlns:a16="http://schemas.microsoft.com/office/drawing/2014/main" id="{F2883804-B0F7-6C1A-0FC5-7F483A449D6E}"/>
              </a:ext>
            </a:extLst>
          </p:cNvPr>
          <p:cNvSpPr txBox="1"/>
          <p:nvPr/>
        </p:nvSpPr>
        <p:spPr>
          <a:xfrm>
            <a:off x="4097593" y="4630474"/>
            <a:ext cx="641522" cy="338554"/>
          </a:xfrm>
          <a:prstGeom prst="rect">
            <a:avLst/>
          </a:prstGeom>
          <a:noFill/>
        </p:spPr>
        <p:txBody>
          <a:bodyPr wrap="square" rtlCol="0">
            <a:spAutoFit/>
          </a:bodyPr>
          <a:lstStyle/>
          <a:p>
            <a:r>
              <a:rPr lang="it-IT" sz="1600" dirty="0">
                <a:solidFill>
                  <a:prstClr val="black"/>
                </a:solidFill>
                <a:latin typeface="Calibri"/>
              </a:rPr>
              <a:t>[else]</a:t>
            </a:r>
          </a:p>
        </p:txBody>
      </p:sp>
      <p:sp>
        <p:nvSpPr>
          <p:cNvPr id="27" name="Rectangle 61">
            <a:extLst>
              <a:ext uri="{FF2B5EF4-FFF2-40B4-BE49-F238E27FC236}">
                <a16:creationId xmlns:a16="http://schemas.microsoft.com/office/drawing/2014/main" id="{3A645650-764F-336B-7BD1-6E70088FB333}"/>
              </a:ext>
            </a:extLst>
          </p:cNvPr>
          <p:cNvSpPr/>
          <p:nvPr/>
        </p:nvSpPr>
        <p:spPr>
          <a:xfrm>
            <a:off x="9888792" y="1509251"/>
            <a:ext cx="962709"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alibri"/>
                <a:ea typeface="+mn-ea"/>
                <a:cs typeface="+mn-cs"/>
              </a:rPr>
              <a:t>Response</a:t>
            </a:r>
          </a:p>
        </p:txBody>
      </p:sp>
      <p:cxnSp>
        <p:nvCxnSpPr>
          <p:cNvPr id="28" name="Straight Connector 62">
            <a:extLst>
              <a:ext uri="{FF2B5EF4-FFF2-40B4-BE49-F238E27FC236}">
                <a16:creationId xmlns:a16="http://schemas.microsoft.com/office/drawing/2014/main" id="{3AD319FB-41FD-67C2-E280-541A01FE97D0}"/>
              </a:ext>
            </a:extLst>
          </p:cNvPr>
          <p:cNvCxnSpPr>
            <a:cxnSpLocks/>
          </p:cNvCxnSpPr>
          <p:nvPr/>
        </p:nvCxnSpPr>
        <p:spPr>
          <a:xfrm>
            <a:off x="10329673" y="1890251"/>
            <a:ext cx="16320"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29" name="Rectangle 63">
            <a:extLst>
              <a:ext uri="{FF2B5EF4-FFF2-40B4-BE49-F238E27FC236}">
                <a16:creationId xmlns:a16="http://schemas.microsoft.com/office/drawing/2014/main" id="{E6C41646-E475-B089-7F14-7E340F4BB587}"/>
              </a:ext>
            </a:extLst>
          </p:cNvPr>
          <p:cNvSpPr/>
          <p:nvPr/>
        </p:nvSpPr>
        <p:spPr>
          <a:xfrm>
            <a:off x="10221866" y="4747751"/>
            <a:ext cx="276527" cy="876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30" name="Straight Arrow Connector 66">
            <a:extLst>
              <a:ext uri="{FF2B5EF4-FFF2-40B4-BE49-F238E27FC236}">
                <a16:creationId xmlns:a16="http://schemas.microsoft.com/office/drawing/2014/main" id="{145C898E-7D72-6670-5AE1-5B020E6F56A3}"/>
              </a:ext>
            </a:extLst>
          </p:cNvPr>
          <p:cNvCxnSpPr>
            <a:cxnSpLocks/>
          </p:cNvCxnSpPr>
          <p:nvPr/>
        </p:nvCxnSpPr>
        <p:spPr>
          <a:xfrm>
            <a:off x="3792793" y="5289089"/>
            <a:ext cx="6429073"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1" name="TextBox 69">
            <a:extLst>
              <a:ext uri="{FF2B5EF4-FFF2-40B4-BE49-F238E27FC236}">
                <a16:creationId xmlns:a16="http://schemas.microsoft.com/office/drawing/2014/main" id="{AA1A248F-522F-4321-FD72-1AABF97911E1}"/>
              </a:ext>
            </a:extLst>
          </p:cNvPr>
          <p:cNvSpPr txBox="1"/>
          <p:nvPr/>
        </p:nvSpPr>
        <p:spPr>
          <a:xfrm>
            <a:off x="7038921" y="4979417"/>
            <a:ext cx="1719317" cy="369332"/>
          </a:xfrm>
          <a:prstGeom prst="rect">
            <a:avLst/>
          </a:prstGeom>
          <a:noFill/>
        </p:spPr>
        <p:txBody>
          <a:bodyPr wrap="square" rtlCol="0">
            <a:spAutoFit/>
          </a:bodyPr>
          <a:lstStyle/>
          <a:p>
            <a:r>
              <a:rPr lang="en-US" dirty="0" err="1">
                <a:solidFill>
                  <a:prstClr val="black"/>
                </a:solidFill>
                <a:latin typeface="Calibri"/>
              </a:rPr>
              <a:t>sendError</a:t>
            </a:r>
            <a:r>
              <a:rPr lang="en-US" dirty="0">
                <a:solidFill>
                  <a:prstClr val="black"/>
                </a:solidFill>
                <a:latin typeface="Calibri"/>
              </a:rPr>
              <a:t>(error)</a:t>
            </a:r>
          </a:p>
        </p:txBody>
      </p:sp>
      <p:sp>
        <p:nvSpPr>
          <p:cNvPr id="32" name="TextBox 42">
            <a:extLst>
              <a:ext uri="{FF2B5EF4-FFF2-40B4-BE49-F238E27FC236}">
                <a16:creationId xmlns:a16="http://schemas.microsoft.com/office/drawing/2014/main" id="{E78C08F9-CD0A-ADCC-4F01-9C3444EB8B1F}"/>
              </a:ext>
            </a:extLst>
          </p:cNvPr>
          <p:cNvSpPr txBox="1"/>
          <p:nvPr/>
        </p:nvSpPr>
        <p:spPr>
          <a:xfrm>
            <a:off x="4282077" y="2080746"/>
            <a:ext cx="425116" cy="369332"/>
          </a:xfrm>
          <a:prstGeom prst="rect">
            <a:avLst/>
          </a:prstGeom>
          <a:noFill/>
        </p:spPr>
        <p:txBody>
          <a:bodyPr wrap="square" rtlCol="0">
            <a:spAutoFit/>
          </a:bodyPr>
          <a:lstStyle/>
          <a:p>
            <a:r>
              <a:rPr lang="en-US" dirty="0">
                <a:solidFill>
                  <a:prstClr val="black"/>
                </a:solidFill>
                <a:latin typeface="Calibri"/>
              </a:rPr>
              <a:t>alt</a:t>
            </a:r>
          </a:p>
        </p:txBody>
      </p:sp>
      <p:sp>
        <p:nvSpPr>
          <p:cNvPr id="33" name="Rectangle 12">
            <a:extLst>
              <a:ext uri="{FF2B5EF4-FFF2-40B4-BE49-F238E27FC236}">
                <a16:creationId xmlns:a16="http://schemas.microsoft.com/office/drawing/2014/main" id="{AE11CC9B-015C-0E90-A080-CC46B1049F40}"/>
              </a:ext>
            </a:extLst>
          </p:cNvPr>
          <p:cNvSpPr/>
          <p:nvPr/>
        </p:nvSpPr>
        <p:spPr>
          <a:xfrm>
            <a:off x="3464541" y="2106151"/>
            <a:ext cx="293327" cy="38989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34" name="Straight Arrow Connector 19">
            <a:extLst>
              <a:ext uri="{FF2B5EF4-FFF2-40B4-BE49-F238E27FC236}">
                <a16:creationId xmlns:a16="http://schemas.microsoft.com/office/drawing/2014/main" id="{9CC34E79-BB96-8C5B-8E27-B8B0A00F02BD}"/>
              </a:ext>
            </a:extLst>
          </p:cNvPr>
          <p:cNvCxnSpPr>
            <a:cxnSpLocks/>
          </p:cNvCxnSpPr>
          <p:nvPr/>
        </p:nvCxnSpPr>
        <p:spPr>
          <a:xfrm>
            <a:off x="3769325" y="2702346"/>
            <a:ext cx="2963085" cy="1183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5" name="TextBox 20">
            <a:extLst>
              <a:ext uri="{FF2B5EF4-FFF2-40B4-BE49-F238E27FC236}">
                <a16:creationId xmlns:a16="http://schemas.microsoft.com/office/drawing/2014/main" id="{4F245E53-4F4A-04A1-3EEF-84673C1EA618}"/>
              </a:ext>
            </a:extLst>
          </p:cNvPr>
          <p:cNvSpPr txBox="1"/>
          <p:nvPr/>
        </p:nvSpPr>
        <p:spPr>
          <a:xfrm>
            <a:off x="4213550" y="2427448"/>
            <a:ext cx="2238374" cy="307777"/>
          </a:xfrm>
          <a:prstGeom prst="rect">
            <a:avLst/>
          </a:prstGeom>
          <a:noFill/>
        </p:spPr>
        <p:txBody>
          <a:bodyPr wrap="square" rtlCol="0">
            <a:spAutoFit/>
          </a:bodyPr>
          <a:lstStyle/>
          <a:p>
            <a:r>
              <a:rPr lang="en-US" sz="1400" dirty="0">
                <a:solidFill>
                  <a:prstClr val="black"/>
                </a:solidFill>
                <a:latin typeface="Calibri"/>
              </a:rPr>
              <a:t>new </a:t>
            </a:r>
            <a:r>
              <a:rPr lang="en-US" sz="1400" dirty="0" err="1">
                <a:solidFill>
                  <a:prstClr val="black"/>
                </a:solidFill>
                <a:latin typeface="Calibri"/>
              </a:rPr>
              <a:t>DirectoryDAO</a:t>
            </a:r>
            <a:r>
              <a:rPr lang="en-US" sz="1400" dirty="0">
                <a:solidFill>
                  <a:prstClr val="black"/>
                </a:solidFill>
                <a:latin typeface="Calibri"/>
              </a:rPr>
              <a:t>()</a:t>
            </a:r>
            <a:endParaRPr lang="en-US" sz="1400" dirty="0">
              <a:solidFill>
                <a:srgbClr val="FF0000"/>
              </a:solidFill>
              <a:latin typeface="Calibri"/>
            </a:endParaRPr>
          </a:p>
        </p:txBody>
      </p:sp>
      <p:cxnSp>
        <p:nvCxnSpPr>
          <p:cNvPr id="36" name="Straight Arrow Connector 37">
            <a:extLst>
              <a:ext uri="{FF2B5EF4-FFF2-40B4-BE49-F238E27FC236}">
                <a16:creationId xmlns:a16="http://schemas.microsoft.com/office/drawing/2014/main" id="{BA9C8B8C-A5A0-E9AF-B87A-825FB56D81C8}"/>
              </a:ext>
            </a:extLst>
          </p:cNvPr>
          <p:cNvCxnSpPr>
            <a:cxnSpLocks/>
          </p:cNvCxnSpPr>
          <p:nvPr/>
        </p:nvCxnSpPr>
        <p:spPr>
          <a:xfrm>
            <a:off x="9171848" y="4414109"/>
            <a:ext cx="1912685" cy="997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7" name="TextBox 38">
            <a:extLst>
              <a:ext uri="{FF2B5EF4-FFF2-40B4-BE49-F238E27FC236}">
                <a16:creationId xmlns:a16="http://schemas.microsoft.com/office/drawing/2014/main" id="{52545298-5808-669B-B853-71D1CF2DFEDA}"/>
              </a:ext>
            </a:extLst>
          </p:cNvPr>
          <p:cNvSpPr txBox="1"/>
          <p:nvPr/>
        </p:nvSpPr>
        <p:spPr>
          <a:xfrm>
            <a:off x="9519062" y="4103226"/>
            <a:ext cx="1491236" cy="307777"/>
          </a:xfrm>
          <a:prstGeom prst="rect">
            <a:avLst/>
          </a:prstGeom>
          <a:noFill/>
        </p:spPr>
        <p:txBody>
          <a:bodyPr wrap="square" rtlCol="0">
            <a:spAutoFit/>
          </a:bodyPr>
          <a:lstStyle/>
          <a:p>
            <a:r>
              <a:rPr lang="en-US" sz="1400" dirty="0">
                <a:latin typeface="Calibri"/>
              </a:rPr>
              <a:t>(See </a:t>
            </a:r>
            <a:r>
              <a:rPr lang="en-US" sz="1400" dirty="0" err="1">
                <a:latin typeface="Calibri"/>
              </a:rPr>
              <a:t>GoToHome</a:t>
            </a:r>
            <a:r>
              <a:rPr lang="en-US" sz="1400" dirty="0">
                <a:latin typeface="Calibri"/>
              </a:rPr>
              <a:t>)</a:t>
            </a:r>
          </a:p>
        </p:txBody>
      </p:sp>
    </p:spTree>
    <p:extLst>
      <p:ext uri="{BB962C8B-B14F-4D97-AF65-F5344CB8AC3E}">
        <p14:creationId xmlns:p14="http://schemas.microsoft.com/office/powerpoint/2010/main" val="377222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AEF6A9-B976-BED6-A02C-0660C88F91C2}"/>
              </a:ext>
            </a:extLst>
          </p:cNvPr>
          <p:cNvSpPr>
            <a:spLocks noGrp="1"/>
          </p:cNvSpPr>
          <p:nvPr>
            <p:ph type="title"/>
          </p:nvPr>
        </p:nvSpPr>
        <p:spPr>
          <a:xfrm>
            <a:off x="309615" y="365125"/>
            <a:ext cx="5318021" cy="532015"/>
          </a:xfrm>
        </p:spPr>
        <p:txBody>
          <a:bodyPr>
            <a:normAutofit fontScale="90000"/>
          </a:bodyPr>
          <a:lstStyle/>
          <a:p>
            <a:r>
              <a:rPr lang="it-IT" dirty="0"/>
              <a:t>Event: create </a:t>
            </a:r>
            <a:r>
              <a:rPr lang="it-IT" dirty="0" err="1"/>
              <a:t>Document</a:t>
            </a:r>
            <a:endParaRPr lang="it-IT" dirty="0"/>
          </a:p>
        </p:txBody>
      </p:sp>
      <p:sp>
        <p:nvSpPr>
          <p:cNvPr id="4" name="Rectangle 5">
            <a:extLst>
              <a:ext uri="{FF2B5EF4-FFF2-40B4-BE49-F238E27FC236}">
                <a16:creationId xmlns:a16="http://schemas.microsoft.com/office/drawing/2014/main" id="{3E55A1C9-6307-24E4-8825-3F7C25E97F4D}"/>
              </a:ext>
            </a:extLst>
          </p:cNvPr>
          <p:cNvSpPr/>
          <p:nvPr/>
        </p:nvSpPr>
        <p:spPr>
          <a:xfrm>
            <a:off x="2998840" y="1460090"/>
            <a:ext cx="1430596"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black"/>
                </a:solidFill>
                <a:effectLst/>
                <a:uLnTx/>
                <a:uFillTx/>
                <a:latin typeface="Calibri"/>
                <a:ea typeface="+mn-ea"/>
                <a:cs typeface="+mn-cs"/>
              </a:rPr>
              <a:t>CreateDocument</a:t>
            </a:r>
            <a:endParaRPr kumimoji="0" lang="en-US" sz="16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5" name="Straight Connector 7">
            <a:extLst>
              <a:ext uri="{FF2B5EF4-FFF2-40B4-BE49-F238E27FC236}">
                <a16:creationId xmlns:a16="http://schemas.microsoft.com/office/drawing/2014/main" id="{6E1F67F2-DFD8-F8DD-95FE-5A336727EB8E}"/>
              </a:ext>
            </a:extLst>
          </p:cNvPr>
          <p:cNvCxnSpPr>
            <a:cxnSpLocks/>
          </p:cNvCxnSpPr>
          <p:nvPr/>
        </p:nvCxnSpPr>
        <p:spPr>
          <a:xfrm flipH="1">
            <a:off x="3743635" y="1841090"/>
            <a:ext cx="316"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6" name="Straight Arrow Connector 9">
            <a:extLst>
              <a:ext uri="{FF2B5EF4-FFF2-40B4-BE49-F238E27FC236}">
                <a16:creationId xmlns:a16="http://schemas.microsoft.com/office/drawing/2014/main" id="{DAFAAEF8-7E6B-4EE5-2471-C5DF7AD713DC}"/>
              </a:ext>
            </a:extLst>
          </p:cNvPr>
          <p:cNvCxnSpPr>
            <a:cxnSpLocks/>
          </p:cNvCxnSpPr>
          <p:nvPr/>
        </p:nvCxnSpPr>
        <p:spPr>
          <a:xfrm>
            <a:off x="2676835" y="2439022"/>
            <a:ext cx="925358"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7" name="TextBox 10">
            <a:extLst>
              <a:ext uri="{FF2B5EF4-FFF2-40B4-BE49-F238E27FC236}">
                <a16:creationId xmlns:a16="http://schemas.microsoft.com/office/drawing/2014/main" id="{1C214AC0-8B8B-753E-07AA-52368791C072}"/>
              </a:ext>
            </a:extLst>
          </p:cNvPr>
          <p:cNvSpPr txBox="1"/>
          <p:nvPr/>
        </p:nvSpPr>
        <p:spPr>
          <a:xfrm>
            <a:off x="2600635" y="2023035"/>
            <a:ext cx="969368" cy="369332"/>
          </a:xfrm>
          <a:prstGeom prst="rect">
            <a:avLst/>
          </a:prstGeom>
          <a:noFill/>
        </p:spPr>
        <p:txBody>
          <a:bodyPr wrap="square" rtlCol="0">
            <a:spAutoFit/>
          </a:bodyPr>
          <a:lstStyle/>
          <a:p>
            <a:r>
              <a:rPr lang="en-US" dirty="0" err="1">
                <a:latin typeface="Calibri"/>
              </a:rPr>
              <a:t>doPOST</a:t>
            </a:r>
            <a:endParaRPr lang="en-US" dirty="0">
              <a:latin typeface="Calibri"/>
            </a:endParaRPr>
          </a:p>
        </p:txBody>
      </p:sp>
      <p:sp>
        <p:nvSpPr>
          <p:cNvPr id="8" name="Rectangle 17">
            <a:extLst>
              <a:ext uri="{FF2B5EF4-FFF2-40B4-BE49-F238E27FC236}">
                <a16:creationId xmlns:a16="http://schemas.microsoft.com/office/drawing/2014/main" id="{524C53B2-F6FC-13C0-DA15-CD362E86F835}"/>
              </a:ext>
            </a:extLst>
          </p:cNvPr>
          <p:cNvSpPr/>
          <p:nvPr/>
        </p:nvSpPr>
        <p:spPr>
          <a:xfrm>
            <a:off x="6589576" y="1460090"/>
            <a:ext cx="1474770"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alibri"/>
              </a:rPr>
              <a:t>Document</a:t>
            </a:r>
            <a:r>
              <a:rPr kumimoji="0" lang="en-US" sz="1600" b="0" i="0" u="none" strike="noStrike" kern="0" cap="none" spc="0" normalizeH="0" baseline="0" noProof="0" dirty="0">
                <a:ln>
                  <a:noFill/>
                </a:ln>
                <a:solidFill>
                  <a:prstClr val="black"/>
                </a:solidFill>
                <a:effectLst/>
                <a:uLnTx/>
                <a:uFillTx/>
                <a:latin typeface="Calibri"/>
                <a:ea typeface="+mn-ea"/>
                <a:cs typeface="+mn-cs"/>
              </a:rPr>
              <a:t>DAO</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9" name="Straight Connector 18">
            <a:extLst>
              <a:ext uri="{FF2B5EF4-FFF2-40B4-BE49-F238E27FC236}">
                <a16:creationId xmlns:a16="http://schemas.microsoft.com/office/drawing/2014/main" id="{CE3CB1A1-5C4E-9DF6-CA1C-637871ED59FB}"/>
              </a:ext>
            </a:extLst>
          </p:cNvPr>
          <p:cNvCxnSpPr>
            <a:cxnSpLocks/>
            <a:stCxn id="8" idx="2"/>
          </p:cNvCxnSpPr>
          <p:nvPr/>
        </p:nvCxnSpPr>
        <p:spPr>
          <a:xfrm flipH="1">
            <a:off x="7294544" y="1841090"/>
            <a:ext cx="32417"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cxnSp>
        <p:nvCxnSpPr>
          <p:cNvPr id="10" name="Straight Arrow Connector 19">
            <a:extLst>
              <a:ext uri="{FF2B5EF4-FFF2-40B4-BE49-F238E27FC236}">
                <a16:creationId xmlns:a16="http://schemas.microsoft.com/office/drawing/2014/main" id="{E7D6B106-E50F-DF4B-DAD3-0FB9C3180195}"/>
              </a:ext>
            </a:extLst>
          </p:cNvPr>
          <p:cNvCxnSpPr>
            <a:cxnSpLocks/>
          </p:cNvCxnSpPr>
          <p:nvPr/>
        </p:nvCxnSpPr>
        <p:spPr>
          <a:xfrm>
            <a:off x="3884623" y="2940245"/>
            <a:ext cx="3231749"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2" name="Rectangle 21">
            <a:extLst>
              <a:ext uri="{FF2B5EF4-FFF2-40B4-BE49-F238E27FC236}">
                <a16:creationId xmlns:a16="http://schemas.microsoft.com/office/drawing/2014/main" id="{300EB55E-9086-F8AA-9299-AD795D411986}"/>
              </a:ext>
            </a:extLst>
          </p:cNvPr>
          <p:cNvSpPr/>
          <p:nvPr/>
        </p:nvSpPr>
        <p:spPr>
          <a:xfrm>
            <a:off x="7142142" y="2056990"/>
            <a:ext cx="304800" cy="1257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34">
            <a:extLst>
              <a:ext uri="{FF2B5EF4-FFF2-40B4-BE49-F238E27FC236}">
                <a16:creationId xmlns:a16="http://schemas.microsoft.com/office/drawing/2014/main" id="{BB16EDA7-165D-7200-52A0-D86D5BE48332}"/>
              </a:ext>
            </a:extLst>
          </p:cNvPr>
          <p:cNvSpPr/>
          <p:nvPr/>
        </p:nvSpPr>
        <p:spPr>
          <a:xfrm>
            <a:off x="8521546" y="1460090"/>
            <a:ext cx="1317523"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err="1">
                <a:ln>
                  <a:noFill/>
                </a:ln>
                <a:solidFill>
                  <a:prstClr val="black"/>
                </a:solidFill>
                <a:effectLst/>
                <a:uLnTx/>
                <a:uFillTx/>
                <a:latin typeface="Calibri"/>
                <a:ea typeface="+mn-ea"/>
                <a:cs typeface="+mn-cs"/>
              </a:rPr>
              <a:t>GetContent</a:t>
            </a:r>
            <a:endParaRPr kumimoji="0" lang="en-US" sz="15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4" name="Straight Connector 35">
            <a:extLst>
              <a:ext uri="{FF2B5EF4-FFF2-40B4-BE49-F238E27FC236}">
                <a16:creationId xmlns:a16="http://schemas.microsoft.com/office/drawing/2014/main" id="{3CC105B3-4624-47E7-1DB6-17CC18A83F93}"/>
              </a:ext>
            </a:extLst>
          </p:cNvPr>
          <p:cNvCxnSpPr>
            <a:cxnSpLocks/>
            <a:stCxn id="13" idx="2"/>
          </p:cNvCxnSpPr>
          <p:nvPr/>
        </p:nvCxnSpPr>
        <p:spPr>
          <a:xfrm>
            <a:off x="9180308" y="1841090"/>
            <a:ext cx="0"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15" name="Rectangle 36">
            <a:extLst>
              <a:ext uri="{FF2B5EF4-FFF2-40B4-BE49-F238E27FC236}">
                <a16:creationId xmlns:a16="http://schemas.microsoft.com/office/drawing/2014/main" id="{6235C31D-F7DA-4BAE-5256-B2C0DB639E24}"/>
              </a:ext>
            </a:extLst>
          </p:cNvPr>
          <p:cNvSpPr/>
          <p:nvPr/>
        </p:nvSpPr>
        <p:spPr>
          <a:xfrm>
            <a:off x="9032539" y="3454565"/>
            <a:ext cx="291341" cy="977325"/>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16" name="Straight Arrow Connector 37">
            <a:extLst>
              <a:ext uri="{FF2B5EF4-FFF2-40B4-BE49-F238E27FC236}">
                <a16:creationId xmlns:a16="http://schemas.microsoft.com/office/drawing/2014/main" id="{0644BA78-0849-F75F-6638-5D39A22ECF62}"/>
              </a:ext>
            </a:extLst>
          </p:cNvPr>
          <p:cNvCxnSpPr>
            <a:cxnSpLocks/>
          </p:cNvCxnSpPr>
          <p:nvPr/>
        </p:nvCxnSpPr>
        <p:spPr>
          <a:xfrm>
            <a:off x="3778045" y="4127090"/>
            <a:ext cx="5257800" cy="11668"/>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7" name="TextBox 38">
            <a:extLst>
              <a:ext uri="{FF2B5EF4-FFF2-40B4-BE49-F238E27FC236}">
                <a16:creationId xmlns:a16="http://schemas.microsoft.com/office/drawing/2014/main" id="{6079AF95-CDE4-74CE-CF63-A762BF8EA028}"/>
              </a:ext>
            </a:extLst>
          </p:cNvPr>
          <p:cNvSpPr txBox="1"/>
          <p:nvPr/>
        </p:nvSpPr>
        <p:spPr>
          <a:xfrm>
            <a:off x="4588504" y="3846201"/>
            <a:ext cx="4314844" cy="307777"/>
          </a:xfrm>
          <a:prstGeom prst="rect">
            <a:avLst/>
          </a:prstGeom>
          <a:noFill/>
        </p:spPr>
        <p:txBody>
          <a:bodyPr wrap="square" rtlCol="0">
            <a:spAutoFit/>
          </a:bodyPr>
          <a:lstStyle/>
          <a:p>
            <a:r>
              <a:rPr lang="en-US" sz="1400" dirty="0">
                <a:latin typeface="Calibri"/>
              </a:rPr>
              <a:t>Redirect /</a:t>
            </a:r>
            <a:r>
              <a:rPr lang="en-US" sz="1400" dirty="0" err="1">
                <a:latin typeface="Calibri"/>
              </a:rPr>
              <a:t>GetContent?directoryId</a:t>
            </a:r>
            <a:r>
              <a:rPr lang="en-US" sz="1400" dirty="0">
                <a:latin typeface="Calibri"/>
              </a:rPr>
              <a:t>=</a:t>
            </a:r>
            <a:r>
              <a:rPr lang="en-US" sz="1400" dirty="0" err="1">
                <a:latin typeface="Calibri"/>
              </a:rPr>
              <a:t>newDocument.father</a:t>
            </a:r>
            <a:endParaRPr lang="en-US" sz="1400" dirty="0">
              <a:latin typeface="Calibri"/>
            </a:endParaRPr>
          </a:p>
        </p:txBody>
      </p:sp>
      <p:sp>
        <p:nvSpPr>
          <p:cNvPr id="18" name="TextBox 41">
            <a:extLst>
              <a:ext uri="{FF2B5EF4-FFF2-40B4-BE49-F238E27FC236}">
                <a16:creationId xmlns:a16="http://schemas.microsoft.com/office/drawing/2014/main" id="{E3C8C0F1-6C11-94AE-FF66-02D9BDDF6770}"/>
              </a:ext>
            </a:extLst>
          </p:cNvPr>
          <p:cNvSpPr txBox="1"/>
          <p:nvPr/>
        </p:nvSpPr>
        <p:spPr>
          <a:xfrm>
            <a:off x="448065" y="2656060"/>
            <a:ext cx="2759692" cy="2585323"/>
          </a:xfrm>
          <a:prstGeom prst="rect">
            <a:avLst/>
          </a:prstGeom>
          <a:noFill/>
        </p:spPr>
        <p:txBody>
          <a:bodyPr wrap="square" rtlCol="0">
            <a:spAutoFit/>
          </a:bodyPr>
          <a:lstStyle/>
          <a:p>
            <a:r>
              <a:rPr lang="en-US" dirty="0">
                <a:solidFill>
                  <a:prstClr val="black"/>
                </a:solidFill>
                <a:latin typeface="Calibri"/>
              </a:rPr>
              <a:t>POST </a:t>
            </a:r>
            <a:br>
              <a:rPr lang="en-US" dirty="0">
                <a:solidFill>
                  <a:prstClr val="black"/>
                </a:solidFill>
                <a:latin typeface="Calibri"/>
              </a:rPr>
            </a:br>
            <a:r>
              <a:rPr lang="en-US" dirty="0">
                <a:solidFill>
                  <a:prstClr val="black"/>
                </a:solidFill>
                <a:latin typeface="Calibri"/>
              </a:rPr>
              <a:t>/</a:t>
            </a:r>
            <a:r>
              <a:rPr lang="en-US" dirty="0" err="1">
                <a:solidFill>
                  <a:prstClr val="black"/>
                </a:solidFill>
                <a:latin typeface="Calibri"/>
              </a:rPr>
              <a:t>CreateDocument</a:t>
            </a:r>
            <a:endParaRPr lang="en-US" dirty="0">
              <a:solidFill>
                <a:prstClr val="black"/>
              </a:solidFill>
              <a:latin typeface="Calibri"/>
            </a:endParaRPr>
          </a:p>
          <a:p>
            <a:r>
              <a:rPr lang="en-US" dirty="0" err="1">
                <a:solidFill>
                  <a:prstClr val="black"/>
                </a:solidFill>
                <a:latin typeface="Calibri"/>
              </a:rPr>
              <a:t>nome</a:t>
            </a:r>
            <a:endParaRPr lang="en-US" dirty="0">
              <a:solidFill>
                <a:prstClr val="black"/>
              </a:solidFill>
              <a:latin typeface="Calibri"/>
            </a:endParaRPr>
          </a:p>
          <a:p>
            <a:r>
              <a:rPr lang="en-US" dirty="0" err="1">
                <a:solidFill>
                  <a:prstClr val="black"/>
                </a:solidFill>
                <a:latin typeface="Calibri"/>
              </a:rPr>
              <a:t>sommario</a:t>
            </a:r>
            <a:endParaRPr lang="en-US" dirty="0">
              <a:solidFill>
                <a:prstClr val="black"/>
              </a:solidFill>
              <a:latin typeface="Calibri"/>
            </a:endParaRPr>
          </a:p>
          <a:p>
            <a:r>
              <a:rPr lang="en-US" dirty="0" err="1">
                <a:solidFill>
                  <a:prstClr val="black"/>
                </a:solidFill>
                <a:latin typeface="Calibri"/>
              </a:rPr>
              <a:t>tipo</a:t>
            </a:r>
            <a:endParaRPr lang="en-US" dirty="0">
              <a:solidFill>
                <a:prstClr val="black"/>
              </a:solidFill>
              <a:latin typeface="Calibri"/>
            </a:endParaRPr>
          </a:p>
          <a:p>
            <a:r>
              <a:rPr lang="en-US" dirty="0" err="1">
                <a:solidFill>
                  <a:prstClr val="black"/>
                </a:solidFill>
                <a:latin typeface="Calibri"/>
              </a:rPr>
              <a:t>cartella</a:t>
            </a:r>
            <a:r>
              <a:rPr lang="en-US" dirty="0">
                <a:solidFill>
                  <a:prstClr val="black"/>
                </a:solidFill>
                <a:latin typeface="Calibri"/>
              </a:rPr>
              <a:t> padre</a:t>
            </a:r>
          </a:p>
          <a:p>
            <a:endParaRPr lang="en-US" dirty="0">
              <a:solidFill>
                <a:prstClr val="black"/>
              </a:solidFill>
              <a:latin typeface="Calibri"/>
            </a:endParaRPr>
          </a:p>
          <a:p>
            <a:r>
              <a:rPr lang="en-US" dirty="0">
                <a:solidFill>
                  <a:prstClr val="black"/>
                </a:solidFill>
                <a:latin typeface="Calibri"/>
              </a:rPr>
              <a:t>From:</a:t>
            </a:r>
          </a:p>
          <a:p>
            <a:r>
              <a:rPr lang="en-US" dirty="0">
                <a:solidFill>
                  <a:prstClr val="black"/>
                </a:solidFill>
                <a:latin typeface="Calibri"/>
              </a:rPr>
              <a:t>ContentManagement.html </a:t>
            </a:r>
          </a:p>
        </p:txBody>
      </p:sp>
      <p:sp>
        <p:nvSpPr>
          <p:cNvPr id="19" name="Rectangle 44">
            <a:extLst>
              <a:ext uri="{FF2B5EF4-FFF2-40B4-BE49-F238E27FC236}">
                <a16:creationId xmlns:a16="http://schemas.microsoft.com/office/drawing/2014/main" id="{7D6353B2-DABE-4D76-1AE3-3975C8E2596D}"/>
              </a:ext>
            </a:extLst>
          </p:cNvPr>
          <p:cNvSpPr/>
          <p:nvPr/>
        </p:nvSpPr>
        <p:spPr>
          <a:xfrm>
            <a:off x="4257986" y="1993490"/>
            <a:ext cx="7063859" cy="3962400"/>
          </a:xfrm>
          <a:prstGeom prst="rect">
            <a:avLst/>
          </a:prstGeom>
          <a:no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0" name="Straight Connector 46">
            <a:extLst>
              <a:ext uri="{FF2B5EF4-FFF2-40B4-BE49-F238E27FC236}">
                <a16:creationId xmlns:a16="http://schemas.microsoft.com/office/drawing/2014/main" id="{77F3F435-B94C-4A11-985F-51BA79DCF831}"/>
              </a:ext>
            </a:extLst>
          </p:cNvPr>
          <p:cNvCxnSpPr>
            <a:cxnSpLocks/>
          </p:cNvCxnSpPr>
          <p:nvPr/>
        </p:nvCxnSpPr>
        <p:spPr>
          <a:xfrm>
            <a:off x="4244389" y="4584290"/>
            <a:ext cx="7077456" cy="0"/>
          </a:xfrm>
          <a:prstGeom prst="line">
            <a:avLst/>
          </a:prstGeom>
          <a:noFill/>
          <a:ln w="19050" cap="flat" cmpd="sng" algn="ctr">
            <a:solidFill>
              <a:srgbClr val="4F81BD">
                <a:shade val="95000"/>
                <a:satMod val="105000"/>
              </a:srgbClr>
            </a:solidFill>
            <a:prstDash val="dash"/>
          </a:ln>
          <a:effectLst/>
        </p:spPr>
      </p:cxnSp>
      <p:grpSp>
        <p:nvGrpSpPr>
          <p:cNvPr id="21" name="Group 54">
            <a:extLst>
              <a:ext uri="{FF2B5EF4-FFF2-40B4-BE49-F238E27FC236}">
                <a16:creationId xmlns:a16="http://schemas.microsoft.com/office/drawing/2014/main" id="{04D73A09-2075-3F59-4152-C4D6BDA9FF2A}"/>
              </a:ext>
            </a:extLst>
          </p:cNvPr>
          <p:cNvGrpSpPr/>
          <p:nvPr/>
        </p:nvGrpSpPr>
        <p:grpSpPr>
          <a:xfrm>
            <a:off x="4270143" y="1995765"/>
            <a:ext cx="842926" cy="406157"/>
            <a:chOff x="3200400" y="2209800"/>
            <a:chExt cx="842926" cy="406157"/>
          </a:xfrm>
        </p:grpSpPr>
        <p:cxnSp>
          <p:nvCxnSpPr>
            <p:cNvPr id="22" name="Straight Connector 48">
              <a:extLst>
                <a:ext uri="{FF2B5EF4-FFF2-40B4-BE49-F238E27FC236}">
                  <a16:creationId xmlns:a16="http://schemas.microsoft.com/office/drawing/2014/main" id="{4D0C1462-A787-C686-D7F9-3DDD9EAB6692}"/>
                </a:ext>
              </a:extLst>
            </p:cNvPr>
            <p:cNvCxnSpPr/>
            <p:nvPr/>
          </p:nvCxnSpPr>
          <p:spPr>
            <a:xfrm>
              <a:off x="3200400" y="2615957"/>
              <a:ext cx="533400" cy="0"/>
            </a:xfrm>
            <a:prstGeom prst="line">
              <a:avLst/>
            </a:prstGeom>
            <a:noFill/>
            <a:ln w="19050" cap="flat" cmpd="sng" algn="ctr">
              <a:solidFill>
                <a:srgbClr val="0070C0"/>
              </a:solidFill>
              <a:prstDash val="solid"/>
            </a:ln>
            <a:effectLst/>
          </p:spPr>
        </p:cxnSp>
        <p:cxnSp>
          <p:nvCxnSpPr>
            <p:cNvPr id="23" name="Straight Connector 50">
              <a:extLst>
                <a:ext uri="{FF2B5EF4-FFF2-40B4-BE49-F238E27FC236}">
                  <a16:creationId xmlns:a16="http://schemas.microsoft.com/office/drawing/2014/main" id="{52D8953D-4E9B-0092-7B57-53B667803B17}"/>
                </a:ext>
              </a:extLst>
            </p:cNvPr>
            <p:cNvCxnSpPr/>
            <p:nvPr/>
          </p:nvCxnSpPr>
          <p:spPr>
            <a:xfrm flipV="1">
              <a:off x="3733800" y="2462068"/>
              <a:ext cx="298449" cy="153889"/>
            </a:xfrm>
            <a:prstGeom prst="line">
              <a:avLst/>
            </a:prstGeom>
            <a:noFill/>
            <a:ln w="19050" cap="flat" cmpd="sng" algn="ctr">
              <a:solidFill>
                <a:srgbClr val="4F81BD">
                  <a:shade val="95000"/>
                  <a:satMod val="105000"/>
                </a:srgbClr>
              </a:solidFill>
              <a:prstDash val="solid"/>
            </a:ln>
            <a:effectLst/>
          </p:spPr>
        </p:cxnSp>
        <p:cxnSp>
          <p:nvCxnSpPr>
            <p:cNvPr id="24" name="Straight Connector 52">
              <a:extLst>
                <a:ext uri="{FF2B5EF4-FFF2-40B4-BE49-F238E27FC236}">
                  <a16:creationId xmlns:a16="http://schemas.microsoft.com/office/drawing/2014/main" id="{57207A89-40B1-9C4C-EA08-0F9788AA39DA}"/>
                </a:ext>
              </a:extLst>
            </p:cNvPr>
            <p:cNvCxnSpPr/>
            <p:nvPr/>
          </p:nvCxnSpPr>
          <p:spPr>
            <a:xfrm flipV="1">
              <a:off x="4038600" y="2209800"/>
              <a:ext cx="4726" cy="260866"/>
            </a:xfrm>
            <a:prstGeom prst="line">
              <a:avLst/>
            </a:prstGeom>
            <a:noFill/>
            <a:ln w="19050" cap="flat" cmpd="sng" algn="ctr">
              <a:solidFill>
                <a:srgbClr val="4F81BD">
                  <a:shade val="95000"/>
                  <a:satMod val="105000"/>
                </a:srgbClr>
              </a:solidFill>
              <a:prstDash val="solid"/>
            </a:ln>
            <a:effectLst/>
          </p:spPr>
        </p:cxnSp>
      </p:grpSp>
      <p:sp>
        <p:nvSpPr>
          <p:cNvPr id="25" name="TextBox 55">
            <a:extLst>
              <a:ext uri="{FF2B5EF4-FFF2-40B4-BE49-F238E27FC236}">
                <a16:creationId xmlns:a16="http://schemas.microsoft.com/office/drawing/2014/main" id="{2FBA65B7-F1B7-CFB0-4A1B-A70290409B4E}"/>
              </a:ext>
            </a:extLst>
          </p:cNvPr>
          <p:cNvSpPr txBox="1"/>
          <p:nvPr/>
        </p:nvSpPr>
        <p:spPr>
          <a:xfrm>
            <a:off x="5108112" y="2039733"/>
            <a:ext cx="1500283" cy="338554"/>
          </a:xfrm>
          <a:prstGeom prst="rect">
            <a:avLst/>
          </a:prstGeom>
          <a:noFill/>
        </p:spPr>
        <p:txBody>
          <a:bodyPr wrap="square" rtlCol="0">
            <a:spAutoFit/>
          </a:bodyPr>
          <a:lstStyle/>
          <a:p>
            <a:r>
              <a:rPr lang="it-IT" sz="1600" dirty="0">
                <a:solidFill>
                  <a:prstClr val="black"/>
                </a:solidFill>
                <a:latin typeface="Calibri"/>
              </a:rPr>
              <a:t>[ ... No errors...]</a:t>
            </a:r>
          </a:p>
        </p:txBody>
      </p:sp>
      <p:sp>
        <p:nvSpPr>
          <p:cNvPr id="26" name="TextBox 56">
            <a:extLst>
              <a:ext uri="{FF2B5EF4-FFF2-40B4-BE49-F238E27FC236}">
                <a16:creationId xmlns:a16="http://schemas.microsoft.com/office/drawing/2014/main" id="{1743C887-214F-C05A-2F9A-F6A05E3175CE}"/>
              </a:ext>
            </a:extLst>
          </p:cNvPr>
          <p:cNvSpPr txBox="1"/>
          <p:nvPr/>
        </p:nvSpPr>
        <p:spPr>
          <a:xfrm>
            <a:off x="4235245" y="4581313"/>
            <a:ext cx="641522" cy="338554"/>
          </a:xfrm>
          <a:prstGeom prst="rect">
            <a:avLst/>
          </a:prstGeom>
          <a:noFill/>
        </p:spPr>
        <p:txBody>
          <a:bodyPr wrap="square" rtlCol="0">
            <a:spAutoFit/>
          </a:bodyPr>
          <a:lstStyle/>
          <a:p>
            <a:r>
              <a:rPr lang="it-IT" sz="1600" dirty="0">
                <a:solidFill>
                  <a:prstClr val="black"/>
                </a:solidFill>
                <a:latin typeface="Calibri"/>
              </a:rPr>
              <a:t>[else]</a:t>
            </a:r>
          </a:p>
        </p:txBody>
      </p:sp>
      <p:sp>
        <p:nvSpPr>
          <p:cNvPr id="27" name="Rectangle 61">
            <a:extLst>
              <a:ext uri="{FF2B5EF4-FFF2-40B4-BE49-F238E27FC236}">
                <a16:creationId xmlns:a16="http://schemas.microsoft.com/office/drawing/2014/main" id="{96F4B60F-BCD7-1103-EAD2-44059CE99F02}"/>
              </a:ext>
            </a:extLst>
          </p:cNvPr>
          <p:cNvSpPr/>
          <p:nvPr/>
        </p:nvSpPr>
        <p:spPr>
          <a:xfrm>
            <a:off x="10026445" y="1460090"/>
            <a:ext cx="928586" cy="3810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Calibri"/>
                <a:ea typeface="+mn-ea"/>
                <a:cs typeface="+mn-cs"/>
              </a:rPr>
              <a:t>Response</a:t>
            </a:r>
          </a:p>
        </p:txBody>
      </p:sp>
      <p:cxnSp>
        <p:nvCxnSpPr>
          <p:cNvPr id="28" name="Straight Connector 62">
            <a:extLst>
              <a:ext uri="{FF2B5EF4-FFF2-40B4-BE49-F238E27FC236}">
                <a16:creationId xmlns:a16="http://schemas.microsoft.com/office/drawing/2014/main" id="{225A4A22-0ADC-FD22-A1EC-A1C30C44590F}"/>
              </a:ext>
            </a:extLst>
          </p:cNvPr>
          <p:cNvCxnSpPr>
            <a:cxnSpLocks/>
          </p:cNvCxnSpPr>
          <p:nvPr/>
        </p:nvCxnSpPr>
        <p:spPr>
          <a:xfrm>
            <a:off x="10467325" y="1841090"/>
            <a:ext cx="16320" cy="4343400"/>
          </a:xfrm>
          <a:prstGeom prst="line">
            <a:avLst/>
          </a:prstGeom>
          <a:noFill/>
          <a:ln w="38100" cap="flat" cmpd="sng" algn="ctr">
            <a:solidFill>
              <a:srgbClr val="4F81BD"/>
            </a:solidFill>
            <a:prstDash val="sysDot"/>
          </a:ln>
          <a:effectLst>
            <a:outerShdw blurRad="40000" dist="23000" dir="5400000" rotWithShape="0">
              <a:srgbClr val="000000">
                <a:alpha val="35000"/>
              </a:srgbClr>
            </a:outerShdw>
          </a:effectLst>
        </p:spPr>
      </p:cxnSp>
      <p:sp>
        <p:nvSpPr>
          <p:cNvPr id="29" name="Rectangle 63">
            <a:extLst>
              <a:ext uri="{FF2B5EF4-FFF2-40B4-BE49-F238E27FC236}">
                <a16:creationId xmlns:a16="http://schemas.microsoft.com/office/drawing/2014/main" id="{C29D171F-9F19-035D-5ADC-29BA3AE7C04F}"/>
              </a:ext>
            </a:extLst>
          </p:cNvPr>
          <p:cNvSpPr/>
          <p:nvPr/>
        </p:nvSpPr>
        <p:spPr>
          <a:xfrm>
            <a:off x="10359518" y="4698590"/>
            <a:ext cx="276527" cy="8763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30" name="Straight Arrow Connector 66">
            <a:extLst>
              <a:ext uri="{FF2B5EF4-FFF2-40B4-BE49-F238E27FC236}">
                <a16:creationId xmlns:a16="http://schemas.microsoft.com/office/drawing/2014/main" id="{992C2D8B-B114-4688-F279-ADBEBBE5DA82}"/>
              </a:ext>
            </a:extLst>
          </p:cNvPr>
          <p:cNvCxnSpPr>
            <a:cxnSpLocks/>
          </p:cNvCxnSpPr>
          <p:nvPr/>
        </p:nvCxnSpPr>
        <p:spPr>
          <a:xfrm>
            <a:off x="3884623" y="5241842"/>
            <a:ext cx="6474895" cy="848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1" name="TextBox 69">
            <a:extLst>
              <a:ext uri="{FF2B5EF4-FFF2-40B4-BE49-F238E27FC236}">
                <a16:creationId xmlns:a16="http://schemas.microsoft.com/office/drawing/2014/main" id="{976A9F4F-AD7D-686D-C5C4-D7DE6B057E7A}"/>
              </a:ext>
            </a:extLst>
          </p:cNvPr>
          <p:cNvSpPr txBox="1"/>
          <p:nvPr/>
        </p:nvSpPr>
        <p:spPr>
          <a:xfrm>
            <a:off x="7430176" y="4939571"/>
            <a:ext cx="1719317" cy="369332"/>
          </a:xfrm>
          <a:prstGeom prst="rect">
            <a:avLst/>
          </a:prstGeom>
          <a:noFill/>
        </p:spPr>
        <p:txBody>
          <a:bodyPr wrap="square" rtlCol="0">
            <a:spAutoFit/>
          </a:bodyPr>
          <a:lstStyle/>
          <a:p>
            <a:r>
              <a:rPr lang="en-US" dirty="0" err="1">
                <a:solidFill>
                  <a:prstClr val="black"/>
                </a:solidFill>
                <a:latin typeface="Calibri"/>
              </a:rPr>
              <a:t>sendError</a:t>
            </a:r>
            <a:r>
              <a:rPr lang="en-US" dirty="0">
                <a:solidFill>
                  <a:prstClr val="black"/>
                </a:solidFill>
                <a:latin typeface="Calibri"/>
              </a:rPr>
              <a:t>(error)</a:t>
            </a:r>
          </a:p>
        </p:txBody>
      </p:sp>
      <p:sp>
        <p:nvSpPr>
          <p:cNvPr id="32" name="TextBox 42">
            <a:extLst>
              <a:ext uri="{FF2B5EF4-FFF2-40B4-BE49-F238E27FC236}">
                <a16:creationId xmlns:a16="http://schemas.microsoft.com/office/drawing/2014/main" id="{717DA62C-FA2A-FD36-B197-E55C8E7C4FC5}"/>
              </a:ext>
            </a:extLst>
          </p:cNvPr>
          <p:cNvSpPr txBox="1"/>
          <p:nvPr/>
        </p:nvSpPr>
        <p:spPr>
          <a:xfrm>
            <a:off x="4419729" y="2031585"/>
            <a:ext cx="425116" cy="369332"/>
          </a:xfrm>
          <a:prstGeom prst="rect">
            <a:avLst/>
          </a:prstGeom>
          <a:noFill/>
        </p:spPr>
        <p:txBody>
          <a:bodyPr wrap="square" rtlCol="0">
            <a:spAutoFit/>
          </a:bodyPr>
          <a:lstStyle/>
          <a:p>
            <a:r>
              <a:rPr lang="en-US" dirty="0">
                <a:solidFill>
                  <a:prstClr val="black"/>
                </a:solidFill>
                <a:latin typeface="Calibri"/>
              </a:rPr>
              <a:t>alt</a:t>
            </a:r>
          </a:p>
        </p:txBody>
      </p:sp>
      <p:sp>
        <p:nvSpPr>
          <p:cNvPr id="33" name="Rectangle 12">
            <a:extLst>
              <a:ext uri="{FF2B5EF4-FFF2-40B4-BE49-F238E27FC236}">
                <a16:creationId xmlns:a16="http://schemas.microsoft.com/office/drawing/2014/main" id="{389C705D-50D7-64CF-1301-74E66EE9F432}"/>
              </a:ext>
            </a:extLst>
          </p:cNvPr>
          <p:cNvSpPr/>
          <p:nvPr/>
        </p:nvSpPr>
        <p:spPr>
          <a:xfrm>
            <a:off x="3602193" y="2056990"/>
            <a:ext cx="293327" cy="389890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34" name="Straight Arrow Connector 19">
            <a:extLst>
              <a:ext uri="{FF2B5EF4-FFF2-40B4-BE49-F238E27FC236}">
                <a16:creationId xmlns:a16="http://schemas.microsoft.com/office/drawing/2014/main" id="{6BA7C5FA-6050-CC45-15E7-BCAD2E620B80}"/>
              </a:ext>
            </a:extLst>
          </p:cNvPr>
          <p:cNvCxnSpPr>
            <a:cxnSpLocks/>
            <a:endCxn id="12" idx="1"/>
          </p:cNvCxnSpPr>
          <p:nvPr/>
        </p:nvCxnSpPr>
        <p:spPr>
          <a:xfrm>
            <a:off x="3906977" y="2653185"/>
            <a:ext cx="3235165" cy="32455"/>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5" name="TextBox 20">
            <a:extLst>
              <a:ext uri="{FF2B5EF4-FFF2-40B4-BE49-F238E27FC236}">
                <a16:creationId xmlns:a16="http://schemas.microsoft.com/office/drawing/2014/main" id="{F440F7B2-8343-724E-4044-881669836661}"/>
              </a:ext>
            </a:extLst>
          </p:cNvPr>
          <p:cNvSpPr txBox="1"/>
          <p:nvPr/>
        </p:nvSpPr>
        <p:spPr>
          <a:xfrm>
            <a:off x="4351202" y="2378287"/>
            <a:ext cx="2238374" cy="307777"/>
          </a:xfrm>
          <a:prstGeom prst="rect">
            <a:avLst/>
          </a:prstGeom>
          <a:noFill/>
        </p:spPr>
        <p:txBody>
          <a:bodyPr wrap="square" rtlCol="0">
            <a:spAutoFit/>
          </a:bodyPr>
          <a:lstStyle/>
          <a:p>
            <a:r>
              <a:rPr lang="en-US" sz="1400" dirty="0">
                <a:solidFill>
                  <a:prstClr val="black"/>
                </a:solidFill>
                <a:latin typeface="Calibri"/>
              </a:rPr>
              <a:t>new </a:t>
            </a:r>
            <a:r>
              <a:rPr lang="en-US" sz="1400" dirty="0" err="1">
                <a:solidFill>
                  <a:prstClr val="black"/>
                </a:solidFill>
                <a:latin typeface="Calibri"/>
              </a:rPr>
              <a:t>DocumentDAO</a:t>
            </a:r>
            <a:r>
              <a:rPr lang="en-US" sz="1400" dirty="0">
                <a:solidFill>
                  <a:prstClr val="black"/>
                </a:solidFill>
                <a:latin typeface="Calibri"/>
              </a:rPr>
              <a:t>()</a:t>
            </a:r>
            <a:endParaRPr lang="en-US" sz="1400" dirty="0">
              <a:solidFill>
                <a:srgbClr val="FF0000"/>
              </a:solidFill>
              <a:latin typeface="Calibri"/>
            </a:endParaRPr>
          </a:p>
        </p:txBody>
      </p:sp>
      <p:cxnSp>
        <p:nvCxnSpPr>
          <p:cNvPr id="36" name="Straight Arrow Connector 37">
            <a:extLst>
              <a:ext uri="{FF2B5EF4-FFF2-40B4-BE49-F238E27FC236}">
                <a16:creationId xmlns:a16="http://schemas.microsoft.com/office/drawing/2014/main" id="{165B945C-6C1F-B003-E7BE-26C6690E4432}"/>
              </a:ext>
            </a:extLst>
          </p:cNvPr>
          <p:cNvCxnSpPr>
            <a:cxnSpLocks/>
          </p:cNvCxnSpPr>
          <p:nvPr/>
        </p:nvCxnSpPr>
        <p:spPr>
          <a:xfrm>
            <a:off x="9309500" y="4262314"/>
            <a:ext cx="1905896"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37" name="TextBox 38">
            <a:extLst>
              <a:ext uri="{FF2B5EF4-FFF2-40B4-BE49-F238E27FC236}">
                <a16:creationId xmlns:a16="http://schemas.microsoft.com/office/drawing/2014/main" id="{F1E7026A-2006-1301-660B-53994FE5FC1F}"/>
              </a:ext>
            </a:extLst>
          </p:cNvPr>
          <p:cNvSpPr txBox="1"/>
          <p:nvPr/>
        </p:nvSpPr>
        <p:spPr>
          <a:xfrm>
            <a:off x="9651421" y="3984869"/>
            <a:ext cx="1491236" cy="307777"/>
          </a:xfrm>
          <a:prstGeom prst="rect">
            <a:avLst/>
          </a:prstGeom>
          <a:noFill/>
        </p:spPr>
        <p:txBody>
          <a:bodyPr wrap="square" rtlCol="0">
            <a:spAutoFit/>
          </a:bodyPr>
          <a:lstStyle/>
          <a:p>
            <a:r>
              <a:rPr lang="en-US" sz="1400" dirty="0">
                <a:latin typeface="Calibri"/>
              </a:rPr>
              <a:t>(See </a:t>
            </a:r>
            <a:r>
              <a:rPr lang="en-US" sz="1400" dirty="0" err="1">
                <a:latin typeface="Calibri"/>
              </a:rPr>
              <a:t>GetContent</a:t>
            </a:r>
            <a:r>
              <a:rPr lang="en-US" sz="1400" dirty="0">
                <a:latin typeface="Calibri"/>
              </a:rPr>
              <a:t>)</a:t>
            </a:r>
          </a:p>
        </p:txBody>
      </p:sp>
      <p:sp>
        <p:nvSpPr>
          <p:cNvPr id="11" name="TextBox 20">
            <a:extLst>
              <a:ext uri="{FF2B5EF4-FFF2-40B4-BE49-F238E27FC236}">
                <a16:creationId xmlns:a16="http://schemas.microsoft.com/office/drawing/2014/main" id="{2CBE4F53-39F4-A2C9-8D42-1C794DDA7F05}"/>
              </a:ext>
            </a:extLst>
          </p:cNvPr>
          <p:cNvSpPr txBox="1"/>
          <p:nvPr/>
        </p:nvSpPr>
        <p:spPr>
          <a:xfrm>
            <a:off x="3971783" y="2658015"/>
            <a:ext cx="3113093" cy="523220"/>
          </a:xfrm>
          <a:prstGeom prst="rect">
            <a:avLst/>
          </a:prstGeom>
          <a:noFill/>
        </p:spPr>
        <p:txBody>
          <a:bodyPr wrap="square" rtlCol="0">
            <a:spAutoFit/>
          </a:bodyPr>
          <a:lstStyle/>
          <a:p>
            <a:r>
              <a:rPr lang="en-US" sz="1400" dirty="0" err="1">
                <a:latin typeface="Calibri"/>
              </a:rPr>
              <a:t>createDocument</a:t>
            </a:r>
            <a:r>
              <a:rPr lang="en-US" sz="1400" dirty="0">
                <a:latin typeface="Calibri"/>
              </a:rPr>
              <a:t>(name, </a:t>
            </a:r>
            <a:r>
              <a:rPr lang="en-US" sz="1400" dirty="0" err="1">
                <a:latin typeface="Calibri"/>
              </a:rPr>
              <a:t>creationDate</a:t>
            </a:r>
            <a:r>
              <a:rPr lang="en-US" sz="1400" dirty="0">
                <a:latin typeface="Calibri"/>
              </a:rPr>
              <a:t>, </a:t>
            </a:r>
            <a:r>
              <a:rPr lang="en-US" sz="1400" dirty="0" err="1">
                <a:latin typeface="Calibri"/>
              </a:rPr>
              <a:t>summary,type</a:t>
            </a:r>
            <a:r>
              <a:rPr lang="en-US" sz="1400" dirty="0">
                <a:latin typeface="Calibri"/>
              </a:rPr>
              <a:t>, creator, </a:t>
            </a:r>
            <a:r>
              <a:rPr lang="en-US" sz="1400" dirty="0" err="1">
                <a:latin typeface="Calibri"/>
              </a:rPr>
              <a:t>fatherDirectory</a:t>
            </a:r>
            <a:r>
              <a:rPr lang="en-US" sz="1400" dirty="0">
                <a:latin typeface="Calibri"/>
              </a:rPr>
              <a:t>)</a:t>
            </a:r>
          </a:p>
        </p:txBody>
      </p:sp>
    </p:spTree>
    <p:extLst>
      <p:ext uri="{BB962C8B-B14F-4D97-AF65-F5344CB8AC3E}">
        <p14:creationId xmlns:p14="http://schemas.microsoft.com/office/powerpoint/2010/main" val="414851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65C70-C356-E8D7-C89F-398DC356F248}"/>
              </a:ext>
            </a:extLst>
          </p:cNvPr>
          <p:cNvSpPr>
            <a:spLocks noGrp="1"/>
          </p:cNvSpPr>
          <p:nvPr>
            <p:ph type="title"/>
          </p:nvPr>
        </p:nvSpPr>
        <p:spPr>
          <a:xfrm>
            <a:off x="199103" y="273771"/>
            <a:ext cx="6870290" cy="734046"/>
          </a:xfrm>
        </p:spPr>
        <p:txBody>
          <a:bodyPr>
            <a:normAutofit fontScale="90000"/>
          </a:bodyPr>
          <a:lstStyle/>
          <a:p>
            <a:r>
              <a:rPr lang="it-IT" dirty="0"/>
              <a:t>Event: select </a:t>
            </a:r>
            <a:r>
              <a:rPr lang="it-IT" dirty="0" err="1"/>
              <a:t>document</a:t>
            </a:r>
            <a:r>
              <a:rPr lang="it-IT" dirty="0"/>
              <a:t> to </a:t>
            </a:r>
            <a:r>
              <a:rPr lang="it-IT" dirty="0" err="1"/>
              <a:t>move</a:t>
            </a:r>
            <a:endParaRPr lang="it-IT" dirty="0"/>
          </a:p>
        </p:txBody>
      </p:sp>
      <p:sp>
        <p:nvSpPr>
          <p:cNvPr id="31" name="Google Shape;310;p38">
            <a:extLst>
              <a:ext uri="{FF2B5EF4-FFF2-40B4-BE49-F238E27FC236}">
                <a16:creationId xmlns:a16="http://schemas.microsoft.com/office/drawing/2014/main" id="{45EE4404-C522-C3B7-B66E-BD237B6CA88E}"/>
              </a:ext>
            </a:extLst>
          </p:cNvPr>
          <p:cNvSpPr/>
          <p:nvPr/>
        </p:nvSpPr>
        <p:spPr>
          <a:xfrm>
            <a:off x="2296688" y="1457716"/>
            <a:ext cx="1886176"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MoveDocument</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2" name="Google Shape;311;p38">
            <a:extLst>
              <a:ext uri="{FF2B5EF4-FFF2-40B4-BE49-F238E27FC236}">
                <a16:creationId xmlns:a16="http://schemas.microsoft.com/office/drawing/2014/main" id="{753E6498-D4A1-2E18-A3AA-4750D581C8C6}"/>
              </a:ext>
            </a:extLst>
          </p:cNvPr>
          <p:cNvCxnSpPr>
            <a:stCxn id="31" idx="2"/>
          </p:cNvCxnSpPr>
          <p:nvPr/>
        </p:nvCxnSpPr>
        <p:spPr>
          <a:xfrm>
            <a:off x="3239776" y="1838916"/>
            <a:ext cx="25888"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33" name="Google Shape;314;p38">
            <a:extLst>
              <a:ext uri="{FF2B5EF4-FFF2-40B4-BE49-F238E27FC236}">
                <a16:creationId xmlns:a16="http://schemas.microsoft.com/office/drawing/2014/main" id="{110A51B1-A84B-4B69-7186-10F405AFBBC4}"/>
              </a:ext>
            </a:extLst>
          </p:cNvPr>
          <p:cNvSpPr/>
          <p:nvPr/>
        </p:nvSpPr>
        <p:spPr>
          <a:xfrm>
            <a:off x="2969593" y="2054616"/>
            <a:ext cx="420338" cy="367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4" name="Google Shape;315;p38">
            <a:extLst>
              <a:ext uri="{FF2B5EF4-FFF2-40B4-BE49-F238E27FC236}">
                <a16:creationId xmlns:a16="http://schemas.microsoft.com/office/drawing/2014/main" id="{2314A442-FFEC-DD18-F983-0BE6D276D464}"/>
              </a:ext>
            </a:extLst>
          </p:cNvPr>
          <p:cNvSpPr/>
          <p:nvPr/>
        </p:nvSpPr>
        <p:spPr>
          <a:xfrm>
            <a:off x="5560152" y="1457716"/>
            <a:ext cx="1810053"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DocumentDAO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35" name="Google Shape;316;p38">
            <a:extLst>
              <a:ext uri="{FF2B5EF4-FFF2-40B4-BE49-F238E27FC236}">
                <a16:creationId xmlns:a16="http://schemas.microsoft.com/office/drawing/2014/main" id="{68608B19-5A53-5EC8-941C-26A565755047}"/>
              </a:ext>
            </a:extLst>
          </p:cNvPr>
          <p:cNvCxnSpPr>
            <a:cxnSpLocks/>
            <a:stCxn id="34" idx="2"/>
          </p:cNvCxnSpPr>
          <p:nvPr/>
        </p:nvCxnSpPr>
        <p:spPr>
          <a:xfrm>
            <a:off x="6465179" y="1838916"/>
            <a:ext cx="0" cy="438116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36" name="Google Shape;317;p38">
            <a:extLst>
              <a:ext uri="{FF2B5EF4-FFF2-40B4-BE49-F238E27FC236}">
                <a16:creationId xmlns:a16="http://schemas.microsoft.com/office/drawing/2014/main" id="{7C4277F6-53AF-5E07-91B9-E4054B13B7B5}"/>
              </a:ext>
            </a:extLst>
          </p:cNvPr>
          <p:cNvCxnSpPr>
            <a:cxnSpLocks/>
          </p:cNvCxnSpPr>
          <p:nvPr/>
        </p:nvCxnSpPr>
        <p:spPr>
          <a:xfrm flipH="1">
            <a:off x="3386609" y="3222645"/>
            <a:ext cx="288455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18;p38">
            <a:extLst>
              <a:ext uri="{FF2B5EF4-FFF2-40B4-BE49-F238E27FC236}">
                <a16:creationId xmlns:a16="http://schemas.microsoft.com/office/drawing/2014/main" id="{7AA833D1-073D-1203-8435-31DEA9DE60FD}"/>
              </a:ext>
            </a:extLst>
          </p:cNvPr>
          <p:cNvSpPr txBox="1"/>
          <p:nvPr/>
        </p:nvSpPr>
        <p:spPr>
          <a:xfrm>
            <a:off x="4021906" y="2908015"/>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document</a:t>
            </a:r>
            <a:endParaRPr sz="1867" kern="0" dirty="0">
              <a:solidFill>
                <a:srgbClr val="000000"/>
              </a:solidFill>
              <a:latin typeface="Calibri"/>
              <a:ea typeface="Calibri"/>
              <a:cs typeface="Calibri"/>
              <a:sym typeface="Calibri"/>
            </a:endParaRPr>
          </a:p>
        </p:txBody>
      </p:sp>
      <p:sp>
        <p:nvSpPr>
          <p:cNvPr id="38" name="Google Shape;319;p38">
            <a:extLst>
              <a:ext uri="{FF2B5EF4-FFF2-40B4-BE49-F238E27FC236}">
                <a16:creationId xmlns:a16="http://schemas.microsoft.com/office/drawing/2014/main" id="{2C50840C-4A3C-618B-6E07-A2319E20E7F1}"/>
              </a:ext>
            </a:extLst>
          </p:cNvPr>
          <p:cNvSpPr/>
          <p:nvPr/>
        </p:nvSpPr>
        <p:spPr>
          <a:xfrm>
            <a:off x="6271167" y="2334225"/>
            <a:ext cx="417871" cy="1015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39" name="Google Shape;320;p38">
            <a:extLst>
              <a:ext uri="{FF2B5EF4-FFF2-40B4-BE49-F238E27FC236}">
                <a16:creationId xmlns:a16="http://schemas.microsoft.com/office/drawing/2014/main" id="{F22A855E-2D8F-B66C-76BB-C3C0E1AEDB8D}"/>
              </a:ext>
            </a:extLst>
          </p:cNvPr>
          <p:cNvCxnSpPr>
            <a:cxnSpLocks/>
          </p:cNvCxnSpPr>
          <p:nvPr/>
        </p:nvCxnSpPr>
        <p:spPr>
          <a:xfrm>
            <a:off x="3386609" y="2512283"/>
            <a:ext cx="288455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21;p38">
            <a:extLst>
              <a:ext uri="{FF2B5EF4-FFF2-40B4-BE49-F238E27FC236}">
                <a16:creationId xmlns:a16="http://schemas.microsoft.com/office/drawing/2014/main" id="{A5E88486-4359-B3DB-4751-55C6AF786FEE}"/>
              </a:ext>
            </a:extLst>
          </p:cNvPr>
          <p:cNvSpPr txBox="1"/>
          <p:nvPr/>
        </p:nvSpPr>
        <p:spPr>
          <a:xfrm>
            <a:off x="3387745" y="2142783"/>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DocumentDAO()</a:t>
            </a:r>
            <a:endParaRPr sz="1867" kern="0" dirty="0">
              <a:solidFill>
                <a:srgbClr val="000000"/>
              </a:solidFill>
              <a:latin typeface="Calibri"/>
              <a:ea typeface="Calibri"/>
              <a:cs typeface="Calibri"/>
              <a:sym typeface="Calibri"/>
            </a:endParaRPr>
          </a:p>
        </p:txBody>
      </p:sp>
      <p:sp>
        <p:nvSpPr>
          <p:cNvPr id="41" name="Google Shape;322;p38">
            <a:extLst>
              <a:ext uri="{FF2B5EF4-FFF2-40B4-BE49-F238E27FC236}">
                <a16:creationId xmlns:a16="http://schemas.microsoft.com/office/drawing/2014/main" id="{C94782E8-BD78-C004-8503-1B8F3D856E73}"/>
              </a:ext>
            </a:extLst>
          </p:cNvPr>
          <p:cNvSpPr/>
          <p:nvPr/>
        </p:nvSpPr>
        <p:spPr>
          <a:xfrm>
            <a:off x="9383058" y="1457716"/>
            <a:ext cx="700697"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ctx</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42" name="Google Shape;323;p38">
            <a:extLst>
              <a:ext uri="{FF2B5EF4-FFF2-40B4-BE49-F238E27FC236}">
                <a16:creationId xmlns:a16="http://schemas.microsoft.com/office/drawing/2014/main" id="{97D3326D-6E0A-69D0-A62F-287FAC691F4E}"/>
              </a:ext>
            </a:extLst>
          </p:cNvPr>
          <p:cNvCxnSpPr>
            <a:cxnSpLocks/>
            <a:stCxn id="41" idx="2"/>
          </p:cNvCxnSpPr>
          <p:nvPr/>
        </p:nvCxnSpPr>
        <p:spPr>
          <a:xfrm>
            <a:off x="9733407" y="1838916"/>
            <a:ext cx="67820" cy="441872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43" name="Google Shape;324;p38">
            <a:extLst>
              <a:ext uri="{FF2B5EF4-FFF2-40B4-BE49-F238E27FC236}">
                <a16:creationId xmlns:a16="http://schemas.microsoft.com/office/drawing/2014/main" id="{6F579EB5-CBD7-6745-8E94-3967670DB736}"/>
              </a:ext>
            </a:extLst>
          </p:cNvPr>
          <p:cNvCxnSpPr>
            <a:endCxn id="46" idx="1"/>
          </p:cNvCxnSpPr>
          <p:nvPr/>
        </p:nvCxnSpPr>
        <p:spPr>
          <a:xfrm>
            <a:off x="3386609" y="5542644"/>
            <a:ext cx="74801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44" name="Google Shape;326;p38">
            <a:extLst>
              <a:ext uri="{FF2B5EF4-FFF2-40B4-BE49-F238E27FC236}">
                <a16:creationId xmlns:a16="http://schemas.microsoft.com/office/drawing/2014/main" id="{E3D8CB04-8830-E4EB-DFD5-A662A0C5089E}"/>
              </a:ext>
            </a:extLst>
          </p:cNvPr>
          <p:cNvSpPr/>
          <p:nvPr/>
        </p:nvSpPr>
        <p:spPr>
          <a:xfrm>
            <a:off x="10314054" y="1420151"/>
            <a:ext cx="1480644" cy="634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Template</a:t>
            </a:r>
            <a:b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br>
            <a:r>
              <a:rPr kumimoji="0" lang="es-419" sz="1867" b="0" i="0" u="none" strike="noStrike" kern="0" cap="none" spc="0" normalizeH="0" baseline="0" noProof="0">
                <a:ln>
                  <a:noFill/>
                </a:ln>
                <a:solidFill>
                  <a:srgbClr val="000000"/>
                </a:solidFill>
                <a:effectLst/>
                <a:uLnTx/>
                <a:uFillTx/>
                <a:latin typeface="Calibri"/>
                <a:ea typeface="Calibri"/>
                <a:cs typeface="Calibri"/>
                <a:sym typeface="Calibri"/>
              </a:rPr>
              <a:t>Engine</a:t>
            </a:r>
            <a:endParaRPr kumimoji="0" sz="1867"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45" name="Google Shape;327;p38">
            <a:extLst>
              <a:ext uri="{FF2B5EF4-FFF2-40B4-BE49-F238E27FC236}">
                <a16:creationId xmlns:a16="http://schemas.microsoft.com/office/drawing/2014/main" id="{9347B6F6-1232-A70E-0B6C-E73AE31E400E}"/>
              </a:ext>
            </a:extLst>
          </p:cNvPr>
          <p:cNvCxnSpPr>
            <a:stCxn id="44" idx="2"/>
          </p:cNvCxnSpPr>
          <p:nvPr/>
        </p:nvCxnSpPr>
        <p:spPr>
          <a:xfrm>
            <a:off x="11054376" y="2054551"/>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46" name="Google Shape;325;p38">
            <a:extLst>
              <a:ext uri="{FF2B5EF4-FFF2-40B4-BE49-F238E27FC236}">
                <a16:creationId xmlns:a16="http://schemas.microsoft.com/office/drawing/2014/main" id="{944A8CF5-0668-1507-C798-ED57CA1C9B69}"/>
              </a:ext>
            </a:extLst>
          </p:cNvPr>
          <p:cNvSpPr/>
          <p:nvPr/>
        </p:nvSpPr>
        <p:spPr>
          <a:xfrm>
            <a:off x="10866738" y="5089644"/>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47" name="Google Shape;328;p38">
            <a:extLst>
              <a:ext uri="{FF2B5EF4-FFF2-40B4-BE49-F238E27FC236}">
                <a16:creationId xmlns:a16="http://schemas.microsoft.com/office/drawing/2014/main" id="{65C7AE37-39FA-3089-EFAD-578AFF698B36}"/>
              </a:ext>
            </a:extLst>
          </p:cNvPr>
          <p:cNvCxnSpPr>
            <a:cxnSpLocks/>
            <a:endCxn id="48" idx="1"/>
          </p:cNvCxnSpPr>
          <p:nvPr/>
        </p:nvCxnSpPr>
        <p:spPr>
          <a:xfrm>
            <a:off x="3379379" y="4863145"/>
            <a:ext cx="615374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29;p38">
            <a:extLst>
              <a:ext uri="{FF2B5EF4-FFF2-40B4-BE49-F238E27FC236}">
                <a16:creationId xmlns:a16="http://schemas.microsoft.com/office/drawing/2014/main" id="{176F8388-83F1-6F34-D8BA-3801F750E59D}"/>
              </a:ext>
            </a:extLst>
          </p:cNvPr>
          <p:cNvSpPr/>
          <p:nvPr/>
        </p:nvSpPr>
        <p:spPr>
          <a:xfrm>
            <a:off x="9533121" y="4410145"/>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 name="Google Shape;330;p38">
            <a:extLst>
              <a:ext uri="{FF2B5EF4-FFF2-40B4-BE49-F238E27FC236}">
                <a16:creationId xmlns:a16="http://schemas.microsoft.com/office/drawing/2014/main" id="{2630E960-D618-7303-39DA-3D0BC2F2DACC}"/>
              </a:ext>
            </a:extLst>
          </p:cNvPr>
          <p:cNvSpPr txBox="1"/>
          <p:nvPr/>
        </p:nvSpPr>
        <p:spPr>
          <a:xfrm>
            <a:off x="4072083" y="4528768"/>
            <a:ext cx="2648640"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setVariable(document)</a:t>
            </a:r>
            <a:endParaRPr sz="1867" kern="0" dirty="0">
              <a:solidFill>
                <a:srgbClr val="000000"/>
              </a:solidFill>
              <a:latin typeface="Calibri"/>
              <a:ea typeface="Calibri"/>
              <a:cs typeface="Calibri"/>
              <a:sym typeface="Calibri"/>
            </a:endParaRPr>
          </a:p>
        </p:txBody>
      </p:sp>
      <p:sp>
        <p:nvSpPr>
          <p:cNvPr id="50" name="Google Shape;331;p38">
            <a:extLst>
              <a:ext uri="{FF2B5EF4-FFF2-40B4-BE49-F238E27FC236}">
                <a16:creationId xmlns:a16="http://schemas.microsoft.com/office/drawing/2014/main" id="{290C4796-3342-DC9D-E019-DBFC1F24074C}"/>
              </a:ext>
            </a:extLst>
          </p:cNvPr>
          <p:cNvSpPr txBox="1"/>
          <p:nvPr/>
        </p:nvSpPr>
        <p:spPr>
          <a:xfrm>
            <a:off x="3510876" y="5113594"/>
            <a:ext cx="5306884"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process(ctx, “HomePage.html", ..)</a:t>
            </a:r>
            <a:endParaRPr sz="2133" kern="0" dirty="0">
              <a:solidFill>
                <a:srgbClr val="000000"/>
              </a:solidFill>
              <a:latin typeface="Calibri"/>
              <a:ea typeface="Calibri"/>
              <a:cs typeface="Calibri"/>
              <a:sym typeface="Calibri"/>
            </a:endParaRPr>
          </a:p>
        </p:txBody>
      </p:sp>
      <p:cxnSp>
        <p:nvCxnSpPr>
          <p:cNvPr id="51" name="Google Shape;332;p38">
            <a:extLst>
              <a:ext uri="{FF2B5EF4-FFF2-40B4-BE49-F238E27FC236}">
                <a16:creationId xmlns:a16="http://schemas.microsoft.com/office/drawing/2014/main" id="{00DDBC79-FC2E-6B3A-95E9-EE10339E3CCE}"/>
              </a:ext>
            </a:extLst>
          </p:cNvPr>
          <p:cNvCxnSpPr>
            <a:cxnSpLocks/>
          </p:cNvCxnSpPr>
          <p:nvPr/>
        </p:nvCxnSpPr>
        <p:spPr>
          <a:xfrm>
            <a:off x="3386609" y="2944083"/>
            <a:ext cx="288455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52" name="Google Shape;333;p38">
            <a:extLst>
              <a:ext uri="{FF2B5EF4-FFF2-40B4-BE49-F238E27FC236}">
                <a16:creationId xmlns:a16="http://schemas.microsoft.com/office/drawing/2014/main" id="{46530AF7-B60A-A644-68B3-A2CCC31C3C9E}"/>
              </a:ext>
            </a:extLst>
          </p:cNvPr>
          <p:cNvSpPr txBox="1"/>
          <p:nvPr/>
        </p:nvSpPr>
        <p:spPr>
          <a:xfrm>
            <a:off x="3379379" y="2574583"/>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findDocumentById(documentId</a:t>
            </a:r>
            <a:r>
              <a:rPr lang="es-419" sz="1867" kern="0" dirty="0">
                <a:solidFill>
                  <a:srgbClr val="000000"/>
                </a:solidFill>
                <a:latin typeface="Calibri"/>
                <a:ea typeface="Calibri"/>
                <a:cs typeface="Calibri"/>
                <a:sym typeface="Calibri"/>
              </a:rPr>
              <a:t>)</a:t>
            </a:r>
            <a:endParaRPr sz="1867" kern="0" dirty="0">
              <a:solidFill>
                <a:srgbClr val="000000"/>
              </a:solidFill>
              <a:latin typeface="Calibri"/>
              <a:ea typeface="Calibri"/>
              <a:cs typeface="Calibri"/>
              <a:sym typeface="Calibri"/>
            </a:endParaRPr>
          </a:p>
        </p:txBody>
      </p:sp>
      <p:cxnSp>
        <p:nvCxnSpPr>
          <p:cNvPr id="53" name="Google Shape;312;p38">
            <a:extLst>
              <a:ext uri="{FF2B5EF4-FFF2-40B4-BE49-F238E27FC236}">
                <a16:creationId xmlns:a16="http://schemas.microsoft.com/office/drawing/2014/main" id="{6262F3B3-9A0F-1874-8FD2-FB0FA563FA8F}"/>
              </a:ext>
            </a:extLst>
          </p:cNvPr>
          <p:cNvCxnSpPr>
            <a:cxnSpLocks/>
          </p:cNvCxnSpPr>
          <p:nvPr/>
        </p:nvCxnSpPr>
        <p:spPr>
          <a:xfrm>
            <a:off x="1816065" y="2359971"/>
            <a:ext cx="11650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4" name="Google Shape;313;p38">
            <a:extLst>
              <a:ext uri="{FF2B5EF4-FFF2-40B4-BE49-F238E27FC236}">
                <a16:creationId xmlns:a16="http://schemas.microsoft.com/office/drawing/2014/main" id="{962FB18E-4559-28F6-4EA9-471EC0FE3966}"/>
              </a:ext>
            </a:extLst>
          </p:cNvPr>
          <p:cNvSpPr txBox="1"/>
          <p:nvPr/>
        </p:nvSpPr>
        <p:spPr>
          <a:xfrm>
            <a:off x="1624281" y="1951071"/>
            <a:ext cx="1255257"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55" name="Google Shape;473;p43">
            <a:extLst>
              <a:ext uri="{FF2B5EF4-FFF2-40B4-BE49-F238E27FC236}">
                <a16:creationId xmlns:a16="http://schemas.microsoft.com/office/drawing/2014/main" id="{1E854612-DEF3-5489-B24C-6189DAF3048A}"/>
              </a:ext>
            </a:extLst>
          </p:cNvPr>
          <p:cNvSpPr txBox="1"/>
          <p:nvPr/>
        </p:nvSpPr>
        <p:spPr>
          <a:xfrm>
            <a:off x="98822" y="2786717"/>
            <a:ext cx="2794146" cy="2062611"/>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GET</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/MoveDocument?documentId=X</a:t>
            </a:r>
            <a:endParaRPr kern="0" dirty="0">
              <a:solidFill>
                <a:srgbClr val="000000"/>
              </a:solidFill>
              <a:latin typeface="Arial"/>
              <a:cs typeface="Arial"/>
              <a:sym typeface="Arial"/>
            </a:endParaRPr>
          </a:p>
          <a:p>
            <a:pPr defTabSz="1219170">
              <a:buClr>
                <a:srgbClr val="000000"/>
              </a:buClr>
            </a:pP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DirectoryContent</a:t>
            </a:r>
            <a:r>
              <a:rPr lang="it-IT" kern="0" dirty="0">
                <a:solidFill>
                  <a:srgbClr val="000000"/>
                </a:solidFill>
                <a:latin typeface="Calibri"/>
                <a:ea typeface="Calibri"/>
                <a:cs typeface="Calibri"/>
                <a:sym typeface="Calibri"/>
              </a:rPr>
              <a:t>.html</a:t>
            </a:r>
            <a:endParaRPr kern="0" dirty="0">
              <a:solidFill>
                <a:srgbClr val="000000"/>
              </a:solidFill>
              <a:latin typeface="Calibri"/>
              <a:ea typeface="Calibri"/>
              <a:cs typeface="Calibri"/>
              <a:sym typeface="Calibri"/>
            </a:endParaRPr>
          </a:p>
        </p:txBody>
      </p:sp>
      <p:sp>
        <p:nvSpPr>
          <p:cNvPr id="58" name="Google Shape;330;p38">
            <a:extLst>
              <a:ext uri="{FF2B5EF4-FFF2-40B4-BE49-F238E27FC236}">
                <a16:creationId xmlns:a16="http://schemas.microsoft.com/office/drawing/2014/main" id="{D2C6E2CE-1403-CA54-23F8-547C96C29CA1}"/>
              </a:ext>
            </a:extLst>
          </p:cNvPr>
          <p:cNvSpPr txBox="1"/>
          <p:nvPr/>
        </p:nvSpPr>
        <p:spPr>
          <a:xfrm>
            <a:off x="6541805" y="4542584"/>
            <a:ext cx="2648640" cy="320561"/>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setVariable(directories)</a:t>
            </a:r>
            <a:endParaRPr sz="1867" kern="0" dirty="0">
              <a:solidFill>
                <a:srgbClr val="000000"/>
              </a:solidFill>
              <a:latin typeface="Calibri"/>
              <a:ea typeface="Calibri"/>
              <a:cs typeface="Calibri"/>
              <a:sym typeface="Calibri"/>
            </a:endParaRPr>
          </a:p>
        </p:txBody>
      </p:sp>
      <p:sp>
        <p:nvSpPr>
          <p:cNvPr id="68" name="Google Shape;315;p38">
            <a:extLst>
              <a:ext uri="{FF2B5EF4-FFF2-40B4-BE49-F238E27FC236}">
                <a16:creationId xmlns:a16="http://schemas.microsoft.com/office/drawing/2014/main" id="{5A9CB2A9-32F5-641B-C48A-5C36AE1E9CEA}"/>
              </a:ext>
            </a:extLst>
          </p:cNvPr>
          <p:cNvSpPr/>
          <p:nvPr/>
        </p:nvSpPr>
        <p:spPr>
          <a:xfrm>
            <a:off x="7466654" y="1457716"/>
            <a:ext cx="1810053"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DirectoryDAO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69" name="Google Shape;316;p38">
            <a:extLst>
              <a:ext uri="{FF2B5EF4-FFF2-40B4-BE49-F238E27FC236}">
                <a16:creationId xmlns:a16="http://schemas.microsoft.com/office/drawing/2014/main" id="{530C8233-F0CB-F0A3-4071-75D9DB8B20D1}"/>
              </a:ext>
            </a:extLst>
          </p:cNvPr>
          <p:cNvCxnSpPr>
            <a:cxnSpLocks/>
            <a:stCxn id="68" idx="2"/>
          </p:cNvCxnSpPr>
          <p:nvPr/>
        </p:nvCxnSpPr>
        <p:spPr>
          <a:xfrm>
            <a:off x="8371681" y="1838916"/>
            <a:ext cx="0" cy="438116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70" name="Google Shape;317;p38">
            <a:extLst>
              <a:ext uri="{FF2B5EF4-FFF2-40B4-BE49-F238E27FC236}">
                <a16:creationId xmlns:a16="http://schemas.microsoft.com/office/drawing/2014/main" id="{CB86CA25-0607-B33C-0A4C-32534C83800F}"/>
              </a:ext>
            </a:extLst>
          </p:cNvPr>
          <p:cNvCxnSpPr>
            <a:cxnSpLocks/>
          </p:cNvCxnSpPr>
          <p:nvPr/>
        </p:nvCxnSpPr>
        <p:spPr>
          <a:xfrm flipH="1">
            <a:off x="3379379" y="4304194"/>
            <a:ext cx="4795975"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71" name="Google Shape;318;p38">
            <a:extLst>
              <a:ext uri="{FF2B5EF4-FFF2-40B4-BE49-F238E27FC236}">
                <a16:creationId xmlns:a16="http://schemas.microsoft.com/office/drawing/2014/main" id="{E115B11D-450E-9DC4-E586-0365A606CB9E}"/>
              </a:ext>
            </a:extLst>
          </p:cNvPr>
          <p:cNvSpPr txBox="1"/>
          <p:nvPr/>
        </p:nvSpPr>
        <p:spPr>
          <a:xfrm>
            <a:off x="3715837" y="3985233"/>
            <a:ext cx="1377956" cy="371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directories</a:t>
            </a:r>
            <a:endParaRPr sz="1867" kern="0" dirty="0">
              <a:solidFill>
                <a:srgbClr val="000000"/>
              </a:solidFill>
              <a:latin typeface="Calibri"/>
              <a:ea typeface="Calibri"/>
              <a:cs typeface="Calibri"/>
              <a:sym typeface="Calibri"/>
            </a:endParaRPr>
          </a:p>
        </p:txBody>
      </p:sp>
      <p:sp>
        <p:nvSpPr>
          <p:cNvPr id="72" name="Google Shape;319;p38">
            <a:extLst>
              <a:ext uri="{FF2B5EF4-FFF2-40B4-BE49-F238E27FC236}">
                <a16:creationId xmlns:a16="http://schemas.microsoft.com/office/drawing/2014/main" id="{E8F1C23D-6FDA-2A6F-FE32-1542A425B134}"/>
              </a:ext>
            </a:extLst>
          </p:cNvPr>
          <p:cNvSpPr/>
          <p:nvPr/>
        </p:nvSpPr>
        <p:spPr>
          <a:xfrm>
            <a:off x="8175354" y="3396015"/>
            <a:ext cx="417871" cy="1015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73" name="Google Shape;320;p38">
            <a:extLst>
              <a:ext uri="{FF2B5EF4-FFF2-40B4-BE49-F238E27FC236}">
                <a16:creationId xmlns:a16="http://schemas.microsoft.com/office/drawing/2014/main" id="{0D8D13C5-52C0-5E22-F655-F127B85ABE6A}"/>
              </a:ext>
            </a:extLst>
          </p:cNvPr>
          <p:cNvCxnSpPr>
            <a:cxnSpLocks/>
          </p:cNvCxnSpPr>
          <p:nvPr/>
        </p:nvCxnSpPr>
        <p:spPr>
          <a:xfrm>
            <a:off x="3411580" y="3735536"/>
            <a:ext cx="476377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321;p38">
            <a:extLst>
              <a:ext uri="{FF2B5EF4-FFF2-40B4-BE49-F238E27FC236}">
                <a16:creationId xmlns:a16="http://schemas.microsoft.com/office/drawing/2014/main" id="{95BDF311-6031-E2D1-2713-019C526AFFA2}"/>
              </a:ext>
            </a:extLst>
          </p:cNvPr>
          <p:cNvSpPr txBox="1"/>
          <p:nvPr/>
        </p:nvSpPr>
        <p:spPr>
          <a:xfrm>
            <a:off x="3535847" y="3388608"/>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DirectoryDAO()</a:t>
            </a:r>
            <a:endParaRPr sz="1867" kern="0" dirty="0">
              <a:solidFill>
                <a:srgbClr val="000000"/>
              </a:solidFill>
              <a:latin typeface="Calibri"/>
              <a:ea typeface="Calibri"/>
              <a:cs typeface="Calibri"/>
              <a:sym typeface="Calibri"/>
            </a:endParaRPr>
          </a:p>
        </p:txBody>
      </p:sp>
      <p:cxnSp>
        <p:nvCxnSpPr>
          <p:cNvPr id="76" name="Google Shape;332;p38">
            <a:extLst>
              <a:ext uri="{FF2B5EF4-FFF2-40B4-BE49-F238E27FC236}">
                <a16:creationId xmlns:a16="http://schemas.microsoft.com/office/drawing/2014/main" id="{C7A3B2B4-A3DB-547B-D1E8-FBE418FD85A9}"/>
              </a:ext>
            </a:extLst>
          </p:cNvPr>
          <p:cNvCxnSpPr>
            <a:cxnSpLocks/>
          </p:cNvCxnSpPr>
          <p:nvPr/>
        </p:nvCxnSpPr>
        <p:spPr>
          <a:xfrm flipV="1">
            <a:off x="3386609" y="4029498"/>
            <a:ext cx="4788745" cy="2548"/>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77" name="Google Shape;333;p38">
            <a:extLst>
              <a:ext uri="{FF2B5EF4-FFF2-40B4-BE49-F238E27FC236}">
                <a16:creationId xmlns:a16="http://schemas.microsoft.com/office/drawing/2014/main" id="{60A01C0B-940C-3600-2586-28EFC2120BC9}"/>
              </a:ext>
            </a:extLst>
          </p:cNvPr>
          <p:cNvSpPr txBox="1"/>
          <p:nvPr/>
        </p:nvSpPr>
        <p:spPr>
          <a:xfrm>
            <a:off x="3559768" y="3703116"/>
            <a:ext cx="3810437"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findTopDirectoriesByUser(session.user.id</a:t>
            </a:r>
            <a:r>
              <a:rPr lang="es-419" sz="1867" kern="0" dirty="0">
                <a:solidFill>
                  <a:srgbClr val="000000"/>
                </a:solidFill>
                <a:latin typeface="Calibri"/>
                <a:ea typeface="Calibri"/>
                <a:cs typeface="Calibri"/>
                <a:sym typeface="Calibri"/>
              </a:rPr>
              <a:t>)</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480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444F4-43E0-B715-821C-FD573501D9F1}"/>
              </a:ext>
            </a:extLst>
          </p:cNvPr>
          <p:cNvSpPr>
            <a:spLocks noGrp="1"/>
          </p:cNvSpPr>
          <p:nvPr>
            <p:ph type="title"/>
          </p:nvPr>
        </p:nvSpPr>
        <p:spPr>
          <a:xfrm>
            <a:off x="117988" y="129206"/>
            <a:ext cx="8806890" cy="765824"/>
          </a:xfrm>
        </p:spPr>
        <p:txBody>
          <a:bodyPr>
            <a:normAutofit fontScale="90000"/>
          </a:bodyPr>
          <a:lstStyle/>
          <a:p>
            <a:r>
              <a:rPr lang="it-IT" dirty="0"/>
              <a:t>Event: select directory to </a:t>
            </a:r>
            <a:r>
              <a:rPr lang="it-IT" dirty="0" err="1"/>
              <a:t>move</a:t>
            </a:r>
            <a:r>
              <a:rPr lang="it-IT" dirty="0"/>
              <a:t> </a:t>
            </a:r>
            <a:r>
              <a:rPr lang="it-IT" dirty="0" err="1"/>
              <a:t>document</a:t>
            </a:r>
            <a:endParaRPr lang="it-IT" dirty="0"/>
          </a:p>
        </p:txBody>
      </p:sp>
      <p:sp>
        <p:nvSpPr>
          <p:cNvPr id="4" name="Google Shape;310;p38">
            <a:extLst>
              <a:ext uri="{FF2B5EF4-FFF2-40B4-BE49-F238E27FC236}">
                <a16:creationId xmlns:a16="http://schemas.microsoft.com/office/drawing/2014/main" id="{4F35093D-2E59-12CB-0985-6524139A818D}"/>
              </a:ext>
            </a:extLst>
          </p:cNvPr>
          <p:cNvSpPr/>
          <p:nvPr/>
        </p:nvSpPr>
        <p:spPr>
          <a:xfrm>
            <a:off x="2035277" y="1457716"/>
            <a:ext cx="2363436"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MoveDocumentToDir</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CA43A79E-ED77-9AAA-6757-91C92C800715}"/>
              </a:ext>
            </a:extLst>
          </p:cNvPr>
          <p:cNvCxnSpPr>
            <a:cxnSpLocks/>
            <a:stCxn id="4" idx="2"/>
          </p:cNvCxnSpPr>
          <p:nvPr/>
        </p:nvCxnSpPr>
        <p:spPr>
          <a:xfrm>
            <a:off x="3216995" y="1838916"/>
            <a:ext cx="48669"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6" name="Google Shape;314;p38">
            <a:extLst>
              <a:ext uri="{FF2B5EF4-FFF2-40B4-BE49-F238E27FC236}">
                <a16:creationId xmlns:a16="http://schemas.microsoft.com/office/drawing/2014/main" id="{19236CEF-D46B-15D9-23C0-75F09AB2F5F1}"/>
              </a:ext>
            </a:extLst>
          </p:cNvPr>
          <p:cNvSpPr/>
          <p:nvPr/>
        </p:nvSpPr>
        <p:spPr>
          <a:xfrm>
            <a:off x="2969593" y="2054615"/>
            <a:ext cx="420338" cy="3962725"/>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Google Shape;315;p38">
            <a:extLst>
              <a:ext uri="{FF2B5EF4-FFF2-40B4-BE49-F238E27FC236}">
                <a16:creationId xmlns:a16="http://schemas.microsoft.com/office/drawing/2014/main" id="{F8ABDA00-DE69-24DA-DCE8-1C97D6FEA85A}"/>
              </a:ext>
            </a:extLst>
          </p:cNvPr>
          <p:cNvSpPr/>
          <p:nvPr/>
        </p:nvSpPr>
        <p:spPr>
          <a:xfrm>
            <a:off x="5560152" y="1457716"/>
            <a:ext cx="1810053" cy="381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DocumentDAO</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8" name="Google Shape;316;p38">
            <a:extLst>
              <a:ext uri="{FF2B5EF4-FFF2-40B4-BE49-F238E27FC236}">
                <a16:creationId xmlns:a16="http://schemas.microsoft.com/office/drawing/2014/main" id="{C05D03BB-85B4-FF99-A6FF-399E59C23D45}"/>
              </a:ext>
            </a:extLst>
          </p:cNvPr>
          <p:cNvCxnSpPr>
            <a:cxnSpLocks/>
            <a:stCxn id="7" idx="2"/>
          </p:cNvCxnSpPr>
          <p:nvPr/>
        </p:nvCxnSpPr>
        <p:spPr>
          <a:xfrm>
            <a:off x="6465179" y="1838916"/>
            <a:ext cx="0" cy="438116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11" name="Google Shape;319;p38">
            <a:extLst>
              <a:ext uri="{FF2B5EF4-FFF2-40B4-BE49-F238E27FC236}">
                <a16:creationId xmlns:a16="http://schemas.microsoft.com/office/drawing/2014/main" id="{E1AB1154-0345-E7DF-2CE1-9E19823E92C9}"/>
              </a:ext>
            </a:extLst>
          </p:cNvPr>
          <p:cNvSpPr/>
          <p:nvPr/>
        </p:nvSpPr>
        <p:spPr>
          <a:xfrm>
            <a:off x="6271167" y="2334225"/>
            <a:ext cx="342959" cy="869572"/>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2" name="Google Shape;320;p38">
            <a:extLst>
              <a:ext uri="{FF2B5EF4-FFF2-40B4-BE49-F238E27FC236}">
                <a16:creationId xmlns:a16="http://schemas.microsoft.com/office/drawing/2014/main" id="{93EC672A-2DDB-4381-BF09-DDDE24096AF8}"/>
              </a:ext>
            </a:extLst>
          </p:cNvPr>
          <p:cNvCxnSpPr>
            <a:cxnSpLocks/>
          </p:cNvCxnSpPr>
          <p:nvPr/>
        </p:nvCxnSpPr>
        <p:spPr>
          <a:xfrm>
            <a:off x="3386609" y="2512283"/>
            <a:ext cx="288455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3" name="Google Shape;321;p38">
            <a:extLst>
              <a:ext uri="{FF2B5EF4-FFF2-40B4-BE49-F238E27FC236}">
                <a16:creationId xmlns:a16="http://schemas.microsoft.com/office/drawing/2014/main" id="{B5CB3F39-6F68-5FED-105A-BB218BD300CF}"/>
              </a:ext>
            </a:extLst>
          </p:cNvPr>
          <p:cNvSpPr txBox="1"/>
          <p:nvPr/>
        </p:nvSpPr>
        <p:spPr>
          <a:xfrm>
            <a:off x="3387745" y="2142783"/>
            <a:ext cx="3647319"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new DocumentDAO()</a:t>
            </a:r>
            <a:endParaRPr sz="1867" kern="0" dirty="0">
              <a:solidFill>
                <a:srgbClr val="000000"/>
              </a:solidFill>
              <a:latin typeface="Calibri"/>
              <a:ea typeface="Calibri"/>
              <a:cs typeface="Calibri"/>
              <a:sym typeface="Calibri"/>
            </a:endParaRPr>
          </a:p>
        </p:txBody>
      </p:sp>
      <p:cxnSp>
        <p:nvCxnSpPr>
          <p:cNvPr id="16" name="Google Shape;324;p38">
            <a:extLst>
              <a:ext uri="{FF2B5EF4-FFF2-40B4-BE49-F238E27FC236}">
                <a16:creationId xmlns:a16="http://schemas.microsoft.com/office/drawing/2014/main" id="{4A076258-81E8-10DD-9DE8-951BE195AA4B}"/>
              </a:ext>
            </a:extLst>
          </p:cNvPr>
          <p:cNvCxnSpPr>
            <a:cxnSpLocks/>
            <a:endCxn id="19" idx="1"/>
          </p:cNvCxnSpPr>
          <p:nvPr/>
        </p:nvCxnSpPr>
        <p:spPr>
          <a:xfrm>
            <a:off x="3408876" y="3625413"/>
            <a:ext cx="5871251"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326;p38">
            <a:extLst>
              <a:ext uri="{FF2B5EF4-FFF2-40B4-BE49-F238E27FC236}">
                <a16:creationId xmlns:a16="http://schemas.microsoft.com/office/drawing/2014/main" id="{4FD28E27-BD3B-3E80-7719-D7C1BEE07D2E}"/>
              </a:ext>
            </a:extLst>
          </p:cNvPr>
          <p:cNvSpPr/>
          <p:nvPr/>
        </p:nvSpPr>
        <p:spPr>
          <a:xfrm>
            <a:off x="8770797" y="1272213"/>
            <a:ext cx="1480644" cy="634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s-419" sz="1867" b="0" i="0" u="none" strike="noStrike" kern="0" cap="none" spc="0" normalizeH="0" baseline="0" noProof="0" dirty="0">
                <a:ln>
                  <a:noFill/>
                </a:ln>
                <a:solidFill>
                  <a:srgbClr val="000000"/>
                </a:solidFill>
                <a:effectLst/>
                <a:uLnTx/>
                <a:uFillTx/>
                <a:latin typeface="Calibri"/>
                <a:ea typeface="Calibri"/>
                <a:cs typeface="Calibri"/>
                <a:sym typeface="Calibri"/>
              </a:rPr>
              <a:t>GetContent</a:t>
            </a:r>
            <a:endParaRPr kumimoji="0" sz="1867"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cxnSp>
        <p:nvCxnSpPr>
          <p:cNvPr id="18" name="Google Shape;327;p38">
            <a:extLst>
              <a:ext uri="{FF2B5EF4-FFF2-40B4-BE49-F238E27FC236}">
                <a16:creationId xmlns:a16="http://schemas.microsoft.com/office/drawing/2014/main" id="{A2E10A79-9A13-DEAF-82C8-BCCE3D63D683}"/>
              </a:ext>
            </a:extLst>
          </p:cNvPr>
          <p:cNvCxnSpPr>
            <a:stCxn id="17" idx="2"/>
          </p:cNvCxnSpPr>
          <p:nvPr/>
        </p:nvCxnSpPr>
        <p:spPr>
          <a:xfrm>
            <a:off x="9511119" y="1906613"/>
            <a:ext cx="39922" cy="43436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19" name="Google Shape;325;p38">
            <a:extLst>
              <a:ext uri="{FF2B5EF4-FFF2-40B4-BE49-F238E27FC236}">
                <a16:creationId xmlns:a16="http://schemas.microsoft.com/office/drawing/2014/main" id="{7CCB2F77-CD02-3562-A779-2240777A0053}"/>
              </a:ext>
            </a:extLst>
          </p:cNvPr>
          <p:cNvSpPr/>
          <p:nvPr/>
        </p:nvSpPr>
        <p:spPr>
          <a:xfrm>
            <a:off x="9280127" y="3172413"/>
            <a:ext cx="417871" cy="90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 name="Google Shape;331;p38">
            <a:extLst>
              <a:ext uri="{FF2B5EF4-FFF2-40B4-BE49-F238E27FC236}">
                <a16:creationId xmlns:a16="http://schemas.microsoft.com/office/drawing/2014/main" id="{A663E75E-53F8-C98A-6D9D-01D6FEB33096}"/>
              </a:ext>
            </a:extLst>
          </p:cNvPr>
          <p:cNvSpPr txBox="1"/>
          <p:nvPr/>
        </p:nvSpPr>
        <p:spPr>
          <a:xfrm>
            <a:off x="3385692" y="3641213"/>
            <a:ext cx="5306884" cy="4372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 /GetContent?directoryId=</a:t>
            </a:r>
            <a:r>
              <a:rPr lang="es-419" sz="2000" kern="0" dirty="0">
                <a:solidFill>
                  <a:srgbClr val="FF0000"/>
                </a:solidFill>
                <a:latin typeface="Calibri"/>
                <a:ea typeface="Calibri"/>
                <a:cs typeface="Calibri"/>
                <a:sym typeface="Calibri"/>
              </a:rPr>
              <a:t>directoryId</a:t>
            </a:r>
            <a:endParaRPr sz="2000" kern="0" dirty="0">
              <a:solidFill>
                <a:srgbClr val="FF0000"/>
              </a:solidFill>
              <a:latin typeface="Calibri"/>
              <a:ea typeface="Calibri"/>
              <a:cs typeface="Calibri"/>
              <a:sym typeface="Calibri"/>
            </a:endParaRPr>
          </a:p>
        </p:txBody>
      </p:sp>
      <p:cxnSp>
        <p:nvCxnSpPr>
          <p:cNvPr id="24" name="Google Shape;332;p38">
            <a:extLst>
              <a:ext uri="{FF2B5EF4-FFF2-40B4-BE49-F238E27FC236}">
                <a16:creationId xmlns:a16="http://schemas.microsoft.com/office/drawing/2014/main" id="{2058EAAC-FA9A-6297-CC6E-36B20E54EF8B}"/>
              </a:ext>
            </a:extLst>
          </p:cNvPr>
          <p:cNvCxnSpPr>
            <a:cxnSpLocks/>
          </p:cNvCxnSpPr>
          <p:nvPr/>
        </p:nvCxnSpPr>
        <p:spPr>
          <a:xfrm>
            <a:off x="3386609" y="2944083"/>
            <a:ext cx="288455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25" name="Google Shape;333;p38">
            <a:extLst>
              <a:ext uri="{FF2B5EF4-FFF2-40B4-BE49-F238E27FC236}">
                <a16:creationId xmlns:a16="http://schemas.microsoft.com/office/drawing/2014/main" id="{44AE3985-7E9F-EF49-A586-C39C0198F475}"/>
              </a:ext>
            </a:extLst>
          </p:cNvPr>
          <p:cNvSpPr txBox="1"/>
          <p:nvPr/>
        </p:nvSpPr>
        <p:spPr>
          <a:xfrm>
            <a:off x="3408876" y="2633574"/>
            <a:ext cx="2607842" cy="570224"/>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moveDocumentToDirectory(documentId</a:t>
            </a:r>
            <a:r>
              <a:rPr lang="es-419" sz="1600" kern="0" dirty="0">
                <a:latin typeface="Calibri"/>
                <a:ea typeface="Calibri"/>
                <a:cs typeface="Calibri"/>
                <a:sym typeface="Calibri"/>
              </a:rPr>
              <a:t>, </a:t>
            </a:r>
            <a:r>
              <a:rPr lang="es-419" sz="1600" kern="0" dirty="0">
                <a:solidFill>
                  <a:srgbClr val="FF0000"/>
                </a:solidFill>
                <a:latin typeface="Calibri"/>
                <a:ea typeface="Calibri"/>
                <a:cs typeface="Calibri"/>
                <a:sym typeface="Calibri"/>
              </a:rPr>
              <a:t>directoryId</a:t>
            </a:r>
            <a:r>
              <a:rPr lang="es-419" sz="1600" kern="0" dirty="0">
                <a:solidFill>
                  <a:srgbClr val="000000"/>
                </a:solidFill>
                <a:latin typeface="Calibri"/>
                <a:ea typeface="Calibri"/>
                <a:cs typeface="Calibri"/>
                <a:sym typeface="Calibri"/>
              </a:rPr>
              <a:t>)</a:t>
            </a:r>
          </a:p>
        </p:txBody>
      </p:sp>
      <p:cxnSp>
        <p:nvCxnSpPr>
          <p:cNvPr id="26" name="Google Shape;312;p38">
            <a:extLst>
              <a:ext uri="{FF2B5EF4-FFF2-40B4-BE49-F238E27FC236}">
                <a16:creationId xmlns:a16="http://schemas.microsoft.com/office/drawing/2014/main" id="{98A1B2C8-0442-6134-3D49-13383068BF77}"/>
              </a:ext>
            </a:extLst>
          </p:cNvPr>
          <p:cNvCxnSpPr>
            <a:cxnSpLocks/>
          </p:cNvCxnSpPr>
          <p:nvPr/>
        </p:nvCxnSpPr>
        <p:spPr>
          <a:xfrm>
            <a:off x="1799650" y="2400722"/>
            <a:ext cx="116506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313;p38">
            <a:extLst>
              <a:ext uri="{FF2B5EF4-FFF2-40B4-BE49-F238E27FC236}">
                <a16:creationId xmlns:a16="http://schemas.microsoft.com/office/drawing/2014/main" id="{60C1DE6F-C41C-56CF-2889-F336B002643F}"/>
              </a:ext>
            </a:extLst>
          </p:cNvPr>
          <p:cNvSpPr txBox="1"/>
          <p:nvPr/>
        </p:nvSpPr>
        <p:spPr>
          <a:xfrm>
            <a:off x="1607866" y="1991822"/>
            <a:ext cx="1255257"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doGET</a:t>
            </a:r>
            <a:endParaRPr sz="2400" kern="0" dirty="0">
              <a:solidFill>
                <a:srgbClr val="000000"/>
              </a:solidFill>
              <a:latin typeface="Calibri"/>
              <a:ea typeface="Calibri"/>
              <a:cs typeface="Calibri"/>
              <a:sym typeface="Calibri"/>
            </a:endParaRPr>
          </a:p>
        </p:txBody>
      </p:sp>
      <p:sp>
        <p:nvSpPr>
          <p:cNvPr id="28" name="Google Shape;473;p43">
            <a:extLst>
              <a:ext uri="{FF2B5EF4-FFF2-40B4-BE49-F238E27FC236}">
                <a16:creationId xmlns:a16="http://schemas.microsoft.com/office/drawing/2014/main" id="{435291B1-D9DD-A551-7C5F-5046491ADFA8}"/>
              </a:ext>
            </a:extLst>
          </p:cNvPr>
          <p:cNvSpPr txBox="1"/>
          <p:nvPr/>
        </p:nvSpPr>
        <p:spPr>
          <a:xfrm>
            <a:off x="117987" y="2766115"/>
            <a:ext cx="2811813" cy="2083209"/>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kern="0" dirty="0">
                <a:solidFill>
                  <a:srgbClr val="000000"/>
                </a:solidFill>
                <a:latin typeface="Calibri"/>
                <a:ea typeface="Calibri"/>
                <a:cs typeface="Calibri"/>
                <a:sym typeface="Calibri"/>
              </a:rPr>
              <a:t>GET</a:t>
            </a: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/MoveDocToDir?documentId=X&amp;directoryId=Y</a:t>
            </a:r>
            <a:endParaRPr kern="0" dirty="0">
              <a:solidFill>
                <a:srgbClr val="000000"/>
              </a:solidFill>
              <a:latin typeface="Arial"/>
              <a:cs typeface="Arial"/>
              <a:sym typeface="Arial"/>
            </a:endParaRPr>
          </a:p>
          <a:p>
            <a:pPr defTabSz="1219170">
              <a:buClr>
                <a:srgbClr val="000000"/>
              </a:buClr>
            </a:pPr>
            <a:endParaRPr kern="0" dirty="0">
              <a:solidFill>
                <a:srgbClr val="000000"/>
              </a:solidFill>
              <a:latin typeface="Calibri"/>
              <a:ea typeface="Calibri"/>
              <a:cs typeface="Calibri"/>
              <a:sym typeface="Calibri"/>
            </a:endParaRPr>
          </a:p>
          <a:p>
            <a:pPr defTabSz="1219170">
              <a:buClr>
                <a:srgbClr val="000000"/>
              </a:buClr>
            </a:pPr>
            <a:r>
              <a:rPr lang="es-419" kern="0" dirty="0">
                <a:solidFill>
                  <a:srgbClr val="000000"/>
                </a:solidFill>
                <a:latin typeface="Calibri"/>
                <a:ea typeface="Calibri"/>
                <a:cs typeface="Calibri"/>
                <a:sym typeface="Calibri"/>
              </a:rPr>
              <a:t>From: </a:t>
            </a:r>
            <a:r>
              <a:rPr lang="it-IT" kern="0" dirty="0">
                <a:solidFill>
                  <a:srgbClr val="000000"/>
                </a:solidFill>
                <a:latin typeface="Calibri"/>
                <a:ea typeface="Calibri"/>
                <a:cs typeface="Calibri"/>
                <a:sym typeface="Calibri"/>
              </a:rPr>
              <a:t>Homepage.html</a:t>
            </a:r>
            <a:endParaRPr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84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C0C83-333B-C362-6C55-BC69EBD4D134}"/>
              </a:ext>
            </a:extLst>
          </p:cNvPr>
          <p:cNvSpPr>
            <a:spLocks noGrp="1"/>
          </p:cNvSpPr>
          <p:nvPr>
            <p:ph type="title"/>
          </p:nvPr>
        </p:nvSpPr>
        <p:spPr>
          <a:xfrm>
            <a:off x="385915" y="138983"/>
            <a:ext cx="5837903" cy="598436"/>
          </a:xfrm>
        </p:spPr>
        <p:txBody>
          <a:bodyPr>
            <a:normAutofit fontScale="90000"/>
          </a:bodyPr>
          <a:lstStyle/>
          <a:p>
            <a:r>
              <a:rPr lang="it-IT" dirty="0"/>
              <a:t>Data </a:t>
            </a:r>
            <a:r>
              <a:rPr lang="en-US" dirty="0"/>
              <a:t>requirements analysis</a:t>
            </a:r>
          </a:p>
        </p:txBody>
      </p:sp>
      <p:sp>
        <p:nvSpPr>
          <p:cNvPr id="3" name="Segnaposto contenuto 2">
            <a:extLst>
              <a:ext uri="{FF2B5EF4-FFF2-40B4-BE49-F238E27FC236}">
                <a16:creationId xmlns:a16="http://schemas.microsoft.com/office/drawing/2014/main" id="{3133E711-0457-DADC-6574-CD553581B71F}"/>
              </a:ext>
            </a:extLst>
          </p:cNvPr>
          <p:cNvSpPr>
            <a:spLocks noGrp="1"/>
          </p:cNvSpPr>
          <p:nvPr>
            <p:ph idx="1"/>
          </p:nvPr>
        </p:nvSpPr>
        <p:spPr>
          <a:xfrm>
            <a:off x="275304" y="824065"/>
            <a:ext cx="11641392" cy="5727802"/>
          </a:xfrm>
        </p:spPr>
        <p:txBody>
          <a:bodyPr>
            <a:noAutofit/>
          </a:bodyPr>
          <a:lstStyle/>
          <a:p>
            <a:pPr marL="0" indent="0" algn="just">
              <a:buNone/>
            </a:pPr>
            <a:r>
              <a:rPr lang="it-IT" sz="1900" dirty="0"/>
              <a:t>L’applicazione supporta registrazione e login mediante una pagina pubblica con opportune form. La registrazione richiede l’inserimento di </a:t>
            </a:r>
            <a:r>
              <a:rPr lang="it-IT" sz="1900" dirty="0">
                <a:solidFill>
                  <a:srgbClr val="00B050"/>
                </a:solidFill>
              </a:rPr>
              <a:t>username</a:t>
            </a:r>
            <a:r>
              <a:rPr lang="it-IT" sz="1900" dirty="0"/>
              <a:t>, </a:t>
            </a:r>
            <a:r>
              <a:rPr lang="it-IT" sz="1900" dirty="0">
                <a:solidFill>
                  <a:srgbClr val="00B050"/>
                </a:solidFill>
              </a:rPr>
              <a:t>indirizzo di email </a:t>
            </a:r>
            <a:r>
              <a:rPr lang="it-IT" sz="1900" dirty="0"/>
              <a:t>e </a:t>
            </a:r>
            <a:r>
              <a:rPr lang="it-IT" sz="1900" dirty="0">
                <a:solidFill>
                  <a:srgbClr val="00B050"/>
                </a:solidFill>
              </a:rPr>
              <a:t>password</a:t>
            </a:r>
            <a:r>
              <a:rPr lang="it-IT" sz="1900" dirty="0"/>
              <a:t> e controlla la validità sintattica dell’indirizzo di email e l’uguaglianza tra i campi “password” e “ripeti password”. La registrazione controlla l’unicità dello username. Una </a:t>
            </a:r>
            <a:r>
              <a:rPr lang="it-IT" sz="1900" dirty="0">
                <a:solidFill>
                  <a:srgbClr val="FF0000"/>
                </a:solidFill>
              </a:rPr>
              <a:t>cartella</a:t>
            </a:r>
            <a:r>
              <a:rPr lang="it-IT" sz="1900" dirty="0"/>
              <a:t> </a:t>
            </a:r>
            <a:r>
              <a:rPr lang="it-IT" sz="1900" dirty="0">
                <a:solidFill>
                  <a:schemeClr val="tx2">
                    <a:lumMod val="50000"/>
                    <a:lumOff val="50000"/>
                  </a:schemeClr>
                </a:solidFill>
              </a:rPr>
              <a:t>ha</a:t>
            </a:r>
            <a:r>
              <a:rPr lang="it-IT" sz="1900" dirty="0"/>
              <a:t> </a:t>
            </a:r>
            <a:r>
              <a:rPr lang="it-IT" sz="1900" dirty="0">
                <a:solidFill>
                  <a:schemeClr val="tx2">
                    <a:lumMod val="50000"/>
                    <a:lumOff val="50000"/>
                  </a:schemeClr>
                </a:solidFill>
              </a:rPr>
              <a:t>un</a:t>
            </a:r>
            <a:r>
              <a:rPr lang="it-IT" sz="1900" dirty="0"/>
              <a:t> </a:t>
            </a:r>
            <a:r>
              <a:rPr lang="it-IT" sz="1900" dirty="0">
                <a:solidFill>
                  <a:schemeClr val="tx2">
                    <a:lumMod val="50000"/>
                    <a:lumOff val="50000"/>
                  </a:schemeClr>
                </a:solidFill>
              </a:rPr>
              <a:t>proprietario</a:t>
            </a:r>
            <a:r>
              <a:rPr lang="it-IT" sz="1900" dirty="0"/>
              <a:t>, un </a:t>
            </a:r>
            <a:r>
              <a:rPr lang="it-IT" sz="1900" dirty="0">
                <a:solidFill>
                  <a:srgbClr val="00B050"/>
                </a:solidFill>
              </a:rPr>
              <a:t>nome</a:t>
            </a:r>
            <a:r>
              <a:rPr lang="it-IT" sz="1900" dirty="0"/>
              <a:t> e una </a:t>
            </a:r>
            <a:r>
              <a:rPr lang="it-IT" sz="1900" dirty="0">
                <a:solidFill>
                  <a:srgbClr val="00B050"/>
                </a:solidFill>
              </a:rPr>
              <a:t>data di creazione</a:t>
            </a:r>
            <a:r>
              <a:rPr lang="it-IT" sz="1900" dirty="0"/>
              <a:t> e può </a:t>
            </a:r>
            <a:r>
              <a:rPr lang="it-IT" sz="1900" dirty="0">
                <a:solidFill>
                  <a:schemeClr val="tx2">
                    <a:lumMod val="50000"/>
                    <a:lumOff val="50000"/>
                  </a:schemeClr>
                </a:solidFill>
              </a:rPr>
              <a:t>contenere</a:t>
            </a:r>
            <a:r>
              <a:rPr lang="it-IT" sz="1900" dirty="0"/>
              <a:t> </a:t>
            </a:r>
            <a:r>
              <a:rPr lang="it-IT" sz="1900" dirty="0">
                <a:solidFill>
                  <a:schemeClr val="tx2">
                    <a:lumMod val="50000"/>
                    <a:lumOff val="50000"/>
                  </a:schemeClr>
                </a:solidFill>
              </a:rPr>
              <a:t>altre cartelle e/o documenti</a:t>
            </a:r>
            <a:r>
              <a:rPr lang="it-IT" sz="1900" dirty="0"/>
              <a:t>. Un </a:t>
            </a:r>
            <a:r>
              <a:rPr lang="it-IT" sz="1900" dirty="0">
                <a:solidFill>
                  <a:srgbClr val="FF0000"/>
                </a:solidFill>
              </a:rPr>
              <a:t>documento</a:t>
            </a:r>
            <a:r>
              <a:rPr lang="it-IT" sz="1900" dirty="0"/>
              <a:t> </a:t>
            </a:r>
            <a:r>
              <a:rPr lang="it-IT" sz="1900" dirty="0">
                <a:solidFill>
                  <a:schemeClr val="tx2">
                    <a:lumMod val="50000"/>
                    <a:lumOff val="50000"/>
                  </a:schemeClr>
                </a:solidFill>
              </a:rPr>
              <a:t>ha un proprietario</a:t>
            </a:r>
            <a:r>
              <a:rPr lang="it-IT" sz="1900" dirty="0"/>
              <a:t>, </a:t>
            </a:r>
            <a:r>
              <a:rPr lang="it-IT" sz="1900" dirty="0">
                <a:solidFill>
                  <a:srgbClr val="00B050"/>
                </a:solidFill>
              </a:rPr>
              <a:t>nome</a:t>
            </a:r>
            <a:r>
              <a:rPr lang="it-IT" sz="1900" dirty="0"/>
              <a:t>, una </a:t>
            </a:r>
            <a:r>
              <a:rPr lang="it-IT" sz="1900" dirty="0">
                <a:solidFill>
                  <a:srgbClr val="00B050"/>
                </a:solidFill>
              </a:rPr>
              <a:t>data di creazione</a:t>
            </a:r>
            <a:r>
              <a:rPr lang="it-IT" sz="1900" dirty="0"/>
              <a:t>, un </a:t>
            </a:r>
            <a:r>
              <a:rPr lang="it-IT" sz="1900" dirty="0">
                <a:solidFill>
                  <a:srgbClr val="00B050"/>
                </a:solidFill>
              </a:rPr>
              <a:t>sommario</a:t>
            </a:r>
            <a:r>
              <a:rPr lang="it-IT" sz="1900" dirty="0"/>
              <a:t> e un </a:t>
            </a:r>
            <a:r>
              <a:rPr lang="it-IT" sz="1900" dirty="0">
                <a:solidFill>
                  <a:srgbClr val="00B050"/>
                </a:solidFill>
              </a:rPr>
              <a:t>tipo</a:t>
            </a:r>
            <a:r>
              <a:rPr lang="it-IT" sz="1900" dirty="0"/>
              <a:t>. Quando l’utente accede all’applicazione appare una HOME PAGE che contiene un albero delle proprie cartelle e delle sottocartelle. </a:t>
            </a:r>
          </a:p>
          <a:p>
            <a:pPr marL="0" indent="0" algn="just">
              <a:buNone/>
            </a:pPr>
            <a:r>
              <a:rPr lang="it-IT" sz="1900" dirty="0"/>
              <a:t>Nell’HOME PAGE l’utente può selezionare una cartella e accedere a una pagina CONTENUTI che mostra l’elenco delle cartelle e dei documenti di una cartella. Ogni documento in elenco ha due link: accedi e sposta. Quando l’utente seleziona il link accedi, appare una pagina DOCUMENTO (nella stessa finestra e tab del browser) che mostra tutti i dati del documento selezionato. Quando l’utente seleziona il link sposta, appare la HOME PAGE con l’albero delle cartelle; in questo caso la pagina mostra il messaggio “Stai spostando il documento X dalla cartella Y. Scegli la cartella di destinazione”, la cartella a cui appartiene il documento da spostare NON è selezionabile e il suo nome è evidenziato (per esempio con un colore diverso). Quando l’utente seleziona la cartella di destinazione, il documento è spostato dalla cartella di origine a quella di destinazione e appare la pagina CONTENUTI che mostra il contenuto aggiornato della cartella di destinazione. Ogni pagina, tranne la HOME PAGE, contiene un collegamento per tornare alla pagina precedente. L’applicazione consente il logout dell’utente da qualsiasi pagina. Una pagina GESTIONE CONTENUTI raggiungibile dalla HOME PAGE permette all’utente di creare una cartella di primo livello, una cartella all’interno di una cartella esistente e un documento all’interno di una cartella. L’applicazione non richiede la gestione dell’upload dei documenti.</a:t>
            </a:r>
          </a:p>
        </p:txBody>
      </p:sp>
      <p:sp>
        <p:nvSpPr>
          <p:cNvPr id="5" name="CasellaDiTesto 4">
            <a:extLst>
              <a:ext uri="{FF2B5EF4-FFF2-40B4-BE49-F238E27FC236}">
                <a16:creationId xmlns:a16="http://schemas.microsoft.com/office/drawing/2014/main" id="{68EC2E02-690D-45A4-B73E-F7FAF3905747}"/>
              </a:ext>
            </a:extLst>
          </p:cNvPr>
          <p:cNvSpPr txBox="1"/>
          <p:nvPr/>
        </p:nvSpPr>
        <p:spPr>
          <a:xfrm>
            <a:off x="7413522" y="238146"/>
            <a:ext cx="3932904"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FF0000"/>
                </a:solidFill>
              </a:rPr>
              <a:t>Entities</a:t>
            </a:r>
            <a:r>
              <a:rPr lang="en-US" sz="2000" dirty="0"/>
              <a:t>, </a:t>
            </a:r>
            <a:r>
              <a:rPr lang="en-US" sz="2000" dirty="0">
                <a:solidFill>
                  <a:srgbClr val="00B050"/>
                </a:solidFill>
              </a:rPr>
              <a:t>attributes</a:t>
            </a:r>
            <a:r>
              <a:rPr lang="en-US" sz="2000" dirty="0"/>
              <a:t>, </a:t>
            </a:r>
            <a:r>
              <a:rPr lang="en-US" sz="2000" dirty="0">
                <a:solidFill>
                  <a:schemeClr val="tx2">
                    <a:lumMod val="50000"/>
                    <a:lumOff val="50000"/>
                  </a:schemeClr>
                </a:solidFill>
              </a:rPr>
              <a:t>relationships</a:t>
            </a:r>
          </a:p>
        </p:txBody>
      </p:sp>
      <p:sp>
        <p:nvSpPr>
          <p:cNvPr id="6" name="CasellaDiTesto 5">
            <a:extLst>
              <a:ext uri="{FF2B5EF4-FFF2-40B4-BE49-F238E27FC236}">
                <a16:creationId xmlns:a16="http://schemas.microsoft.com/office/drawing/2014/main" id="{1349958C-221D-2900-98A4-41BA8EF9AB29}"/>
              </a:ext>
            </a:extLst>
          </p:cNvPr>
          <p:cNvSpPr txBox="1"/>
          <p:nvPr/>
        </p:nvSpPr>
        <p:spPr>
          <a:xfrm>
            <a:off x="4070554" y="591268"/>
            <a:ext cx="904569" cy="384721"/>
          </a:xfrm>
          <a:prstGeom prst="rect">
            <a:avLst/>
          </a:prstGeom>
          <a:noFill/>
        </p:spPr>
        <p:txBody>
          <a:bodyPr wrap="square">
            <a:spAutoFit/>
          </a:bodyPr>
          <a:lstStyle/>
          <a:p>
            <a:r>
              <a:rPr lang="en-US" sz="1900" dirty="0">
                <a:solidFill>
                  <a:srgbClr val="FF0000"/>
                </a:solidFill>
              </a:rPr>
              <a:t>(User)</a:t>
            </a:r>
            <a:endParaRPr lang="en-US" sz="1900" dirty="0">
              <a:solidFill>
                <a:schemeClr val="accent1">
                  <a:lumMod val="75000"/>
                </a:schemeClr>
              </a:solidFill>
            </a:endParaRPr>
          </a:p>
        </p:txBody>
      </p:sp>
    </p:spTree>
    <p:extLst>
      <p:ext uri="{BB962C8B-B14F-4D97-AF65-F5344CB8AC3E}">
        <p14:creationId xmlns:p14="http://schemas.microsoft.com/office/powerpoint/2010/main" val="1546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5DA848-FF32-5A6D-ECF1-859A6ECEC3A0}"/>
              </a:ext>
            </a:extLst>
          </p:cNvPr>
          <p:cNvSpPr>
            <a:spLocks noGrp="1"/>
          </p:cNvSpPr>
          <p:nvPr>
            <p:ph type="title"/>
          </p:nvPr>
        </p:nvSpPr>
        <p:spPr>
          <a:xfrm>
            <a:off x="198555" y="278947"/>
            <a:ext cx="4028768" cy="694447"/>
          </a:xfrm>
        </p:spPr>
        <p:txBody>
          <a:bodyPr>
            <a:normAutofit fontScale="90000"/>
          </a:bodyPr>
          <a:lstStyle/>
          <a:p>
            <a:r>
              <a:rPr lang="it-IT" dirty="0"/>
              <a:t>Database Design</a:t>
            </a:r>
          </a:p>
        </p:txBody>
      </p:sp>
      <p:sp>
        <p:nvSpPr>
          <p:cNvPr id="4" name="Rectangle 3">
            <a:extLst>
              <a:ext uri="{FF2B5EF4-FFF2-40B4-BE49-F238E27FC236}">
                <a16:creationId xmlns:a16="http://schemas.microsoft.com/office/drawing/2014/main" id="{FF060319-1DE3-5A7E-126F-C80C6C2DCC88}"/>
              </a:ext>
            </a:extLst>
          </p:cNvPr>
          <p:cNvSpPr/>
          <p:nvPr/>
        </p:nvSpPr>
        <p:spPr>
          <a:xfrm>
            <a:off x="2605549" y="2065669"/>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User</a:t>
            </a:r>
          </a:p>
        </p:txBody>
      </p:sp>
      <p:sp>
        <p:nvSpPr>
          <p:cNvPr id="5" name="Diamond 4">
            <a:extLst>
              <a:ext uri="{FF2B5EF4-FFF2-40B4-BE49-F238E27FC236}">
                <a16:creationId xmlns:a16="http://schemas.microsoft.com/office/drawing/2014/main" id="{AC25ECFD-5DDD-DCA3-CE25-3374EAC7FA67}"/>
              </a:ext>
            </a:extLst>
          </p:cNvPr>
          <p:cNvSpPr/>
          <p:nvPr/>
        </p:nvSpPr>
        <p:spPr>
          <a:xfrm>
            <a:off x="5176231" y="2103769"/>
            <a:ext cx="1411836"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400" dirty="0"/>
              <a:t>Creata da</a:t>
            </a:r>
          </a:p>
        </p:txBody>
      </p:sp>
      <p:sp>
        <p:nvSpPr>
          <p:cNvPr id="6" name="Rectangle 5">
            <a:extLst>
              <a:ext uri="{FF2B5EF4-FFF2-40B4-BE49-F238E27FC236}">
                <a16:creationId xmlns:a16="http://schemas.microsoft.com/office/drawing/2014/main" id="{0547A419-4B83-352C-BE59-6B12C2321766}"/>
              </a:ext>
            </a:extLst>
          </p:cNvPr>
          <p:cNvSpPr/>
          <p:nvPr/>
        </p:nvSpPr>
        <p:spPr>
          <a:xfrm>
            <a:off x="7329949" y="2065669"/>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Cartella</a:t>
            </a:r>
          </a:p>
        </p:txBody>
      </p:sp>
      <p:cxnSp>
        <p:nvCxnSpPr>
          <p:cNvPr id="7" name="Straight Connector 7">
            <a:extLst>
              <a:ext uri="{FF2B5EF4-FFF2-40B4-BE49-F238E27FC236}">
                <a16:creationId xmlns:a16="http://schemas.microsoft.com/office/drawing/2014/main" id="{8228166E-001D-AD92-3165-0CE71CC26EAC}"/>
              </a:ext>
            </a:extLst>
          </p:cNvPr>
          <p:cNvCxnSpPr>
            <a:cxnSpLocks/>
            <a:stCxn id="5" idx="1"/>
            <a:endCxn id="4" idx="3"/>
          </p:cNvCxnSpPr>
          <p:nvPr/>
        </p:nvCxnSpPr>
        <p:spPr>
          <a:xfrm flipH="1">
            <a:off x="4434349" y="2560969"/>
            <a:ext cx="741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a:extLst>
              <a:ext uri="{FF2B5EF4-FFF2-40B4-BE49-F238E27FC236}">
                <a16:creationId xmlns:a16="http://schemas.microsoft.com/office/drawing/2014/main" id="{2E9CD93C-00F9-4B24-66F8-43C629D2B969}"/>
              </a:ext>
            </a:extLst>
          </p:cNvPr>
          <p:cNvCxnSpPr>
            <a:cxnSpLocks/>
            <a:stCxn id="5" idx="3"/>
            <a:endCxn id="6" idx="1"/>
          </p:cNvCxnSpPr>
          <p:nvPr/>
        </p:nvCxnSpPr>
        <p:spPr>
          <a:xfrm>
            <a:off x="6588067" y="2560969"/>
            <a:ext cx="74188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11">
            <a:extLst>
              <a:ext uri="{FF2B5EF4-FFF2-40B4-BE49-F238E27FC236}">
                <a16:creationId xmlns:a16="http://schemas.microsoft.com/office/drawing/2014/main" id="{81290DEF-D8AF-4374-58F9-86C49F8564A9}"/>
              </a:ext>
            </a:extLst>
          </p:cNvPr>
          <p:cNvSpPr txBox="1"/>
          <p:nvPr/>
        </p:nvSpPr>
        <p:spPr>
          <a:xfrm>
            <a:off x="1317509" y="2043146"/>
            <a:ext cx="1269130" cy="923330"/>
          </a:xfrm>
          <a:prstGeom prst="rect">
            <a:avLst/>
          </a:prstGeom>
          <a:noFill/>
        </p:spPr>
        <p:txBody>
          <a:bodyPr wrap="none" rtlCol="0">
            <a:spAutoFit/>
          </a:bodyPr>
          <a:lstStyle/>
          <a:p>
            <a:pPr algn="r"/>
            <a:r>
              <a:rPr lang="it-IT" b="1" dirty="0"/>
              <a:t>Username</a:t>
            </a:r>
          </a:p>
          <a:p>
            <a:pPr algn="r"/>
            <a:r>
              <a:rPr lang="it-IT" dirty="0"/>
              <a:t>E-mail</a:t>
            </a:r>
          </a:p>
          <a:p>
            <a:pPr algn="r"/>
            <a:r>
              <a:rPr lang="it-IT" dirty="0"/>
              <a:t>password</a:t>
            </a:r>
          </a:p>
        </p:txBody>
      </p:sp>
      <p:sp>
        <p:nvSpPr>
          <p:cNvPr id="10" name="TextBox 12">
            <a:extLst>
              <a:ext uri="{FF2B5EF4-FFF2-40B4-BE49-F238E27FC236}">
                <a16:creationId xmlns:a16="http://schemas.microsoft.com/office/drawing/2014/main" id="{B891F92D-DAF6-0E99-C5C8-4705064A29AF}"/>
              </a:ext>
            </a:extLst>
          </p:cNvPr>
          <p:cNvSpPr txBox="1"/>
          <p:nvPr/>
        </p:nvSpPr>
        <p:spPr>
          <a:xfrm>
            <a:off x="7453663" y="1672681"/>
            <a:ext cx="4148401" cy="369332"/>
          </a:xfrm>
          <a:prstGeom prst="rect">
            <a:avLst/>
          </a:prstGeom>
          <a:noFill/>
        </p:spPr>
        <p:txBody>
          <a:bodyPr wrap="square" rtlCol="0">
            <a:spAutoFit/>
          </a:bodyPr>
          <a:lstStyle/>
          <a:p>
            <a:r>
              <a:rPr lang="it-IT" b="1" dirty="0"/>
              <a:t>ID</a:t>
            </a:r>
            <a:r>
              <a:rPr lang="it-IT" dirty="0"/>
              <a:t>, Nome, </a:t>
            </a:r>
            <a:r>
              <a:rPr lang="it-IT" dirty="0" err="1"/>
              <a:t>dataCreazione</a:t>
            </a:r>
            <a:r>
              <a:rPr lang="it-IT" dirty="0"/>
              <a:t>, </a:t>
            </a:r>
            <a:r>
              <a:rPr lang="it-IT" dirty="0" err="1"/>
              <a:t>cartellaPadre</a:t>
            </a:r>
            <a:endParaRPr lang="it-IT" dirty="0"/>
          </a:p>
        </p:txBody>
      </p:sp>
      <p:sp>
        <p:nvSpPr>
          <p:cNvPr id="11" name="TextBox 13">
            <a:extLst>
              <a:ext uri="{FF2B5EF4-FFF2-40B4-BE49-F238E27FC236}">
                <a16:creationId xmlns:a16="http://schemas.microsoft.com/office/drawing/2014/main" id="{D1BDEA78-986B-0BDE-310D-B1D6A1289B2E}"/>
              </a:ext>
            </a:extLst>
          </p:cNvPr>
          <p:cNvSpPr txBox="1"/>
          <p:nvPr/>
        </p:nvSpPr>
        <p:spPr>
          <a:xfrm>
            <a:off x="4662949" y="2198314"/>
            <a:ext cx="513282" cy="369332"/>
          </a:xfrm>
          <a:prstGeom prst="rect">
            <a:avLst/>
          </a:prstGeom>
          <a:noFill/>
        </p:spPr>
        <p:txBody>
          <a:bodyPr wrap="none" rtlCol="0">
            <a:spAutoFit/>
          </a:bodyPr>
          <a:lstStyle/>
          <a:p>
            <a:r>
              <a:rPr lang="it-IT" dirty="0"/>
              <a:t>0:N</a:t>
            </a:r>
          </a:p>
        </p:txBody>
      </p:sp>
      <p:sp>
        <p:nvSpPr>
          <p:cNvPr id="12" name="TextBox 14">
            <a:extLst>
              <a:ext uri="{FF2B5EF4-FFF2-40B4-BE49-F238E27FC236}">
                <a16:creationId xmlns:a16="http://schemas.microsoft.com/office/drawing/2014/main" id="{5276DECC-6071-5083-8D92-F28C3A4DABB4}"/>
              </a:ext>
            </a:extLst>
          </p:cNvPr>
          <p:cNvSpPr txBox="1"/>
          <p:nvPr/>
        </p:nvSpPr>
        <p:spPr>
          <a:xfrm>
            <a:off x="6435667" y="2198314"/>
            <a:ext cx="481222" cy="369332"/>
          </a:xfrm>
          <a:prstGeom prst="rect">
            <a:avLst/>
          </a:prstGeom>
          <a:noFill/>
        </p:spPr>
        <p:txBody>
          <a:bodyPr wrap="none" rtlCol="0">
            <a:spAutoFit/>
          </a:bodyPr>
          <a:lstStyle/>
          <a:p>
            <a:r>
              <a:rPr lang="it-IT" dirty="0"/>
              <a:t>1:1</a:t>
            </a:r>
          </a:p>
        </p:txBody>
      </p:sp>
      <p:sp>
        <p:nvSpPr>
          <p:cNvPr id="13" name="Diamond 4">
            <a:extLst>
              <a:ext uri="{FF2B5EF4-FFF2-40B4-BE49-F238E27FC236}">
                <a16:creationId xmlns:a16="http://schemas.microsoft.com/office/drawing/2014/main" id="{5E274205-2AE7-1361-B250-87003AF09353}"/>
              </a:ext>
            </a:extLst>
          </p:cNvPr>
          <p:cNvSpPr/>
          <p:nvPr/>
        </p:nvSpPr>
        <p:spPr>
          <a:xfrm>
            <a:off x="7374536" y="4310447"/>
            <a:ext cx="1744885"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400" dirty="0"/>
              <a:t>contiene</a:t>
            </a:r>
          </a:p>
        </p:txBody>
      </p:sp>
      <p:cxnSp>
        <p:nvCxnSpPr>
          <p:cNvPr id="14" name="Straight Connector 7">
            <a:extLst>
              <a:ext uri="{FF2B5EF4-FFF2-40B4-BE49-F238E27FC236}">
                <a16:creationId xmlns:a16="http://schemas.microsoft.com/office/drawing/2014/main" id="{9C347284-B9D2-79BF-3856-5F01E0DB6D49}"/>
              </a:ext>
            </a:extLst>
          </p:cNvPr>
          <p:cNvCxnSpPr>
            <a:cxnSpLocks/>
            <a:stCxn id="13" idx="1"/>
            <a:endCxn id="25" idx="3"/>
          </p:cNvCxnSpPr>
          <p:nvPr/>
        </p:nvCxnSpPr>
        <p:spPr>
          <a:xfrm flipH="1">
            <a:off x="6820571" y="4767647"/>
            <a:ext cx="553965" cy="1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CDC80BE2-1BDD-F481-3788-9D2D1163F4A2}"/>
              </a:ext>
            </a:extLst>
          </p:cNvPr>
          <p:cNvCxnSpPr>
            <a:cxnSpLocks/>
            <a:stCxn id="13" idx="0"/>
            <a:endCxn id="6" idx="2"/>
          </p:cNvCxnSpPr>
          <p:nvPr/>
        </p:nvCxnSpPr>
        <p:spPr>
          <a:xfrm flipH="1" flipV="1">
            <a:off x="8244349" y="3056269"/>
            <a:ext cx="2630" cy="12541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FAC4DAEB-39BD-EDA1-2FC5-D39C9313301E}"/>
              </a:ext>
            </a:extLst>
          </p:cNvPr>
          <p:cNvSpPr txBox="1"/>
          <p:nvPr/>
        </p:nvSpPr>
        <p:spPr>
          <a:xfrm>
            <a:off x="8240343" y="3565604"/>
            <a:ext cx="644864" cy="369332"/>
          </a:xfrm>
          <a:prstGeom prst="rect">
            <a:avLst/>
          </a:prstGeom>
          <a:noFill/>
        </p:spPr>
        <p:txBody>
          <a:bodyPr wrap="square" rtlCol="0">
            <a:spAutoFit/>
          </a:bodyPr>
          <a:lstStyle/>
          <a:p>
            <a:r>
              <a:rPr lang="it-IT" dirty="0"/>
              <a:t>0:N</a:t>
            </a:r>
          </a:p>
        </p:txBody>
      </p:sp>
      <p:sp>
        <p:nvSpPr>
          <p:cNvPr id="17" name="TextBox 14">
            <a:extLst>
              <a:ext uri="{FF2B5EF4-FFF2-40B4-BE49-F238E27FC236}">
                <a16:creationId xmlns:a16="http://schemas.microsoft.com/office/drawing/2014/main" id="{1441CF4C-EF0C-7A35-3923-A60F436875F9}"/>
              </a:ext>
            </a:extLst>
          </p:cNvPr>
          <p:cNvSpPr txBox="1"/>
          <p:nvPr/>
        </p:nvSpPr>
        <p:spPr>
          <a:xfrm>
            <a:off x="7197024" y="4831859"/>
            <a:ext cx="513281" cy="369332"/>
          </a:xfrm>
          <a:prstGeom prst="rect">
            <a:avLst/>
          </a:prstGeom>
          <a:noFill/>
        </p:spPr>
        <p:txBody>
          <a:bodyPr wrap="square" rtlCol="0">
            <a:spAutoFit/>
          </a:bodyPr>
          <a:lstStyle/>
          <a:p>
            <a:r>
              <a:rPr lang="it-IT" dirty="0"/>
              <a:t>1:1</a:t>
            </a:r>
          </a:p>
        </p:txBody>
      </p:sp>
      <p:sp>
        <p:nvSpPr>
          <p:cNvPr id="19" name="Diamond 4">
            <a:extLst>
              <a:ext uri="{FF2B5EF4-FFF2-40B4-BE49-F238E27FC236}">
                <a16:creationId xmlns:a16="http://schemas.microsoft.com/office/drawing/2014/main" id="{5F8DA4BD-1669-A79A-5C37-88B31E87075E}"/>
              </a:ext>
            </a:extLst>
          </p:cNvPr>
          <p:cNvSpPr/>
          <p:nvPr/>
        </p:nvSpPr>
        <p:spPr>
          <a:xfrm>
            <a:off x="2761032" y="4311675"/>
            <a:ext cx="1486119"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400" dirty="0"/>
              <a:t>Creato da</a:t>
            </a:r>
          </a:p>
        </p:txBody>
      </p:sp>
      <p:cxnSp>
        <p:nvCxnSpPr>
          <p:cNvPr id="20" name="Straight Connector 7">
            <a:extLst>
              <a:ext uri="{FF2B5EF4-FFF2-40B4-BE49-F238E27FC236}">
                <a16:creationId xmlns:a16="http://schemas.microsoft.com/office/drawing/2014/main" id="{5A665C2B-8225-067F-2FD3-2536B139C9EC}"/>
              </a:ext>
            </a:extLst>
          </p:cNvPr>
          <p:cNvCxnSpPr>
            <a:cxnSpLocks/>
            <a:stCxn id="19" idx="0"/>
            <a:endCxn id="4" idx="2"/>
          </p:cNvCxnSpPr>
          <p:nvPr/>
        </p:nvCxnSpPr>
        <p:spPr>
          <a:xfrm flipV="1">
            <a:off x="3504092" y="3056269"/>
            <a:ext cx="15857" cy="1255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0">
            <a:extLst>
              <a:ext uri="{FF2B5EF4-FFF2-40B4-BE49-F238E27FC236}">
                <a16:creationId xmlns:a16="http://schemas.microsoft.com/office/drawing/2014/main" id="{F7DF174B-7DC3-F700-5DB6-67FA09114ECF}"/>
              </a:ext>
            </a:extLst>
          </p:cNvPr>
          <p:cNvCxnSpPr>
            <a:cxnSpLocks/>
            <a:stCxn id="19" idx="3"/>
            <a:endCxn id="25" idx="1"/>
          </p:cNvCxnSpPr>
          <p:nvPr/>
        </p:nvCxnSpPr>
        <p:spPr>
          <a:xfrm>
            <a:off x="4247151" y="4768875"/>
            <a:ext cx="74462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13">
            <a:extLst>
              <a:ext uri="{FF2B5EF4-FFF2-40B4-BE49-F238E27FC236}">
                <a16:creationId xmlns:a16="http://schemas.microsoft.com/office/drawing/2014/main" id="{24240426-7EEE-0390-497B-2164706C4A69}"/>
              </a:ext>
            </a:extLst>
          </p:cNvPr>
          <p:cNvSpPr txBox="1"/>
          <p:nvPr/>
        </p:nvSpPr>
        <p:spPr>
          <a:xfrm>
            <a:off x="3006667" y="3358574"/>
            <a:ext cx="513282" cy="369332"/>
          </a:xfrm>
          <a:prstGeom prst="rect">
            <a:avLst/>
          </a:prstGeom>
          <a:noFill/>
        </p:spPr>
        <p:txBody>
          <a:bodyPr wrap="none" rtlCol="0">
            <a:spAutoFit/>
          </a:bodyPr>
          <a:lstStyle/>
          <a:p>
            <a:r>
              <a:rPr lang="it-IT" dirty="0"/>
              <a:t>0:N</a:t>
            </a:r>
          </a:p>
        </p:txBody>
      </p:sp>
      <p:sp>
        <p:nvSpPr>
          <p:cNvPr id="23" name="TextBox 14">
            <a:extLst>
              <a:ext uri="{FF2B5EF4-FFF2-40B4-BE49-F238E27FC236}">
                <a16:creationId xmlns:a16="http://schemas.microsoft.com/office/drawing/2014/main" id="{8E38D4E6-F850-F9A4-D611-69AC9F299C41}"/>
              </a:ext>
            </a:extLst>
          </p:cNvPr>
          <p:cNvSpPr txBox="1"/>
          <p:nvPr/>
        </p:nvSpPr>
        <p:spPr>
          <a:xfrm>
            <a:off x="4322323" y="4462527"/>
            <a:ext cx="481222" cy="369332"/>
          </a:xfrm>
          <a:prstGeom prst="rect">
            <a:avLst/>
          </a:prstGeom>
          <a:noFill/>
        </p:spPr>
        <p:txBody>
          <a:bodyPr wrap="none" rtlCol="0">
            <a:spAutoFit/>
          </a:bodyPr>
          <a:lstStyle/>
          <a:p>
            <a:r>
              <a:rPr lang="it-IT" dirty="0"/>
              <a:t>1:1</a:t>
            </a:r>
          </a:p>
        </p:txBody>
      </p:sp>
      <p:sp>
        <p:nvSpPr>
          <p:cNvPr id="25" name="Rectangle 5">
            <a:extLst>
              <a:ext uri="{FF2B5EF4-FFF2-40B4-BE49-F238E27FC236}">
                <a16:creationId xmlns:a16="http://schemas.microsoft.com/office/drawing/2014/main" id="{DB249757-F8E6-E159-CD65-A15CAAF01BCF}"/>
              </a:ext>
            </a:extLst>
          </p:cNvPr>
          <p:cNvSpPr/>
          <p:nvPr/>
        </p:nvSpPr>
        <p:spPr>
          <a:xfrm>
            <a:off x="4991771" y="4273575"/>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Documento</a:t>
            </a:r>
          </a:p>
        </p:txBody>
      </p:sp>
      <p:sp>
        <p:nvSpPr>
          <p:cNvPr id="79" name="CasellaDiTesto 78">
            <a:extLst>
              <a:ext uri="{FF2B5EF4-FFF2-40B4-BE49-F238E27FC236}">
                <a16:creationId xmlns:a16="http://schemas.microsoft.com/office/drawing/2014/main" id="{F2716784-B978-C91A-B815-BEA0B5BF58C2}"/>
              </a:ext>
            </a:extLst>
          </p:cNvPr>
          <p:cNvSpPr txBox="1"/>
          <p:nvPr/>
        </p:nvSpPr>
        <p:spPr>
          <a:xfrm>
            <a:off x="4684665" y="5224846"/>
            <a:ext cx="2768997" cy="646331"/>
          </a:xfrm>
          <a:prstGeom prst="rect">
            <a:avLst/>
          </a:prstGeom>
          <a:noFill/>
        </p:spPr>
        <p:txBody>
          <a:bodyPr wrap="square">
            <a:spAutoFit/>
          </a:bodyPr>
          <a:lstStyle/>
          <a:p>
            <a:r>
              <a:rPr lang="it-IT" b="1" dirty="0"/>
              <a:t>ID</a:t>
            </a:r>
            <a:r>
              <a:rPr lang="it-IT" dirty="0"/>
              <a:t>, Nome, </a:t>
            </a:r>
            <a:r>
              <a:rPr lang="it-IT" dirty="0" err="1"/>
              <a:t>dataCreazione</a:t>
            </a:r>
            <a:r>
              <a:rPr lang="it-IT" dirty="0"/>
              <a:t>, Sommario, Tipo</a:t>
            </a:r>
          </a:p>
        </p:txBody>
      </p:sp>
    </p:spTree>
    <p:extLst>
      <p:ext uri="{BB962C8B-B14F-4D97-AF65-F5344CB8AC3E}">
        <p14:creationId xmlns:p14="http://schemas.microsoft.com/office/powerpoint/2010/main" val="154813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EB86E-1345-6B77-A624-779AF8104CAD}"/>
              </a:ext>
            </a:extLst>
          </p:cNvPr>
          <p:cNvSpPr>
            <a:spLocks noGrp="1"/>
          </p:cNvSpPr>
          <p:nvPr>
            <p:ph type="title"/>
          </p:nvPr>
        </p:nvSpPr>
        <p:spPr>
          <a:xfrm>
            <a:off x="169607" y="315963"/>
            <a:ext cx="4018935" cy="618101"/>
          </a:xfrm>
        </p:spPr>
        <p:txBody>
          <a:bodyPr>
            <a:normAutofit fontScale="90000"/>
          </a:bodyPr>
          <a:lstStyle/>
          <a:p>
            <a:r>
              <a:rPr lang="it-IT" dirty="0"/>
              <a:t>Database </a:t>
            </a:r>
            <a:r>
              <a:rPr lang="en-US" dirty="0"/>
              <a:t>Creation</a:t>
            </a:r>
          </a:p>
        </p:txBody>
      </p:sp>
      <p:sp>
        <p:nvSpPr>
          <p:cNvPr id="5" name="TextBox 6">
            <a:extLst>
              <a:ext uri="{FF2B5EF4-FFF2-40B4-BE49-F238E27FC236}">
                <a16:creationId xmlns:a16="http://schemas.microsoft.com/office/drawing/2014/main" id="{C75BA05A-48A6-D40B-16A9-E03F7D6D3067}"/>
              </a:ext>
            </a:extLst>
          </p:cNvPr>
          <p:cNvSpPr txBox="1"/>
          <p:nvPr/>
        </p:nvSpPr>
        <p:spPr>
          <a:xfrm>
            <a:off x="2308599" y="2910650"/>
            <a:ext cx="7574802" cy="34163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progetto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cartella</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idcartella</a:t>
            </a:r>
            <a:r>
              <a:rPr lang="en-US" dirty="0">
                <a:latin typeface="Courier New" panose="02070309020205020404" pitchFamily="49" charset="0"/>
                <a:cs typeface="Courier New" panose="02070309020205020404" pitchFamily="49" charset="0"/>
              </a:rPr>
              <a:t>` INT NOT NULL AUTO_INCREMENT,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nome</a:t>
            </a:r>
            <a:r>
              <a:rPr lang="en-US" dirty="0">
                <a:latin typeface="Courier New" panose="02070309020205020404" pitchFamily="49" charset="0"/>
                <a:cs typeface="Courier New" panose="02070309020205020404" pitchFamily="49" charset="0"/>
              </a:rPr>
              <a:t>` VARCHAR(45) NOT NULL,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dataCreazione</a:t>
            </a:r>
            <a:r>
              <a:rPr lang="en-US" dirty="0">
                <a:latin typeface="Courier New" panose="02070309020205020404" pitchFamily="49" charset="0"/>
                <a:cs typeface="Courier New" panose="02070309020205020404" pitchFamily="49" charset="0"/>
              </a:rPr>
              <a:t>` DATE NOT NULL,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creatore</a:t>
            </a:r>
            <a:r>
              <a:rPr lang="en-US" dirty="0">
                <a:latin typeface="Courier New" panose="02070309020205020404" pitchFamily="49" charset="0"/>
                <a:cs typeface="Courier New" panose="02070309020205020404" pitchFamily="49" charset="0"/>
              </a:rPr>
              <a:t>` VARCHAR(45) NOT NULL,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cartellaPadre</a:t>
            </a:r>
            <a:r>
              <a:rPr lang="en-US" dirty="0">
                <a:latin typeface="Courier New" panose="02070309020205020404" pitchFamily="49" charset="0"/>
                <a:cs typeface="Courier New" panose="02070309020205020404" pitchFamily="49" charset="0"/>
              </a:rPr>
              <a:t>` INT NULL DEFAULT NULL,  </a:t>
            </a:r>
          </a:p>
          <a:p>
            <a:r>
              <a:rPr lang="en-US" dirty="0">
                <a:latin typeface="Courier New" panose="02070309020205020404" pitchFamily="49" charset="0"/>
                <a:cs typeface="Courier New" panose="02070309020205020404" pitchFamily="49" charset="0"/>
              </a:rPr>
              <a:t>	PRIMARY KEY (`</a:t>
            </a:r>
            <a:r>
              <a:rPr lang="en-US" dirty="0" err="1">
                <a:latin typeface="Courier New" panose="02070309020205020404" pitchFamily="49" charset="0"/>
                <a:cs typeface="Courier New" panose="02070309020205020404" pitchFamily="49" charset="0"/>
              </a:rPr>
              <a:t>idcartella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INDEX `</a:t>
            </a:r>
            <a:r>
              <a:rPr lang="en-US" dirty="0" err="1">
                <a:latin typeface="Courier New" panose="02070309020205020404" pitchFamily="49" charset="0"/>
                <a:cs typeface="Courier New" panose="02070309020205020404" pitchFamily="49" charset="0"/>
              </a:rPr>
              <a:t>username_idx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creatore</a:t>
            </a:r>
            <a:r>
              <a:rPr lang="en-US" dirty="0">
                <a:latin typeface="Courier New" panose="02070309020205020404" pitchFamily="49" charset="0"/>
                <a:cs typeface="Courier New" panose="02070309020205020404" pitchFamily="49" charset="0"/>
              </a:rPr>
              <a:t>` ASC) VISIBLE,  </a:t>
            </a:r>
          </a:p>
          <a:p>
            <a:r>
              <a:rPr lang="en-US" dirty="0">
                <a:latin typeface="Courier New" panose="02070309020205020404" pitchFamily="49" charset="0"/>
                <a:cs typeface="Courier New" panose="02070309020205020404" pitchFamily="49" charset="0"/>
              </a:rPr>
              <a:t>	CONSTRAINT `username` FOREIGN KEY (`</a:t>
            </a:r>
            <a:r>
              <a:rPr lang="en-US" dirty="0" err="1">
                <a:latin typeface="Courier New" panose="02070309020205020404" pitchFamily="49" charset="0"/>
                <a:cs typeface="Courier New" panose="02070309020205020404" pitchFamily="49" charset="0"/>
              </a:rPr>
              <a:t>creatore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REFERENCES `</a:t>
            </a:r>
            <a:r>
              <a:rPr lang="en-US" dirty="0" err="1">
                <a:latin typeface="Courier New" panose="02070309020205020404" pitchFamily="49" charset="0"/>
                <a:cs typeface="Courier New" panose="02070309020205020404" pitchFamily="49" charset="0"/>
              </a:rPr>
              <a:t>progetto</a:t>
            </a:r>
            <a:r>
              <a:rPr lang="en-US" dirty="0">
                <a:latin typeface="Courier New" panose="02070309020205020404" pitchFamily="49" charset="0"/>
                <a:cs typeface="Courier New" panose="02070309020205020404" pitchFamily="49" charset="0"/>
              </a:rPr>
              <a:t>`.`user` (`username`)    </a:t>
            </a:r>
          </a:p>
          <a:p>
            <a:r>
              <a:rPr lang="en-US" dirty="0">
                <a:latin typeface="Courier New" panose="02070309020205020404" pitchFamily="49" charset="0"/>
                <a:cs typeface="Courier New" panose="02070309020205020404" pitchFamily="49" charset="0"/>
              </a:rPr>
              <a:t>	ON DELETE CASCADE   ON UPDATE NO ACTION</a:t>
            </a:r>
          </a:p>
          <a:p>
            <a:r>
              <a:rPr lang="en-US" dirty="0">
                <a:latin typeface="Courier New" panose="02070309020205020404" pitchFamily="49" charset="0"/>
                <a:cs typeface="Courier New" panose="02070309020205020404" pitchFamily="49" charset="0"/>
              </a:rPr>
              <a:t>);</a:t>
            </a:r>
          </a:p>
        </p:txBody>
      </p:sp>
      <p:sp>
        <p:nvSpPr>
          <p:cNvPr id="7" name="CasellaDiTesto 6">
            <a:extLst>
              <a:ext uri="{FF2B5EF4-FFF2-40B4-BE49-F238E27FC236}">
                <a16:creationId xmlns:a16="http://schemas.microsoft.com/office/drawing/2014/main" id="{7950CF70-97A4-730B-9FDB-EE5072A79777}"/>
              </a:ext>
            </a:extLst>
          </p:cNvPr>
          <p:cNvSpPr txBox="1"/>
          <p:nvPr/>
        </p:nvSpPr>
        <p:spPr>
          <a:xfrm>
            <a:off x="2308599" y="1045194"/>
            <a:ext cx="5486400" cy="1754326"/>
          </a:xfrm>
          <a:prstGeom prst="rect">
            <a:avLst/>
          </a:prstGeom>
          <a:noFill/>
        </p:spPr>
        <p:txBody>
          <a:bodyPr wrap="square">
            <a:spAutoFit/>
          </a:bodyPr>
          <a:lstStyle/>
          <a:p>
            <a:r>
              <a:rPr lang="it-IT" dirty="0">
                <a:latin typeface="Courier New" panose="02070309020205020404" pitchFamily="49" charset="0"/>
                <a:cs typeface="Courier New" panose="02070309020205020404" pitchFamily="49" charset="0"/>
              </a:rPr>
              <a:t>CREATE </a:t>
            </a:r>
            <a:r>
              <a:rPr lang="it-IT"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progetto`.`user</a:t>
            </a:r>
            <a:r>
              <a:rPr lang="it-IT" dirty="0">
                <a:latin typeface="Courier New" panose="02070309020205020404" pitchFamily="49" charset="0"/>
                <a:cs typeface="Courier New" panose="02070309020205020404" pitchFamily="49" charset="0"/>
              </a:rPr>
              <a:t>` (  </a:t>
            </a:r>
          </a:p>
          <a:p>
            <a:r>
              <a:rPr lang="it-IT" dirty="0">
                <a:latin typeface="Courier New" panose="02070309020205020404" pitchFamily="49" charset="0"/>
                <a:cs typeface="Courier New" panose="02070309020205020404" pitchFamily="49" charset="0"/>
              </a:rPr>
              <a:t>	`username` VARCHAR(45) NOT NULL,  </a:t>
            </a:r>
          </a:p>
          <a:p>
            <a:r>
              <a:rPr lang="it-IT" dirty="0">
                <a:latin typeface="Courier New" panose="02070309020205020404" pitchFamily="49" charset="0"/>
                <a:cs typeface="Courier New" panose="02070309020205020404" pitchFamily="49" charset="0"/>
              </a:rPr>
              <a:t>	`email` VARCHAR(100) NOT NULL,  </a:t>
            </a:r>
          </a:p>
          <a:p>
            <a:r>
              <a:rPr lang="it-IT" dirty="0">
                <a:latin typeface="Courier New" panose="02070309020205020404" pitchFamily="49" charset="0"/>
                <a:cs typeface="Courier New" panose="02070309020205020404" pitchFamily="49" charset="0"/>
              </a:rPr>
              <a:t>	`password` VARCHAR(45) NOT NULL,  </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PRIMARY</a:t>
            </a:r>
            <a:r>
              <a:rPr lang="it-IT" dirty="0">
                <a:latin typeface="Courier New" panose="02070309020205020404" pitchFamily="49" charset="0"/>
                <a:cs typeface="Courier New" panose="02070309020205020404" pitchFamily="49" charset="0"/>
              </a:rPr>
              <a:t> KEY (`username`)</a:t>
            </a:r>
          </a:p>
          <a:p>
            <a:r>
              <a:rPr lang="it-I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400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D61589C8-9414-5698-ECCF-07141B9FB012}"/>
              </a:ext>
            </a:extLst>
          </p:cNvPr>
          <p:cNvSpPr txBox="1"/>
          <p:nvPr/>
        </p:nvSpPr>
        <p:spPr>
          <a:xfrm>
            <a:off x="1701896" y="889843"/>
            <a:ext cx="8788208" cy="5078313"/>
          </a:xfrm>
          <a:prstGeom prst="rect">
            <a:avLst/>
          </a:prstGeom>
          <a:noFill/>
        </p:spPr>
        <p:txBody>
          <a:bodyPr wrap="square">
            <a:spAutoFit/>
          </a:bodyPr>
          <a:lstStyle/>
          <a:p>
            <a:r>
              <a:rPr lang="it-IT" noProof="1">
                <a:latin typeface="Courier New" panose="02070309020205020404" pitchFamily="49" charset="0"/>
                <a:cs typeface="Courier New" panose="02070309020205020404" pitchFamily="49" charset="0"/>
              </a:rPr>
              <a:t>CREATE TABLE `progetto`.`documento` (  </a:t>
            </a:r>
          </a:p>
          <a:p>
            <a:r>
              <a:rPr lang="it-IT" noProof="1">
                <a:latin typeface="Courier New" panose="02070309020205020404" pitchFamily="49" charset="0"/>
                <a:cs typeface="Courier New" panose="02070309020205020404" pitchFamily="49" charset="0"/>
              </a:rPr>
              <a:t>	`iddocumento` INT NOT NULL AUTO_INCREMENT, </a:t>
            </a:r>
          </a:p>
          <a:p>
            <a:r>
              <a:rPr lang="it-IT" noProof="1">
                <a:latin typeface="Courier New" panose="02070309020205020404" pitchFamily="49" charset="0"/>
                <a:cs typeface="Courier New" panose="02070309020205020404" pitchFamily="49" charset="0"/>
              </a:rPr>
              <a:t>	`nome` VARCHAR(45) NOT NULL,  </a:t>
            </a:r>
          </a:p>
          <a:p>
            <a:r>
              <a:rPr lang="it-IT" noProof="1">
                <a:latin typeface="Courier New" panose="02070309020205020404" pitchFamily="49" charset="0"/>
                <a:cs typeface="Courier New" panose="02070309020205020404" pitchFamily="49" charset="0"/>
              </a:rPr>
              <a:t>	`datacreazione` DATE NOT NULL,  </a:t>
            </a:r>
          </a:p>
          <a:p>
            <a:r>
              <a:rPr lang="it-IT" noProof="1">
                <a:latin typeface="Courier New" panose="02070309020205020404" pitchFamily="49" charset="0"/>
                <a:cs typeface="Courier New" panose="02070309020205020404" pitchFamily="49" charset="0"/>
              </a:rPr>
              <a:t>	`sommario` VARCHAR(100) NOT NULL,  </a:t>
            </a:r>
          </a:p>
          <a:p>
            <a:r>
              <a:rPr lang="it-IT" noProof="1">
                <a:latin typeface="Courier New" panose="02070309020205020404" pitchFamily="49" charset="0"/>
                <a:cs typeface="Courier New" panose="02070309020205020404" pitchFamily="49" charset="0"/>
              </a:rPr>
              <a:t>	`tipo` VARCHAR(45) NOT NULL,  </a:t>
            </a:r>
          </a:p>
          <a:p>
            <a:r>
              <a:rPr lang="it-IT" noProof="1">
                <a:latin typeface="Courier New" panose="02070309020205020404" pitchFamily="49" charset="0"/>
                <a:cs typeface="Courier New" panose="02070309020205020404" pitchFamily="49" charset="0"/>
              </a:rPr>
              <a:t>	`creatore` VARCHAR(45) NOT NULL,  </a:t>
            </a:r>
          </a:p>
          <a:p>
            <a:r>
              <a:rPr lang="it-IT" noProof="1">
                <a:latin typeface="Courier New" panose="02070309020205020404" pitchFamily="49" charset="0"/>
                <a:cs typeface="Courier New" panose="02070309020205020404" pitchFamily="49" charset="0"/>
              </a:rPr>
              <a:t>	`cartellapadre` INT NOT NULL,  </a:t>
            </a:r>
          </a:p>
          <a:p>
            <a:r>
              <a:rPr lang="it-IT" noProof="1">
                <a:latin typeface="Courier New" panose="02070309020205020404" pitchFamily="49" charset="0"/>
                <a:cs typeface="Courier New" panose="02070309020205020404" pitchFamily="49" charset="0"/>
              </a:rPr>
              <a:t>	PRIMARY KEY (`iddocumento`),</a:t>
            </a:r>
          </a:p>
          <a:p>
            <a:r>
              <a:rPr lang="it-IT" noProof="1">
                <a:latin typeface="Courier New" panose="02070309020205020404" pitchFamily="49" charset="0"/>
                <a:cs typeface="Courier New" panose="02070309020205020404" pitchFamily="49" charset="0"/>
              </a:rPr>
              <a:t>	INDEX `username_idx` (`creatore` ASC) VISIBLE,  </a:t>
            </a:r>
          </a:p>
          <a:p>
            <a:r>
              <a:rPr lang="it-IT" noProof="1">
                <a:latin typeface="Courier New" panose="02070309020205020404" pitchFamily="49" charset="0"/>
                <a:cs typeface="Courier New" panose="02070309020205020404" pitchFamily="49" charset="0"/>
              </a:rPr>
              <a:t>	INDEX `idcartella_idx` (`cartellapadre` ASC) VISIBLE,  	CONSTRAINT `username`    FOREIGN KEY (`creatore`)    </a:t>
            </a:r>
          </a:p>
          <a:p>
            <a:r>
              <a:rPr lang="it-IT" noProof="1">
                <a:latin typeface="Courier New" panose="02070309020205020404" pitchFamily="49" charset="0"/>
                <a:cs typeface="Courier New" panose="02070309020205020404" pitchFamily="49" charset="0"/>
              </a:rPr>
              <a:t>	REFERENCES `progetto`.`user` (`username`)    </a:t>
            </a:r>
          </a:p>
          <a:p>
            <a:r>
              <a:rPr lang="it-IT" noProof="1">
                <a:latin typeface="Courier New" panose="02070309020205020404" pitchFamily="49" charset="0"/>
                <a:cs typeface="Courier New" panose="02070309020205020404" pitchFamily="49" charset="0"/>
              </a:rPr>
              <a:t>	ON DELETE CASCADE    ON UPDATE NO ACTION,  </a:t>
            </a:r>
          </a:p>
          <a:p>
            <a:r>
              <a:rPr lang="it-IT" noProof="1">
                <a:latin typeface="Courier New" panose="02070309020205020404" pitchFamily="49" charset="0"/>
                <a:cs typeface="Courier New" panose="02070309020205020404" pitchFamily="49" charset="0"/>
              </a:rPr>
              <a:t>	CONSTRAINT `idcartella`    FOREIGN KEY (`cartellapadre`)   </a:t>
            </a:r>
          </a:p>
          <a:p>
            <a:r>
              <a:rPr lang="it-IT" noProof="1">
                <a:latin typeface="Courier New" panose="02070309020205020404" pitchFamily="49" charset="0"/>
                <a:cs typeface="Courier New" panose="02070309020205020404" pitchFamily="49" charset="0"/>
              </a:rPr>
              <a:t>	REFERENCES `progetto`.`cartella` (`idcartella`)    </a:t>
            </a:r>
          </a:p>
          <a:p>
            <a:r>
              <a:rPr lang="it-IT" noProof="1">
                <a:latin typeface="Courier New" panose="02070309020205020404" pitchFamily="49" charset="0"/>
                <a:cs typeface="Courier New" panose="02070309020205020404" pitchFamily="49" charset="0"/>
              </a:rPr>
              <a:t>	ON DELETE CASCADE    ON UPDATE NO ACTION</a:t>
            </a:r>
          </a:p>
          <a:p>
            <a:r>
              <a:rPr lang="it-IT" noProof="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129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BA95-D827-B5A2-1F5B-923F9DA9E18A}"/>
              </a:ext>
            </a:extLst>
          </p:cNvPr>
          <p:cNvSpPr>
            <a:spLocks noGrp="1"/>
          </p:cNvSpPr>
          <p:nvPr>
            <p:ph type="title"/>
          </p:nvPr>
        </p:nvSpPr>
        <p:spPr>
          <a:xfrm>
            <a:off x="159774" y="137279"/>
            <a:ext cx="7312742" cy="814746"/>
          </a:xfrm>
        </p:spPr>
        <p:txBody>
          <a:bodyPr>
            <a:normAutofit fontScale="90000"/>
          </a:bodyPr>
          <a:lstStyle/>
          <a:p>
            <a:r>
              <a:rPr lang="it-IT" dirty="0"/>
              <a:t>Application </a:t>
            </a:r>
            <a:r>
              <a:rPr lang="en-GB" dirty="0"/>
              <a:t>requirements</a:t>
            </a:r>
            <a:r>
              <a:rPr lang="it-IT" dirty="0"/>
              <a:t> </a:t>
            </a:r>
            <a:r>
              <a:rPr lang="en-US" dirty="0"/>
              <a:t>analysis</a:t>
            </a:r>
          </a:p>
        </p:txBody>
      </p:sp>
      <p:sp>
        <p:nvSpPr>
          <p:cNvPr id="5" name="CasellaDiTesto 4">
            <a:extLst>
              <a:ext uri="{FF2B5EF4-FFF2-40B4-BE49-F238E27FC236}">
                <a16:creationId xmlns:a16="http://schemas.microsoft.com/office/drawing/2014/main" id="{3601A666-B055-A279-B312-556176BF07A3}"/>
              </a:ext>
            </a:extLst>
          </p:cNvPr>
          <p:cNvSpPr txBox="1"/>
          <p:nvPr/>
        </p:nvSpPr>
        <p:spPr>
          <a:xfrm>
            <a:off x="159774" y="952025"/>
            <a:ext cx="11513574" cy="5632311"/>
          </a:xfrm>
          <a:prstGeom prst="rect">
            <a:avLst/>
          </a:prstGeom>
          <a:noFill/>
        </p:spPr>
        <p:txBody>
          <a:bodyPr wrap="square">
            <a:spAutoFit/>
          </a:bodyPr>
          <a:lstStyle/>
          <a:p>
            <a:pPr marL="0" indent="0" algn="just">
              <a:buNone/>
            </a:pPr>
            <a:r>
              <a:rPr lang="it-IT" sz="1800" dirty="0"/>
              <a:t>L’applicazione supporta </a:t>
            </a:r>
            <a:r>
              <a:rPr lang="it-IT" sz="1800" dirty="0">
                <a:solidFill>
                  <a:schemeClr val="accent5">
                    <a:lumMod val="60000"/>
                    <a:lumOff val="40000"/>
                  </a:schemeClr>
                </a:solidFill>
              </a:rPr>
              <a:t>registrazione e login </a:t>
            </a:r>
            <a:r>
              <a:rPr lang="it-IT" sz="1800" dirty="0"/>
              <a:t>mediante una </a:t>
            </a:r>
            <a:r>
              <a:rPr lang="it-IT" dirty="0">
                <a:solidFill>
                  <a:srgbClr val="FF0000"/>
                </a:solidFill>
              </a:rPr>
              <a:t>pagina</a:t>
            </a:r>
            <a:r>
              <a:rPr lang="it-IT" sz="1800" dirty="0"/>
              <a:t> </a:t>
            </a:r>
            <a:r>
              <a:rPr lang="it-IT" dirty="0">
                <a:solidFill>
                  <a:srgbClr val="FF0000"/>
                </a:solidFill>
              </a:rPr>
              <a:t>pubblica</a:t>
            </a:r>
            <a:r>
              <a:rPr lang="it-IT" sz="1800" dirty="0"/>
              <a:t> con </a:t>
            </a:r>
            <a:r>
              <a:rPr lang="it-IT" dirty="0">
                <a:solidFill>
                  <a:srgbClr val="00B050"/>
                </a:solidFill>
              </a:rPr>
              <a:t>opportune form</a:t>
            </a:r>
            <a:r>
              <a:rPr lang="it-IT" sz="1800" dirty="0"/>
              <a:t>. La registrazione richiede l’inserimento di username, indirizzo di email e password e controlla la validità sintattica dell’indirizzo di email e l’uguaglianza tra i campi “password” e “ripeti password”. La registrazione controlla l’unicità dello username. Una cartella ha un proprietario, un nome e una data di creazione e può contenere altre cartelle e/o documenti. Un documento ha un proprietario, nome, una data di creazione, un sommario e un tipo. Quando </a:t>
            </a:r>
            <a:r>
              <a:rPr lang="it-IT" dirty="0">
                <a:solidFill>
                  <a:srgbClr val="0070C0"/>
                </a:solidFill>
              </a:rPr>
              <a:t>l’utente accede </a:t>
            </a:r>
            <a:r>
              <a:rPr lang="it-IT" sz="1800" dirty="0"/>
              <a:t>all’applicazione appare una </a:t>
            </a:r>
            <a:r>
              <a:rPr lang="it-IT" dirty="0">
                <a:solidFill>
                  <a:srgbClr val="FF0000"/>
                </a:solidFill>
              </a:rPr>
              <a:t>HOME PAGE </a:t>
            </a:r>
            <a:r>
              <a:rPr lang="it-IT" sz="1800" dirty="0"/>
              <a:t>che contiene un </a:t>
            </a:r>
            <a:r>
              <a:rPr lang="it-IT" dirty="0">
                <a:solidFill>
                  <a:srgbClr val="00B050"/>
                </a:solidFill>
              </a:rPr>
              <a:t>albero delle proprie cartelle </a:t>
            </a:r>
            <a:r>
              <a:rPr lang="it-IT" sz="1800" dirty="0"/>
              <a:t>e delle sottocartelle. </a:t>
            </a:r>
          </a:p>
          <a:p>
            <a:pPr marL="0" indent="0" algn="just">
              <a:buNone/>
            </a:pPr>
            <a:endParaRPr lang="it-IT" sz="1800" dirty="0"/>
          </a:p>
          <a:p>
            <a:pPr marL="0" indent="0" algn="just">
              <a:buNone/>
            </a:pPr>
            <a:r>
              <a:rPr lang="it-IT" sz="1800" dirty="0"/>
              <a:t>Nell’HOME PAGE l’utente può </a:t>
            </a:r>
            <a:r>
              <a:rPr lang="it-IT" dirty="0">
                <a:solidFill>
                  <a:srgbClr val="0070C0"/>
                </a:solidFill>
              </a:rPr>
              <a:t>selezionare una cartella </a:t>
            </a:r>
            <a:r>
              <a:rPr lang="it-IT" sz="1800" dirty="0"/>
              <a:t>e accedere a una pagina </a:t>
            </a:r>
            <a:r>
              <a:rPr lang="it-IT" dirty="0">
                <a:solidFill>
                  <a:srgbClr val="FF0000"/>
                </a:solidFill>
              </a:rPr>
              <a:t>CONTENUTI</a:t>
            </a:r>
            <a:r>
              <a:rPr lang="it-IT" sz="1800" dirty="0"/>
              <a:t> che mostra </a:t>
            </a:r>
            <a:r>
              <a:rPr lang="it-IT" dirty="0">
                <a:solidFill>
                  <a:srgbClr val="00B050"/>
                </a:solidFill>
              </a:rPr>
              <a:t>l’elenco delle cartelle e dei documenti </a:t>
            </a:r>
            <a:r>
              <a:rPr lang="it-IT" sz="1800" dirty="0"/>
              <a:t>di una cartella. Ogni </a:t>
            </a:r>
            <a:r>
              <a:rPr lang="it-IT" dirty="0">
                <a:solidFill>
                  <a:srgbClr val="00B050"/>
                </a:solidFill>
              </a:rPr>
              <a:t>documento in elenco ha due link</a:t>
            </a:r>
            <a:r>
              <a:rPr lang="it-IT" sz="1800" dirty="0"/>
              <a:t>: </a:t>
            </a:r>
            <a:r>
              <a:rPr lang="it-IT" dirty="0">
                <a:solidFill>
                  <a:srgbClr val="0070C0"/>
                </a:solidFill>
              </a:rPr>
              <a:t>accedi</a:t>
            </a:r>
            <a:r>
              <a:rPr lang="it-IT" sz="1800" dirty="0"/>
              <a:t> e </a:t>
            </a:r>
            <a:r>
              <a:rPr lang="it-IT" dirty="0">
                <a:solidFill>
                  <a:srgbClr val="0070C0"/>
                </a:solidFill>
              </a:rPr>
              <a:t>sposta</a:t>
            </a:r>
            <a:r>
              <a:rPr lang="it-IT" sz="1800" dirty="0"/>
              <a:t>. Quando l’utente seleziona il </a:t>
            </a:r>
            <a:r>
              <a:rPr lang="it-IT" dirty="0">
                <a:solidFill>
                  <a:srgbClr val="0070C0"/>
                </a:solidFill>
              </a:rPr>
              <a:t>link accedi</a:t>
            </a:r>
            <a:r>
              <a:rPr lang="it-IT" sz="1800" dirty="0"/>
              <a:t>, </a:t>
            </a:r>
            <a:r>
              <a:rPr lang="it-IT" dirty="0">
                <a:solidFill>
                  <a:schemeClr val="accent5">
                    <a:lumMod val="60000"/>
                    <a:lumOff val="40000"/>
                  </a:schemeClr>
                </a:solidFill>
              </a:rPr>
              <a:t>appare</a:t>
            </a:r>
            <a:r>
              <a:rPr lang="it-IT" sz="1800" dirty="0"/>
              <a:t> una pagina </a:t>
            </a:r>
            <a:r>
              <a:rPr lang="it-IT" dirty="0">
                <a:solidFill>
                  <a:srgbClr val="FF0000"/>
                </a:solidFill>
              </a:rPr>
              <a:t>DOCUMENTO</a:t>
            </a:r>
            <a:r>
              <a:rPr lang="it-IT" sz="1800" dirty="0"/>
              <a:t> (nella stessa finestra e tab del browser) che mostra tutti i dati del documento selezionato. Quando l’utente seleziona il </a:t>
            </a:r>
            <a:r>
              <a:rPr lang="it-IT" dirty="0">
                <a:solidFill>
                  <a:srgbClr val="0070C0"/>
                </a:solidFill>
              </a:rPr>
              <a:t>link sposta</a:t>
            </a:r>
            <a:r>
              <a:rPr lang="it-IT" sz="1800" dirty="0"/>
              <a:t>, </a:t>
            </a:r>
            <a:r>
              <a:rPr lang="it-IT" dirty="0">
                <a:solidFill>
                  <a:schemeClr val="accent5">
                    <a:lumMod val="60000"/>
                    <a:lumOff val="40000"/>
                  </a:schemeClr>
                </a:solidFill>
              </a:rPr>
              <a:t>appare la HOME PAGE </a:t>
            </a:r>
            <a:r>
              <a:rPr lang="it-IT" sz="1800" dirty="0"/>
              <a:t>con l’albero delle cartelle; in questo caso la pagina mostra il messaggio “</a:t>
            </a:r>
            <a:r>
              <a:rPr lang="it-IT" dirty="0">
                <a:solidFill>
                  <a:srgbClr val="00B050"/>
                </a:solidFill>
              </a:rPr>
              <a:t>Stai spostando il documento X dalla cartella Y. Scegli la cartella di destinazione</a:t>
            </a:r>
            <a:r>
              <a:rPr lang="it-IT" sz="1800" dirty="0"/>
              <a:t>”, la cartella a cui appartiene il documento da spostare NON è selezionabile e il suo nome è evidenziato (per esempio con un colore diverso). Quando </a:t>
            </a:r>
            <a:r>
              <a:rPr lang="it-IT" dirty="0">
                <a:solidFill>
                  <a:srgbClr val="0070C0"/>
                </a:solidFill>
              </a:rPr>
              <a:t>l’utente seleziona la cartella </a:t>
            </a:r>
            <a:r>
              <a:rPr lang="it-IT" sz="1800" dirty="0"/>
              <a:t>di destinazione, il </a:t>
            </a:r>
            <a:r>
              <a:rPr lang="it-IT" dirty="0">
                <a:solidFill>
                  <a:schemeClr val="accent5">
                    <a:lumMod val="60000"/>
                    <a:lumOff val="40000"/>
                  </a:schemeClr>
                </a:solidFill>
              </a:rPr>
              <a:t>documento è spostato</a:t>
            </a:r>
            <a:r>
              <a:rPr lang="it-IT" dirty="0"/>
              <a:t> </a:t>
            </a:r>
            <a:r>
              <a:rPr lang="it-IT" sz="1800" dirty="0"/>
              <a:t>dalla cartella di origine a quella di destinazione e </a:t>
            </a:r>
            <a:r>
              <a:rPr lang="it-IT" dirty="0">
                <a:solidFill>
                  <a:schemeClr val="accent5">
                    <a:lumMod val="60000"/>
                    <a:lumOff val="40000"/>
                  </a:schemeClr>
                </a:solidFill>
              </a:rPr>
              <a:t>appare la pagina CONTENUTI </a:t>
            </a:r>
            <a:r>
              <a:rPr lang="it-IT" sz="1800" dirty="0"/>
              <a:t>che mostra il contenuto aggiornato della cartella di destinazione. Ogni pagina, tranne la HOME PAGE, contiene un </a:t>
            </a:r>
            <a:r>
              <a:rPr lang="it-IT" dirty="0">
                <a:solidFill>
                  <a:srgbClr val="00B050"/>
                </a:solidFill>
              </a:rPr>
              <a:t>collegamento per tornare alla </a:t>
            </a:r>
            <a:r>
              <a:rPr lang="it-IT" dirty="0">
                <a:solidFill>
                  <a:srgbClr val="0070C0"/>
                </a:solidFill>
              </a:rPr>
              <a:t>pagina precedente</a:t>
            </a:r>
            <a:r>
              <a:rPr lang="it-IT" sz="1800" dirty="0"/>
              <a:t>. L’applicazione consente il </a:t>
            </a:r>
            <a:r>
              <a:rPr lang="it-IT" dirty="0">
                <a:solidFill>
                  <a:srgbClr val="0070C0"/>
                </a:solidFill>
              </a:rPr>
              <a:t>log</a:t>
            </a:r>
            <a:r>
              <a:rPr lang="it-IT" sz="1800" dirty="0">
                <a:solidFill>
                  <a:schemeClr val="accent5">
                    <a:lumMod val="60000"/>
                    <a:lumOff val="40000"/>
                  </a:schemeClr>
                </a:solidFill>
              </a:rPr>
              <a:t>out</a:t>
            </a:r>
            <a:r>
              <a:rPr lang="it-IT" sz="1800" dirty="0"/>
              <a:t> dell’utente da qualsiasi pagina. Una pagina </a:t>
            </a:r>
            <a:r>
              <a:rPr lang="it-IT" dirty="0">
                <a:solidFill>
                  <a:srgbClr val="FF0000"/>
                </a:solidFill>
              </a:rPr>
              <a:t>GESTIONE CONTENUTI </a:t>
            </a:r>
            <a:r>
              <a:rPr lang="it-IT" dirty="0">
                <a:solidFill>
                  <a:srgbClr val="0070C0"/>
                </a:solidFill>
              </a:rPr>
              <a:t>raggiungibile</a:t>
            </a:r>
            <a:r>
              <a:rPr lang="it-IT" sz="1800" dirty="0"/>
              <a:t> </a:t>
            </a:r>
            <a:r>
              <a:rPr lang="it-IT" dirty="0">
                <a:solidFill>
                  <a:srgbClr val="0070C0"/>
                </a:solidFill>
              </a:rPr>
              <a:t>dalla HOME PAGE </a:t>
            </a:r>
            <a:r>
              <a:rPr lang="it-IT" sz="1800" dirty="0"/>
              <a:t>permette all’utente di </a:t>
            </a:r>
            <a:r>
              <a:rPr lang="it-IT" sz="1800" dirty="0">
                <a:solidFill>
                  <a:schemeClr val="accent5">
                    <a:lumMod val="60000"/>
                    <a:lumOff val="40000"/>
                  </a:schemeClr>
                </a:solidFill>
              </a:rPr>
              <a:t>creare una cartella </a:t>
            </a:r>
            <a:r>
              <a:rPr lang="it-IT" sz="1800" dirty="0"/>
              <a:t>di </a:t>
            </a:r>
            <a:r>
              <a:rPr lang="it-IT" sz="1800" dirty="0">
                <a:solidFill>
                  <a:schemeClr val="accent5">
                    <a:lumMod val="60000"/>
                    <a:lumOff val="40000"/>
                  </a:schemeClr>
                </a:solidFill>
              </a:rPr>
              <a:t>primo livello</a:t>
            </a:r>
            <a:r>
              <a:rPr lang="it-IT" sz="1800" dirty="0"/>
              <a:t>, una </a:t>
            </a:r>
            <a:r>
              <a:rPr lang="it-IT" sz="1800" dirty="0">
                <a:solidFill>
                  <a:schemeClr val="accent5">
                    <a:lumMod val="60000"/>
                    <a:lumOff val="40000"/>
                  </a:schemeClr>
                </a:solidFill>
              </a:rPr>
              <a:t>cartella all’interno </a:t>
            </a:r>
            <a:r>
              <a:rPr lang="it-IT" sz="1800" dirty="0"/>
              <a:t>di una cartella esistente e un </a:t>
            </a:r>
            <a:r>
              <a:rPr lang="it-IT" sz="1800" dirty="0">
                <a:solidFill>
                  <a:schemeClr val="accent5">
                    <a:lumMod val="60000"/>
                    <a:lumOff val="40000"/>
                  </a:schemeClr>
                </a:solidFill>
              </a:rPr>
              <a:t>documento</a:t>
            </a:r>
            <a:r>
              <a:rPr lang="it-IT" sz="1800" dirty="0"/>
              <a:t> all’interno di una cartella. L’applicazione non richiede la gestione dell’upload dei documenti.</a:t>
            </a:r>
          </a:p>
        </p:txBody>
      </p:sp>
      <p:sp>
        <p:nvSpPr>
          <p:cNvPr id="7" name="CasellaDiTesto 6">
            <a:extLst>
              <a:ext uri="{FF2B5EF4-FFF2-40B4-BE49-F238E27FC236}">
                <a16:creationId xmlns:a16="http://schemas.microsoft.com/office/drawing/2014/main" id="{0598F141-2C1B-64B3-28B4-3DFBB65062E4}"/>
              </a:ext>
            </a:extLst>
          </p:cNvPr>
          <p:cNvSpPr txBox="1"/>
          <p:nvPr/>
        </p:nvSpPr>
        <p:spPr>
          <a:xfrm>
            <a:off x="7949380" y="273664"/>
            <a:ext cx="343637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FF0000"/>
                </a:solidFill>
              </a:rPr>
              <a:t>Pages (views)</a:t>
            </a:r>
            <a:r>
              <a:rPr lang="en-US" dirty="0"/>
              <a:t>, </a:t>
            </a:r>
            <a:r>
              <a:rPr lang="en-US" dirty="0">
                <a:solidFill>
                  <a:srgbClr val="00B050"/>
                </a:solidFill>
              </a:rPr>
              <a:t>view components</a:t>
            </a:r>
            <a:r>
              <a:rPr lang="en-US" dirty="0"/>
              <a:t>, </a:t>
            </a:r>
            <a:r>
              <a:rPr lang="en-US" dirty="0">
                <a:solidFill>
                  <a:srgbClr val="0070C0"/>
                </a:solidFill>
              </a:rPr>
              <a:t>events</a:t>
            </a:r>
            <a:r>
              <a:rPr lang="en-US" dirty="0"/>
              <a:t>, </a:t>
            </a:r>
            <a:r>
              <a:rPr lang="en-US" dirty="0">
                <a:solidFill>
                  <a:schemeClr val="accent5">
                    <a:lumMod val="60000"/>
                    <a:lumOff val="40000"/>
                  </a:schemeClr>
                </a:solidFill>
              </a:rPr>
              <a:t>actions</a:t>
            </a:r>
          </a:p>
        </p:txBody>
      </p:sp>
      <p:sp>
        <p:nvSpPr>
          <p:cNvPr id="9" name="CasellaDiTesto 8">
            <a:extLst>
              <a:ext uri="{FF2B5EF4-FFF2-40B4-BE49-F238E27FC236}">
                <a16:creationId xmlns:a16="http://schemas.microsoft.com/office/drawing/2014/main" id="{6ACE0441-D437-CC2A-DE45-AADAA0B94D9B}"/>
              </a:ext>
            </a:extLst>
          </p:cNvPr>
          <p:cNvSpPr txBox="1"/>
          <p:nvPr/>
        </p:nvSpPr>
        <p:spPr>
          <a:xfrm>
            <a:off x="5175454" y="6087185"/>
            <a:ext cx="1841092" cy="369332"/>
          </a:xfrm>
          <a:prstGeom prst="rect">
            <a:avLst/>
          </a:prstGeom>
          <a:noFill/>
        </p:spPr>
        <p:txBody>
          <a:bodyPr wrap="square">
            <a:spAutoFit/>
          </a:bodyPr>
          <a:lstStyle/>
          <a:p>
            <a:r>
              <a:rPr lang="en-US" dirty="0"/>
              <a:t>(</a:t>
            </a:r>
            <a:r>
              <a:rPr lang="en-US" noProof="1">
                <a:solidFill>
                  <a:srgbClr val="0070C0"/>
                </a:solidFill>
              </a:rPr>
              <a:t>invio</a:t>
            </a:r>
            <a:r>
              <a:rPr lang="en-US" dirty="0">
                <a:solidFill>
                  <a:srgbClr val="00B050"/>
                </a:solidFill>
              </a:rPr>
              <a:t> </a:t>
            </a:r>
            <a:r>
              <a:rPr lang="en-US" dirty="0"/>
              <a:t>di</a:t>
            </a:r>
            <a:r>
              <a:rPr lang="en-US" dirty="0">
                <a:solidFill>
                  <a:srgbClr val="00B050"/>
                </a:solidFill>
              </a:rPr>
              <a:t> forms</a:t>
            </a:r>
            <a:r>
              <a:rPr lang="en-US" dirty="0"/>
              <a:t>)</a:t>
            </a:r>
            <a:endParaRPr lang="it-IT" dirty="0"/>
          </a:p>
        </p:txBody>
      </p:sp>
      <p:sp>
        <p:nvSpPr>
          <p:cNvPr id="10" name="CasellaDiTesto 9">
            <a:extLst>
              <a:ext uri="{FF2B5EF4-FFF2-40B4-BE49-F238E27FC236}">
                <a16:creationId xmlns:a16="http://schemas.microsoft.com/office/drawing/2014/main" id="{0C04379F-A341-3798-C8DC-E277BF96F63B}"/>
              </a:ext>
            </a:extLst>
          </p:cNvPr>
          <p:cNvSpPr txBox="1"/>
          <p:nvPr/>
        </p:nvSpPr>
        <p:spPr>
          <a:xfrm>
            <a:off x="3661285" y="2542655"/>
            <a:ext cx="5020599" cy="369332"/>
          </a:xfrm>
          <a:prstGeom prst="rect">
            <a:avLst/>
          </a:prstGeom>
          <a:noFill/>
        </p:spPr>
        <p:txBody>
          <a:bodyPr wrap="square">
            <a:spAutoFit/>
          </a:bodyPr>
          <a:lstStyle/>
          <a:p>
            <a:r>
              <a:rPr lang="en-US" dirty="0">
                <a:solidFill>
                  <a:srgbClr val="00B050"/>
                </a:solidFill>
              </a:rPr>
              <a:t>(link </a:t>
            </a:r>
            <a:r>
              <a:rPr lang="en-US" noProof="1">
                <a:solidFill>
                  <a:srgbClr val="00B050"/>
                </a:solidFill>
              </a:rPr>
              <a:t>per aprire gestione contenuti in </a:t>
            </a:r>
            <a:r>
              <a:rPr lang="en-US" dirty="0">
                <a:solidFill>
                  <a:srgbClr val="00B050"/>
                </a:solidFill>
              </a:rPr>
              <a:t>Home Page)</a:t>
            </a:r>
            <a:endParaRPr lang="it-IT" dirty="0"/>
          </a:p>
        </p:txBody>
      </p:sp>
    </p:spTree>
    <p:extLst>
      <p:ext uri="{BB962C8B-B14F-4D97-AF65-F5344CB8AC3E}">
        <p14:creationId xmlns:p14="http://schemas.microsoft.com/office/powerpoint/2010/main" val="42075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3EC3C7-5766-F93E-8866-8B5226D0D6EE}"/>
              </a:ext>
            </a:extLst>
          </p:cNvPr>
          <p:cNvSpPr>
            <a:spLocks noGrp="1"/>
          </p:cNvSpPr>
          <p:nvPr>
            <p:ph type="title"/>
          </p:nvPr>
        </p:nvSpPr>
        <p:spPr>
          <a:xfrm>
            <a:off x="228600" y="207143"/>
            <a:ext cx="7578213" cy="568940"/>
          </a:xfrm>
        </p:spPr>
        <p:txBody>
          <a:bodyPr>
            <a:normAutofit fontScale="90000"/>
          </a:bodyPr>
          <a:lstStyle/>
          <a:p>
            <a:r>
              <a:rPr lang="it-IT" dirty="0"/>
              <a:t>Completamento delle specifiche</a:t>
            </a:r>
          </a:p>
        </p:txBody>
      </p:sp>
      <p:sp>
        <p:nvSpPr>
          <p:cNvPr id="3" name="Segnaposto contenuto 2">
            <a:extLst>
              <a:ext uri="{FF2B5EF4-FFF2-40B4-BE49-F238E27FC236}">
                <a16:creationId xmlns:a16="http://schemas.microsoft.com/office/drawing/2014/main" id="{B36FD6D0-45FC-323C-257F-86DD40E023A5}"/>
              </a:ext>
            </a:extLst>
          </p:cNvPr>
          <p:cNvSpPr>
            <a:spLocks noGrp="1"/>
          </p:cNvSpPr>
          <p:nvPr>
            <p:ph idx="1"/>
          </p:nvPr>
        </p:nvSpPr>
        <p:spPr>
          <a:xfrm>
            <a:off x="728816" y="912812"/>
            <a:ext cx="10734368" cy="5861212"/>
          </a:xfrm>
        </p:spPr>
        <p:txBody>
          <a:bodyPr>
            <a:normAutofit fontScale="92500"/>
          </a:bodyPr>
          <a:lstStyle/>
          <a:p>
            <a:r>
              <a:rPr lang="it-IT" dirty="0"/>
              <a:t>Due cartelle nella stessa cartella non possono avere lo stesso nome</a:t>
            </a:r>
          </a:p>
          <a:p>
            <a:r>
              <a:rPr lang="it-IT" dirty="0"/>
              <a:t>Due documenti nella stessa cartella non possono avere lo stesso nome </a:t>
            </a:r>
          </a:p>
          <a:p>
            <a:r>
              <a:rPr lang="it-IT" dirty="0"/>
              <a:t>Tutti i dati di cartelle e documenti sono obbligatori</a:t>
            </a:r>
          </a:p>
          <a:p>
            <a:r>
              <a:rPr lang="it-IT" dirty="0"/>
              <a:t>La data di creazione di documenti e cartelle non è inserita dall’utente</a:t>
            </a:r>
          </a:p>
          <a:p>
            <a:r>
              <a:rPr lang="it-IT" dirty="0"/>
              <a:t>Non è possibile spostare una cartella una volta creata</a:t>
            </a:r>
          </a:p>
          <a:p>
            <a:r>
              <a:rPr lang="it-IT" dirty="0"/>
              <a:t>Le cartelle nella pagina contenuto sono cliccabili e facendolo si accede alla pagina del loro contenuto</a:t>
            </a:r>
          </a:p>
          <a:p>
            <a:r>
              <a:rPr lang="it-IT" dirty="0"/>
              <a:t>Non è possibile eliminare documenti e cartelle una volta creati</a:t>
            </a:r>
          </a:p>
          <a:p>
            <a:r>
              <a:rPr lang="it-IT" dirty="0"/>
              <a:t>Dopo che si fa «</a:t>
            </a:r>
            <a:r>
              <a:rPr lang="en-GB" dirty="0"/>
              <a:t>submit</a:t>
            </a:r>
            <a:r>
              <a:rPr lang="it-IT" dirty="0"/>
              <a:t>» della form per creare una cartella, si deve essere reindirizzati alla homepage, mentre quando si crea un documento alla pagina di contenuto della cartella padre</a:t>
            </a:r>
          </a:p>
          <a:p>
            <a:r>
              <a:rPr lang="it-IT" dirty="0"/>
              <a:t>Sono presenti in tutte le pagine un bottone per la homepage e uno per la pagina di creazione contenuti</a:t>
            </a:r>
          </a:p>
        </p:txBody>
      </p:sp>
    </p:spTree>
    <p:extLst>
      <p:ext uri="{BB962C8B-B14F-4D97-AF65-F5344CB8AC3E}">
        <p14:creationId xmlns:p14="http://schemas.microsoft.com/office/powerpoint/2010/main" val="109038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F5311-538B-1E7A-EE6B-338728A8881D}"/>
              </a:ext>
            </a:extLst>
          </p:cNvPr>
          <p:cNvSpPr>
            <a:spLocks noGrp="1"/>
          </p:cNvSpPr>
          <p:nvPr>
            <p:ph type="title"/>
          </p:nvPr>
        </p:nvSpPr>
        <p:spPr>
          <a:xfrm>
            <a:off x="346587" y="237306"/>
            <a:ext cx="5475784" cy="628996"/>
          </a:xfrm>
        </p:spPr>
        <p:txBody>
          <a:bodyPr>
            <a:normAutofit fontScale="90000"/>
          </a:bodyPr>
          <a:lstStyle/>
          <a:p>
            <a:r>
              <a:rPr lang="it-IT" dirty="0"/>
              <a:t>Application design - Login</a:t>
            </a:r>
          </a:p>
        </p:txBody>
      </p:sp>
      <p:sp>
        <p:nvSpPr>
          <p:cNvPr id="48" name="Google Shape;197;p33">
            <a:extLst>
              <a:ext uri="{FF2B5EF4-FFF2-40B4-BE49-F238E27FC236}">
                <a16:creationId xmlns:a16="http://schemas.microsoft.com/office/drawing/2014/main" id="{7D036724-D324-DAD3-8B33-AA6BA91147F5}"/>
              </a:ext>
            </a:extLst>
          </p:cNvPr>
          <p:cNvSpPr/>
          <p:nvPr/>
        </p:nvSpPr>
        <p:spPr>
          <a:xfrm>
            <a:off x="518356" y="1149248"/>
            <a:ext cx="4050799" cy="437648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49" name="Google Shape;198;p33">
            <a:extLst>
              <a:ext uri="{FF2B5EF4-FFF2-40B4-BE49-F238E27FC236}">
                <a16:creationId xmlns:a16="http://schemas.microsoft.com/office/drawing/2014/main" id="{E50A6B64-EB41-7F35-1014-17987A015CDE}"/>
              </a:ext>
            </a:extLst>
          </p:cNvPr>
          <p:cNvSpPr/>
          <p:nvPr/>
        </p:nvSpPr>
        <p:spPr>
          <a:xfrm>
            <a:off x="1358527" y="1784236"/>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50" name="Google Shape;199;p33">
            <a:extLst>
              <a:ext uri="{FF2B5EF4-FFF2-40B4-BE49-F238E27FC236}">
                <a16:creationId xmlns:a16="http://schemas.microsoft.com/office/drawing/2014/main" id="{A4B88D03-B8A9-30D5-F2D9-8FB055A445EC}"/>
              </a:ext>
            </a:extLst>
          </p:cNvPr>
          <p:cNvSpPr/>
          <p:nvPr/>
        </p:nvSpPr>
        <p:spPr>
          <a:xfrm>
            <a:off x="8412557" y="4614116"/>
            <a:ext cx="2669117"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51" name="Google Shape;200;p33">
            <a:extLst>
              <a:ext uri="{FF2B5EF4-FFF2-40B4-BE49-F238E27FC236}">
                <a16:creationId xmlns:a16="http://schemas.microsoft.com/office/drawing/2014/main" id="{3F8C11A8-2DED-2DF6-906C-3704156FC414}"/>
              </a:ext>
            </a:extLst>
          </p:cNvPr>
          <p:cNvSpPr/>
          <p:nvPr/>
        </p:nvSpPr>
        <p:spPr>
          <a:xfrm>
            <a:off x="3125921" y="2034569"/>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2" name="Google Shape;201;p33">
            <a:extLst>
              <a:ext uri="{FF2B5EF4-FFF2-40B4-BE49-F238E27FC236}">
                <a16:creationId xmlns:a16="http://schemas.microsoft.com/office/drawing/2014/main" id="{F332A956-9404-8838-AC92-1AA0392D761D}"/>
              </a:ext>
            </a:extLst>
          </p:cNvPr>
          <p:cNvCxnSpPr>
            <a:stCxn id="58" idx="2"/>
            <a:endCxn id="64" idx="5"/>
          </p:cNvCxnSpPr>
          <p:nvPr/>
        </p:nvCxnSpPr>
        <p:spPr>
          <a:xfrm flipV="1">
            <a:off x="6787555" y="2152698"/>
            <a:ext cx="3379997" cy="319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3" name="Google Shape;204;p33">
            <a:extLst>
              <a:ext uri="{FF2B5EF4-FFF2-40B4-BE49-F238E27FC236}">
                <a16:creationId xmlns:a16="http://schemas.microsoft.com/office/drawing/2014/main" id="{FBFC3EC2-1A94-17D6-D4A2-0EC7497D0C49}"/>
              </a:ext>
            </a:extLst>
          </p:cNvPr>
          <p:cNvSpPr txBox="1"/>
          <p:nvPr/>
        </p:nvSpPr>
        <p:spPr>
          <a:xfrm>
            <a:off x="3597143" y="181167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54" name="Google Shape;205;p33">
            <a:extLst>
              <a:ext uri="{FF2B5EF4-FFF2-40B4-BE49-F238E27FC236}">
                <a16:creationId xmlns:a16="http://schemas.microsoft.com/office/drawing/2014/main" id="{91381DAA-5566-9CB7-23D8-A50ABE393D54}"/>
              </a:ext>
            </a:extLst>
          </p:cNvPr>
          <p:cNvCxnSpPr>
            <a:cxnSpLocks/>
            <a:stCxn id="61" idx="4"/>
          </p:cNvCxnSpPr>
          <p:nvPr/>
        </p:nvCxnSpPr>
        <p:spPr>
          <a:xfrm rot="5400000">
            <a:off x="4897751" y="2226036"/>
            <a:ext cx="442368" cy="111884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07;p33">
            <a:extLst>
              <a:ext uri="{FF2B5EF4-FFF2-40B4-BE49-F238E27FC236}">
                <a16:creationId xmlns:a16="http://schemas.microsoft.com/office/drawing/2014/main" id="{EAAE1B05-8370-B58C-95FE-14006802AD9B}"/>
              </a:ext>
            </a:extLst>
          </p:cNvPr>
          <p:cNvSpPr txBox="1"/>
          <p:nvPr/>
        </p:nvSpPr>
        <p:spPr>
          <a:xfrm>
            <a:off x="3424751" y="2598258"/>
            <a:ext cx="1944227" cy="3558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56" name="Google Shape;208;p33">
            <a:extLst>
              <a:ext uri="{FF2B5EF4-FFF2-40B4-BE49-F238E27FC236}">
                <a16:creationId xmlns:a16="http://schemas.microsoft.com/office/drawing/2014/main" id="{5C0F37C6-053B-01C3-1C45-7BD51B007D3D}"/>
              </a:ext>
            </a:extLst>
          </p:cNvPr>
          <p:cNvSpPr txBox="1"/>
          <p:nvPr/>
        </p:nvSpPr>
        <p:spPr>
          <a:xfrm>
            <a:off x="5592803" y="1299596"/>
            <a:ext cx="2186700" cy="307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username, password</a:t>
            </a:r>
            <a:endParaRPr sz="1800">
              <a:solidFill>
                <a:schemeClr val="dk1"/>
              </a:solidFill>
              <a:latin typeface="Calibri"/>
              <a:ea typeface="Calibri"/>
              <a:cs typeface="Calibri"/>
              <a:sym typeface="Calibri"/>
            </a:endParaRPr>
          </a:p>
        </p:txBody>
      </p:sp>
      <p:cxnSp>
        <p:nvCxnSpPr>
          <p:cNvPr id="57" name="Google Shape;209;p33">
            <a:extLst>
              <a:ext uri="{FF2B5EF4-FFF2-40B4-BE49-F238E27FC236}">
                <a16:creationId xmlns:a16="http://schemas.microsoft.com/office/drawing/2014/main" id="{D009858B-71C9-30E0-19F1-F3C6578AEE56}"/>
              </a:ext>
            </a:extLst>
          </p:cNvPr>
          <p:cNvCxnSpPr>
            <a:cxnSpLocks/>
          </p:cNvCxnSpPr>
          <p:nvPr/>
        </p:nvCxnSpPr>
        <p:spPr>
          <a:xfrm flipH="1">
            <a:off x="4971471" y="1427597"/>
            <a:ext cx="622760" cy="737664"/>
          </a:xfrm>
          <a:prstGeom prst="straightConnector1">
            <a:avLst/>
          </a:prstGeom>
          <a:noFill/>
          <a:ln w="9525" cap="flat" cmpd="sng">
            <a:solidFill>
              <a:srgbClr val="4A7DBA"/>
            </a:solidFill>
            <a:prstDash val="solid"/>
            <a:round/>
            <a:headEnd type="none" w="sm" len="sm"/>
            <a:tailEnd type="none" w="sm" len="sm"/>
          </a:ln>
        </p:spPr>
      </p:cxnSp>
      <p:sp>
        <p:nvSpPr>
          <p:cNvPr id="58" name="Google Shape;202;p33">
            <a:extLst>
              <a:ext uri="{FF2B5EF4-FFF2-40B4-BE49-F238E27FC236}">
                <a16:creationId xmlns:a16="http://schemas.microsoft.com/office/drawing/2014/main" id="{2680BBE7-05B9-5EB3-1EC8-8A050FD3DF13}"/>
              </a:ext>
            </a:extLst>
          </p:cNvPr>
          <p:cNvSpPr/>
          <p:nvPr/>
        </p:nvSpPr>
        <p:spPr>
          <a:xfrm>
            <a:off x="5480749" y="1910507"/>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Check</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Login</a:t>
            </a:r>
            <a:endParaRPr sz="1800" dirty="0">
              <a:solidFill>
                <a:schemeClr val="dk1"/>
              </a:solidFill>
              <a:latin typeface="Calibri"/>
              <a:ea typeface="Calibri"/>
              <a:cs typeface="Calibri"/>
              <a:sym typeface="Calibri"/>
            </a:endParaRPr>
          </a:p>
        </p:txBody>
      </p:sp>
      <p:cxnSp>
        <p:nvCxnSpPr>
          <p:cNvPr id="59" name="Google Shape;210;p33">
            <a:extLst>
              <a:ext uri="{FF2B5EF4-FFF2-40B4-BE49-F238E27FC236}">
                <a16:creationId xmlns:a16="http://schemas.microsoft.com/office/drawing/2014/main" id="{2E09BD80-86C7-3967-FF23-BEF0CD7AB8B8}"/>
              </a:ext>
            </a:extLst>
          </p:cNvPr>
          <p:cNvCxnSpPr>
            <a:stCxn id="51" idx="6"/>
            <a:endCxn id="58" idx="5"/>
          </p:cNvCxnSpPr>
          <p:nvPr/>
        </p:nvCxnSpPr>
        <p:spPr>
          <a:xfrm>
            <a:off x="3413953" y="2142581"/>
            <a:ext cx="2128142" cy="1331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11;p33">
            <a:extLst>
              <a:ext uri="{FF2B5EF4-FFF2-40B4-BE49-F238E27FC236}">
                <a16:creationId xmlns:a16="http://schemas.microsoft.com/office/drawing/2014/main" id="{7778AF94-F3FB-8652-99BF-2DF10287DAAA}"/>
              </a:ext>
            </a:extLst>
          </p:cNvPr>
          <p:cNvSpPr/>
          <p:nvPr/>
        </p:nvSpPr>
        <p:spPr>
          <a:xfrm>
            <a:off x="6686153" y="2064350"/>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206;p33">
            <a:extLst>
              <a:ext uri="{FF2B5EF4-FFF2-40B4-BE49-F238E27FC236}">
                <a16:creationId xmlns:a16="http://schemas.microsoft.com/office/drawing/2014/main" id="{4FF54641-100E-BEA2-DE1D-2500370DFF8B}"/>
              </a:ext>
            </a:extLst>
          </p:cNvPr>
          <p:cNvSpPr/>
          <p:nvPr/>
        </p:nvSpPr>
        <p:spPr>
          <a:xfrm>
            <a:off x="5534339" y="2348248"/>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212;p33">
            <a:extLst>
              <a:ext uri="{FF2B5EF4-FFF2-40B4-BE49-F238E27FC236}">
                <a16:creationId xmlns:a16="http://schemas.microsoft.com/office/drawing/2014/main" id="{E7791D20-D030-8231-F2C6-05F3F7A4398E}"/>
              </a:ext>
            </a:extLst>
          </p:cNvPr>
          <p:cNvSpPr txBox="1"/>
          <p:nvPr/>
        </p:nvSpPr>
        <p:spPr>
          <a:xfrm>
            <a:off x="6984545" y="1815448"/>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 -&gt; session</a:t>
            </a:r>
            <a:endParaRPr sz="1800" dirty="0">
              <a:solidFill>
                <a:schemeClr val="dk1"/>
              </a:solidFill>
              <a:latin typeface="Calibri"/>
              <a:ea typeface="Calibri"/>
              <a:cs typeface="Calibri"/>
              <a:sym typeface="Calibri"/>
            </a:endParaRPr>
          </a:p>
        </p:txBody>
      </p:sp>
      <p:cxnSp>
        <p:nvCxnSpPr>
          <p:cNvPr id="63" name="Google Shape;213;p33">
            <a:extLst>
              <a:ext uri="{FF2B5EF4-FFF2-40B4-BE49-F238E27FC236}">
                <a16:creationId xmlns:a16="http://schemas.microsoft.com/office/drawing/2014/main" id="{8937E940-F727-FAB1-C9FB-4F8D9CF49BD3}"/>
              </a:ext>
            </a:extLst>
          </p:cNvPr>
          <p:cNvCxnSpPr>
            <a:cxnSpLocks/>
            <a:stCxn id="64" idx="4"/>
            <a:endCxn id="50" idx="3"/>
          </p:cNvCxnSpPr>
          <p:nvPr/>
        </p:nvCxnSpPr>
        <p:spPr>
          <a:xfrm rot="16200000" flipH="1">
            <a:off x="9582154" y="3762596"/>
            <a:ext cx="2864018" cy="135022"/>
          </a:xfrm>
          <a:prstGeom prst="bentConnector4">
            <a:avLst>
              <a:gd name="adj1" fmla="val 38687"/>
              <a:gd name="adj2" fmla="val 79176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4" name="Google Shape;203;p33">
            <a:extLst>
              <a:ext uri="{FF2B5EF4-FFF2-40B4-BE49-F238E27FC236}">
                <a16:creationId xmlns:a16="http://schemas.microsoft.com/office/drawing/2014/main" id="{4BE3989B-75DE-6759-77E0-A7F803FD564F}"/>
              </a:ext>
            </a:extLst>
          </p:cNvPr>
          <p:cNvSpPr/>
          <p:nvPr/>
        </p:nvSpPr>
        <p:spPr>
          <a:xfrm>
            <a:off x="10106202" y="1907298"/>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65" name="Google Shape;214;p33">
            <a:extLst>
              <a:ext uri="{FF2B5EF4-FFF2-40B4-BE49-F238E27FC236}">
                <a16:creationId xmlns:a16="http://schemas.microsoft.com/office/drawing/2014/main" id="{52AF76D6-7A90-D968-6F39-DF8A7703A557}"/>
              </a:ext>
            </a:extLst>
          </p:cNvPr>
          <p:cNvSpPr txBox="1"/>
          <p:nvPr/>
        </p:nvSpPr>
        <p:spPr>
          <a:xfrm>
            <a:off x="10776156" y="3508715"/>
            <a:ext cx="1217180" cy="4050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directories</a:t>
            </a:r>
            <a:endParaRPr sz="1800" dirty="0">
              <a:solidFill>
                <a:schemeClr val="dk1"/>
              </a:solidFill>
              <a:latin typeface="Calibri"/>
              <a:ea typeface="Calibri"/>
              <a:cs typeface="Calibri"/>
              <a:sym typeface="Calibri"/>
            </a:endParaRPr>
          </a:p>
        </p:txBody>
      </p:sp>
      <p:sp>
        <p:nvSpPr>
          <p:cNvPr id="66" name="Google Shape;200;p33">
            <a:extLst>
              <a:ext uri="{FF2B5EF4-FFF2-40B4-BE49-F238E27FC236}">
                <a16:creationId xmlns:a16="http://schemas.microsoft.com/office/drawing/2014/main" id="{7F4A3DCB-7CFA-61A2-8B69-262BC14D62C2}"/>
              </a:ext>
            </a:extLst>
          </p:cNvPr>
          <p:cNvSpPr/>
          <p:nvPr/>
        </p:nvSpPr>
        <p:spPr>
          <a:xfrm>
            <a:off x="8268540" y="515410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7" name="Elbow Connector 2">
            <a:extLst>
              <a:ext uri="{FF2B5EF4-FFF2-40B4-BE49-F238E27FC236}">
                <a16:creationId xmlns:a16="http://schemas.microsoft.com/office/drawing/2014/main" id="{8C97C77B-1BC1-AE64-3887-BC2FB9200CDD}"/>
              </a:ext>
            </a:extLst>
          </p:cNvPr>
          <p:cNvCxnSpPr>
            <a:cxnSpLocks/>
            <a:stCxn id="66" idx="2"/>
            <a:endCxn id="48" idx="2"/>
          </p:cNvCxnSpPr>
          <p:nvPr/>
        </p:nvCxnSpPr>
        <p:spPr>
          <a:xfrm rot="10800000" flipV="1">
            <a:off x="2543756" y="5262115"/>
            <a:ext cx="5724784" cy="263614"/>
          </a:xfrm>
          <a:prstGeom prst="bentConnector4">
            <a:avLst>
              <a:gd name="adj1" fmla="val 2938"/>
              <a:gd name="adj2" fmla="val 40254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8" name="Google Shape;204;p33">
            <a:extLst>
              <a:ext uri="{FF2B5EF4-FFF2-40B4-BE49-F238E27FC236}">
                <a16:creationId xmlns:a16="http://schemas.microsoft.com/office/drawing/2014/main" id="{CCCE3208-B33E-BAE7-3BF0-75C507196873}"/>
              </a:ext>
            </a:extLst>
          </p:cNvPr>
          <p:cNvSpPr txBox="1"/>
          <p:nvPr/>
        </p:nvSpPr>
        <p:spPr>
          <a:xfrm>
            <a:off x="7314935" y="6026711"/>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75" name="Google Shape;198;p33">
            <a:extLst>
              <a:ext uri="{FF2B5EF4-FFF2-40B4-BE49-F238E27FC236}">
                <a16:creationId xmlns:a16="http://schemas.microsoft.com/office/drawing/2014/main" id="{5D13B9E1-0860-C8E1-0163-80AA9C6FBB2C}"/>
              </a:ext>
            </a:extLst>
          </p:cNvPr>
          <p:cNvSpPr/>
          <p:nvPr/>
        </p:nvSpPr>
        <p:spPr>
          <a:xfrm>
            <a:off x="979067" y="3060101"/>
            <a:ext cx="2404590" cy="175964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Registration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p>
          <a:p>
            <a:pPr marL="0" marR="0" lvl="0" indent="0" algn="ctr" rtl="0">
              <a:spcBef>
                <a:spcPts val="0"/>
              </a:spcBef>
              <a:spcAft>
                <a:spcPts val="0"/>
              </a:spcAft>
              <a:buNone/>
            </a:pPr>
            <a:r>
              <a:rPr lang="es-419" dirty="0">
                <a:solidFill>
                  <a:schemeClr val="dk1"/>
                </a:solidFill>
                <a:latin typeface="Calibri"/>
                <a:ea typeface="Calibri"/>
                <a:cs typeface="Calibri"/>
                <a:sym typeface="Calibri"/>
              </a:rPr>
              <a:t>Field: email,</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p>
          <a:p>
            <a:pPr marL="0" marR="0" lvl="0" indent="0" algn="ctr" rtl="0">
              <a:spcBef>
                <a:spcPts val="0"/>
              </a:spcBef>
              <a:spcAft>
                <a:spcPts val="0"/>
              </a:spcAft>
              <a:buNone/>
            </a:pPr>
            <a:r>
              <a:rPr lang="es-419" dirty="0">
                <a:solidFill>
                  <a:schemeClr val="dk1"/>
                </a:solidFill>
                <a:latin typeface="Calibri"/>
                <a:ea typeface="Calibri"/>
                <a:cs typeface="Calibri"/>
                <a:sym typeface="Calibri"/>
              </a:rPr>
              <a:t>Field: repeatPassword</a:t>
            </a:r>
            <a:r>
              <a:rPr lang="es-419"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96" name="Google Shape;200;p33">
            <a:extLst>
              <a:ext uri="{FF2B5EF4-FFF2-40B4-BE49-F238E27FC236}">
                <a16:creationId xmlns:a16="http://schemas.microsoft.com/office/drawing/2014/main" id="{5C8B2E3E-6712-0172-6321-239EBDFFF7BB}"/>
              </a:ext>
            </a:extLst>
          </p:cNvPr>
          <p:cNvSpPr/>
          <p:nvPr/>
        </p:nvSpPr>
        <p:spPr>
          <a:xfrm>
            <a:off x="3219458" y="371123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7" name="Google Shape;201;p33">
            <a:extLst>
              <a:ext uri="{FF2B5EF4-FFF2-40B4-BE49-F238E27FC236}">
                <a16:creationId xmlns:a16="http://schemas.microsoft.com/office/drawing/2014/main" id="{53A386FE-319A-B396-60F8-B0BF4D4D0710}"/>
              </a:ext>
            </a:extLst>
          </p:cNvPr>
          <p:cNvCxnSpPr>
            <a:stCxn id="101" idx="2"/>
            <a:endCxn id="106" idx="5"/>
          </p:cNvCxnSpPr>
          <p:nvPr/>
        </p:nvCxnSpPr>
        <p:spPr>
          <a:xfrm>
            <a:off x="7304428" y="3836322"/>
            <a:ext cx="1444999" cy="12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8" name="Google Shape;204;p33">
            <a:extLst>
              <a:ext uri="{FF2B5EF4-FFF2-40B4-BE49-F238E27FC236}">
                <a16:creationId xmlns:a16="http://schemas.microsoft.com/office/drawing/2014/main" id="{601C251A-2732-1ABD-AF0B-33379267ACC2}"/>
              </a:ext>
            </a:extLst>
          </p:cNvPr>
          <p:cNvSpPr txBox="1"/>
          <p:nvPr/>
        </p:nvSpPr>
        <p:spPr>
          <a:xfrm>
            <a:off x="3554282" y="352457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99" name="Google Shape;208;p33">
            <a:extLst>
              <a:ext uri="{FF2B5EF4-FFF2-40B4-BE49-F238E27FC236}">
                <a16:creationId xmlns:a16="http://schemas.microsoft.com/office/drawing/2014/main" id="{CA4A7AFC-38CB-BC7A-1BE9-66B9E1186B42}"/>
              </a:ext>
            </a:extLst>
          </p:cNvPr>
          <p:cNvSpPr txBox="1"/>
          <p:nvPr/>
        </p:nvSpPr>
        <p:spPr>
          <a:xfrm>
            <a:off x="6289862" y="2659519"/>
            <a:ext cx="2789021" cy="5803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username, email, password, </a:t>
            </a:r>
          </a:p>
          <a:p>
            <a:pPr marL="0" marR="0" lvl="0" indent="0" algn="l" rtl="0">
              <a:spcBef>
                <a:spcPts val="0"/>
              </a:spcBef>
              <a:spcAft>
                <a:spcPts val="0"/>
              </a:spcAft>
              <a:buNone/>
            </a:pPr>
            <a:r>
              <a:rPr lang="es-419" dirty="0">
                <a:solidFill>
                  <a:schemeClr val="dk1"/>
                </a:solidFill>
                <a:latin typeface="Calibri"/>
                <a:ea typeface="Calibri"/>
                <a:cs typeface="Calibri"/>
                <a:sym typeface="Calibri"/>
              </a:rPr>
              <a:t>repeatPassword</a:t>
            </a:r>
            <a:endParaRPr sz="1800" dirty="0">
              <a:solidFill>
                <a:schemeClr val="dk1"/>
              </a:solidFill>
              <a:latin typeface="Calibri"/>
              <a:ea typeface="Calibri"/>
              <a:cs typeface="Calibri"/>
              <a:sym typeface="Calibri"/>
            </a:endParaRPr>
          </a:p>
        </p:txBody>
      </p:sp>
      <p:cxnSp>
        <p:nvCxnSpPr>
          <p:cNvPr id="100" name="Google Shape;209;p33">
            <a:extLst>
              <a:ext uri="{FF2B5EF4-FFF2-40B4-BE49-F238E27FC236}">
                <a16:creationId xmlns:a16="http://schemas.microsoft.com/office/drawing/2014/main" id="{D0A73F03-5F4A-BA31-F615-7E485FA108AA}"/>
              </a:ext>
            </a:extLst>
          </p:cNvPr>
          <p:cNvCxnSpPr>
            <a:cxnSpLocks/>
          </p:cNvCxnSpPr>
          <p:nvPr/>
        </p:nvCxnSpPr>
        <p:spPr>
          <a:xfrm flipH="1">
            <a:off x="5351459" y="2943417"/>
            <a:ext cx="938403" cy="882359"/>
          </a:xfrm>
          <a:prstGeom prst="straightConnector1">
            <a:avLst/>
          </a:prstGeom>
          <a:noFill/>
          <a:ln w="9525" cap="flat" cmpd="sng">
            <a:solidFill>
              <a:srgbClr val="4A7DBA"/>
            </a:solidFill>
            <a:prstDash val="solid"/>
            <a:round/>
            <a:headEnd type="none" w="sm" len="sm"/>
            <a:tailEnd type="none" w="sm" len="sm"/>
          </a:ln>
        </p:spPr>
      </p:cxnSp>
      <p:sp>
        <p:nvSpPr>
          <p:cNvPr id="101" name="Google Shape;202;p33">
            <a:extLst>
              <a:ext uri="{FF2B5EF4-FFF2-40B4-BE49-F238E27FC236}">
                <a16:creationId xmlns:a16="http://schemas.microsoft.com/office/drawing/2014/main" id="{B081916D-D994-5289-7338-60B99A53EF8E}"/>
              </a:ext>
            </a:extLst>
          </p:cNvPr>
          <p:cNvSpPr/>
          <p:nvPr/>
        </p:nvSpPr>
        <p:spPr>
          <a:xfrm>
            <a:off x="5997622" y="3590937"/>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Create User</a:t>
            </a:r>
            <a:endParaRPr sz="1800" dirty="0">
              <a:solidFill>
                <a:schemeClr val="dk1"/>
              </a:solidFill>
              <a:latin typeface="Calibri"/>
              <a:ea typeface="Calibri"/>
              <a:cs typeface="Calibri"/>
              <a:sym typeface="Calibri"/>
            </a:endParaRPr>
          </a:p>
        </p:txBody>
      </p:sp>
      <p:cxnSp>
        <p:nvCxnSpPr>
          <p:cNvPr id="102" name="Google Shape;210;p33">
            <a:extLst>
              <a:ext uri="{FF2B5EF4-FFF2-40B4-BE49-F238E27FC236}">
                <a16:creationId xmlns:a16="http://schemas.microsoft.com/office/drawing/2014/main" id="{5793F2A6-46AA-BAB2-DE1F-CCEF36E7FD71}"/>
              </a:ext>
            </a:extLst>
          </p:cNvPr>
          <p:cNvCxnSpPr>
            <a:stCxn id="96" idx="6"/>
            <a:endCxn id="101" idx="5"/>
          </p:cNvCxnSpPr>
          <p:nvPr/>
        </p:nvCxnSpPr>
        <p:spPr>
          <a:xfrm>
            <a:off x="3507490" y="3819245"/>
            <a:ext cx="2551478" cy="170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3" name="Google Shape;211;p33">
            <a:extLst>
              <a:ext uri="{FF2B5EF4-FFF2-40B4-BE49-F238E27FC236}">
                <a16:creationId xmlns:a16="http://schemas.microsoft.com/office/drawing/2014/main" id="{5C7F4BB7-7EFD-563C-2018-51C4D8645836}"/>
              </a:ext>
            </a:extLst>
          </p:cNvPr>
          <p:cNvSpPr/>
          <p:nvPr/>
        </p:nvSpPr>
        <p:spPr>
          <a:xfrm>
            <a:off x="7171270" y="3731457"/>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212;p33">
            <a:extLst>
              <a:ext uri="{FF2B5EF4-FFF2-40B4-BE49-F238E27FC236}">
                <a16:creationId xmlns:a16="http://schemas.microsoft.com/office/drawing/2014/main" id="{71262F88-A16E-84D6-B6A0-039978AEEBCF}"/>
              </a:ext>
            </a:extLst>
          </p:cNvPr>
          <p:cNvSpPr txBox="1"/>
          <p:nvPr/>
        </p:nvSpPr>
        <p:spPr>
          <a:xfrm>
            <a:off x="7304428" y="3434333"/>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 -&gt; session</a:t>
            </a:r>
            <a:endParaRPr sz="1800" dirty="0">
              <a:solidFill>
                <a:schemeClr val="dk1"/>
              </a:solidFill>
              <a:latin typeface="Calibri"/>
              <a:ea typeface="Calibri"/>
              <a:cs typeface="Calibri"/>
              <a:sym typeface="Calibri"/>
            </a:endParaRPr>
          </a:p>
        </p:txBody>
      </p:sp>
      <p:sp>
        <p:nvSpPr>
          <p:cNvPr id="106" name="Google Shape;203;p33">
            <a:extLst>
              <a:ext uri="{FF2B5EF4-FFF2-40B4-BE49-F238E27FC236}">
                <a16:creationId xmlns:a16="http://schemas.microsoft.com/office/drawing/2014/main" id="{D381DBEC-9F3C-0ED4-F263-D4D4A93FD288}"/>
              </a:ext>
            </a:extLst>
          </p:cNvPr>
          <p:cNvSpPr/>
          <p:nvPr/>
        </p:nvSpPr>
        <p:spPr>
          <a:xfrm>
            <a:off x="8688077" y="3592215"/>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GoToHome</a:t>
            </a:r>
            <a:endParaRPr sz="1800" dirty="0">
              <a:solidFill>
                <a:schemeClr val="dk1"/>
              </a:solidFill>
              <a:latin typeface="Calibri"/>
              <a:ea typeface="Calibri"/>
              <a:cs typeface="Calibri"/>
              <a:sym typeface="Calibri"/>
            </a:endParaRPr>
          </a:p>
        </p:txBody>
      </p:sp>
      <p:cxnSp>
        <p:nvCxnSpPr>
          <p:cNvPr id="123" name="Google Shape;201;p33">
            <a:extLst>
              <a:ext uri="{FF2B5EF4-FFF2-40B4-BE49-F238E27FC236}">
                <a16:creationId xmlns:a16="http://schemas.microsoft.com/office/drawing/2014/main" id="{0D2E4BAE-9281-B2D1-41EB-8906897DE757}"/>
              </a:ext>
            </a:extLst>
          </p:cNvPr>
          <p:cNvCxnSpPr>
            <a:cxnSpLocks/>
            <a:stCxn id="106" idx="4"/>
            <a:endCxn id="50" idx="0"/>
          </p:cNvCxnSpPr>
          <p:nvPr/>
        </p:nvCxnSpPr>
        <p:spPr>
          <a:xfrm rot="16200000" flipH="1">
            <a:off x="9372271" y="4239270"/>
            <a:ext cx="531101" cy="21858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06;p33">
            <a:extLst>
              <a:ext uri="{FF2B5EF4-FFF2-40B4-BE49-F238E27FC236}">
                <a16:creationId xmlns:a16="http://schemas.microsoft.com/office/drawing/2014/main" id="{83E10381-DD49-6440-6FB8-27D0914BA17B}"/>
              </a:ext>
            </a:extLst>
          </p:cNvPr>
          <p:cNvSpPr/>
          <p:nvPr/>
        </p:nvSpPr>
        <p:spPr>
          <a:xfrm>
            <a:off x="6124043" y="4040444"/>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1" name="Elbow Connector 2">
            <a:extLst>
              <a:ext uri="{FF2B5EF4-FFF2-40B4-BE49-F238E27FC236}">
                <a16:creationId xmlns:a16="http://schemas.microsoft.com/office/drawing/2014/main" id="{FFAF7412-3EDB-0EAF-FDF3-DA9E135B41A8}"/>
              </a:ext>
            </a:extLst>
          </p:cNvPr>
          <p:cNvCxnSpPr>
            <a:cxnSpLocks/>
            <a:stCxn id="129" idx="4"/>
          </p:cNvCxnSpPr>
          <p:nvPr/>
        </p:nvCxnSpPr>
        <p:spPr>
          <a:xfrm rot="5400000">
            <a:off x="5166273" y="3659350"/>
            <a:ext cx="504668" cy="169890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2" name="Google Shape;207;p33">
            <a:extLst>
              <a:ext uri="{FF2B5EF4-FFF2-40B4-BE49-F238E27FC236}">
                <a16:creationId xmlns:a16="http://schemas.microsoft.com/office/drawing/2014/main" id="{7572CA17-C9FE-A250-3EAB-16F847887B48}"/>
              </a:ext>
            </a:extLst>
          </p:cNvPr>
          <p:cNvSpPr txBox="1"/>
          <p:nvPr/>
        </p:nvSpPr>
        <p:spPr>
          <a:xfrm>
            <a:off x="4583083" y="4744401"/>
            <a:ext cx="3002158" cy="6033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wrong user</a:t>
            </a:r>
            <a:r>
              <a:rPr lang="es-419" dirty="0">
                <a:solidFill>
                  <a:schemeClr val="dk1"/>
                </a:solidFill>
                <a:latin typeface="Calibri"/>
                <a:ea typeface="Calibri"/>
                <a:cs typeface="Calibri"/>
                <a:sym typeface="Calibri"/>
              </a:rPr>
              <a:t>, email,</a:t>
            </a:r>
            <a:r>
              <a:rPr lang="es-419" sz="1800" dirty="0">
                <a:solidFill>
                  <a:schemeClr val="dk1"/>
                </a:solidFill>
                <a:latin typeface="Calibri"/>
                <a:ea typeface="Calibri"/>
                <a:cs typeface="Calibri"/>
                <a:sym typeface="Calibri"/>
              </a:rPr>
              <a:t> password, </a:t>
            </a:r>
            <a:r>
              <a:rPr lang="es-419" dirty="0">
                <a:solidFill>
                  <a:schemeClr val="dk1"/>
                </a:solidFill>
                <a:latin typeface="Calibri"/>
                <a:ea typeface="Calibri"/>
                <a:cs typeface="Calibri"/>
                <a:sym typeface="Calibri"/>
              </a:rPr>
              <a:t>repeatPassword</a:t>
            </a:r>
            <a:endParaRPr sz="1800" dirty="0">
              <a:solidFill>
                <a:schemeClr val="dk1"/>
              </a:solidFill>
              <a:latin typeface="Calibri"/>
              <a:ea typeface="Calibri"/>
              <a:cs typeface="Calibri"/>
              <a:sym typeface="Calibri"/>
            </a:endParaRPr>
          </a:p>
        </p:txBody>
      </p:sp>
      <p:sp>
        <p:nvSpPr>
          <p:cNvPr id="3" name="Google Shape;214;p33">
            <a:extLst>
              <a:ext uri="{FF2B5EF4-FFF2-40B4-BE49-F238E27FC236}">
                <a16:creationId xmlns:a16="http://schemas.microsoft.com/office/drawing/2014/main" id="{61F1E0AA-BD5A-0075-68B1-7FDF7A5A7277}"/>
              </a:ext>
            </a:extLst>
          </p:cNvPr>
          <p:cNvSpPr txBox="1"/>
          <p:nvPr/>
        </p:nvSpPr>
        <p:spPr>
          <a:xfrm>
            <a:off x="9581847" y="4063579"/>
            <a:ext cx="1217180" cy="4050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directories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47512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2865</Words>
  <Application>Microsoft Office PowerPoint</Application>
  <PresentationFormat>Widescreen</PresentationFormat>
  <Paragraphs>505</Paragraphs>
  <Slides>28</Slides>
  <Notes>4</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28</vt:i4>
      </vt:variant>
    </vt:vector>
  </HeadingPairs>
  <TitlesOfParts>
    <vt:vector size="35" baseType="lpstr">
      <vt:lpstr>Aptos</vt:lpstr>
      <vt:lpstr>Aptos Display</vt:lpstr>
      <vt:lpstr>Arial</vt:lpstr>
      <vt:lpstr>Calibri</vt:lpstr>
      <vt:lpstr>Courier New</vt:lpstr>
      <vt:lpstr>Tema di Office</vt:lpstr>
      <vt:lpstr>Office Theme</vt:lpstr>
      <vt:lpstr>Documentazione progetto TIW</vt:lpstr>
      <vt:lpstr>Specifica HTML Pure</vt:lpstr>
      <vt:lpstr>Data requirements analysis</vt:lpstr>
      <vt:lpstr>Database Design</vt:lpstr>
      <vt:lpstr>Database Creation</vt:lpstr>
      <vt:lpstr>Presentazione standard di PowerPoint</vt:lpstr>
      <vt:lpstr>Application requirements analysis</vt:lpstr>
      <vt:lpstr>Completamento delle specifiche</vt:lpstr>
      <vt:lpstr>Application design - Login</vt:lpstr>
      <vt:lpstr>Application design - Home</vt:lpstr>
      <vt:lpstr>Application Design - Content</vt:lpstr>
      <vt:lpstr>Application Design – Content Management</vt:lpstr>
      <vt:lpstr>Application Design - Document</vt:lpstr>
      <vt:lpstr>Components</vt:lpstr>
      <vt:lpstr>Events &amp; Actions</vt:lpstr>
      <vt:lpstr>Presentazione standard di PowerPoint</vt:lpstr>
      <vt:lpstr>Event: registration</vt:lpstr>
      <vt:lpstr>Checking if the user is logged in</vt:lpstr>
      <vt:lpstr>Event: logout</vt:lpstr>
      <vt:lpstr>Event: go to home</vt:lpstr>
      <vt:lpstr>Event: get ContentManagement</vt:lpstr>
      <vt:lpstr>Event: select directory (get content)</vt:lpstr>
      <vt:lpstr>Event: select document (get document details)</vt:lpstr>
      <vt:lpstr>Event: create directory</vt:lpstr>
      <vt:lpstr>Event: create Subdirectory</vt:lpstr>
      <vt:lpstr>Event: create Document</vt:lpstr>
      <vt:lpstr>Event: select document to move</vt:lpstr>
      <vt:lpstr>Event: select directory to move document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Bonfanti</dc:creator>
  <cp:lastModifiedBy>Matteo Bonfanti</cp:lastModifiedBy>
  <cp:revision>1</cp:revision>
  <dcterms:created xsi:type="dcterms:W3CDTF">2024-06-13T13:52:47Z</dcterms:created>
  <dcterms:modified xsi:type="dcterms:W3CDTF">2024-07-10T22:00:51Z</dcterms:modified>
</cp:coreProperties>
</file>