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314" r:id="rId16"/>
    <p:sldId id="313" r:id="rId17"/>
    <p:sldId id="317" r:id="rId18"/>
    <p:sldId id="318" r:id="rId19"/>
    <p:sldId id="319" r:id="rId20"/>
    <p:sldId id="315" r:id="rId21"/>
    <p:sldId id="316" r:id="rId22"/>
    <p:sldId id="320" r:id="rId23"/>
    <p:sldId id="274"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AB3DA-59AD-4F4C-94FF-4F726EE25BC8}" v="159" dt="2024-07-06T13:17:33.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2" autoAdjust="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Bonfanti" userId="9510521127270a7f" providerId="LiveId" clId="{924AB3DA-59AD-4F4C-94FF-4F726EE25BC8}"/>
    <pc:docChg chg="undo custSel addSld delSld modSld delMainMaster">
      <pc:chgData name="Matteo Bonfanti" userId="9510521127270a7f" providerId="LiveId" clId="{924AB3DA-59AD-4F4C-94FF-4F726EE25BC8}" dt="2024-07-10T22:00:37.495" v="6391"/>
      <pc:docMkLst>
        <pc:docMk/>
      </pc:docMkLst>
      <pc:sldChg chg="new del">
        <pc:chgData name="Matteo Bonfanti" userId="9510521127270a7f" providerId="LiveId" clId="{924AB3DA-59AD-4F4C-94FF-4F726EE25BC8}" dt="2024-06-19T21:44:13.633" v="1" actId="2696"/>
        <pc:sldMkLst>
          <pc:docMk/>
          <pc:sldMk cId="3931091140" sldId="256"/>
        </pc:sldMkLst>
      </pc:sldChg>
      <pc:sldChg chg="modSp mod">
        <pc:chgData name="Matteo Bonfanti" userId="9510521127270a7f" providerId="LiveId" clId="{924AB3DA-59AD-4F4C-94FF-4F726EE25BC8}" dt="2024-06-19T21:44:31.768" v="41" actId="20577"/>
        <pc:sldMkLst>
          <pc:docMk/>
          <pc:sldMk cId="3157154210" sldId="257"/>
        </pc:sldMkLst>
        <pc:spChg chg="mod">
          <ac:chgData name="Matteo Bonfanti" userId="9510521127270a7f" providerId="LiveId" clId="{924AB3DA-59AD-4F4C-94FF-4F726EE25BC8}" dt="2024-06-19T21:44:31.768" v="41" actId="20577"/>
          <ac:spMkLst>
            <pc:docMk/>
            <pc:sldMk cId="3157154210" sldId="257"/>
            <ac:spMk id="4" creationId="{31B0F9E8-9AB1-7369-B597-BA0B9135D5B1}"/>
          </ac:spMkLst>
        </pc:spChg>
      </pc:sldChg>
      <pc:sldChg chg="modSp mod">
        <pc:chgData name="Matteo Bonfanti" userId="9510521127270a7f" providerId="LiveId" clId="{924AB3DA-59AD-4F4C-94FF-4F726EE25BC8}" dt="2024-06-19T21:57:17.640" v="106" actId="1076"/>
        <pc:sldMkLst>
          <pc:docMk/>
          <pc:sldMk cId="2415843106" sldId="258"/>
        </pc:sldMkLst>
        <pc:spChg chg="mod">
          <ac:chgData name="Matteo Bonfanti" userId="9510521127270a7f" providerId="LiveId" clId="{924AB3DA-59AD-4F4C-94FF-4F726EE25BC8}" dt="2024-06-19T21:44:37.121" v="44" actId="20577"/>
          <ac:spMkLst>
            <pc:docMk/>
            <pc:sldMk cId="2415843106" sldId="258"/>
            <ac:spMk id="2" creationId="{414C0C83-333B-C362-6C55-BC69EBD4D134}"/>
          </ac:spMkLst>
        </pc:spChg>
        <pc:spChg chg="mod">
          <ac:chgData name="Matteo Bonfanti" userId="9510521127270a7f" providerId="LiveId" clId="{924AB3DA-59AD-4F4C-94FF-4F726EE25BC8}" dt="2024-06-19T21:57:17.640" v="106" actId="1076"/>
          <ac:spMkLst>
            <pc:docMk/>
            <pc:sldMk cId="2415843106" sldId="258"/>
            <ac:spMk id="3" creationId="{3133E711-0457-DADC-6574-CD553581B71F}"/>
          </ac:spMkLst>
        </pc:spChg>
      </pc:sldChg>
      <pc:sldChg chg="modSp mod">
        <pc:chgData name="Matteo Bonfanti" userId="9510521127270a7f" providerId="LiveId" clId="{924AB3DA-59AD-4F4C-94FF-4F726EE25BC8}" dt="2024-06-19T21:57:57.703" v="110" actId="1076"/>
        <pc:sldMkLst>
          <pc:docMk/>
          <pc:sldMk cId="154616676" sldId="259"/>
        </pc:sldMkLst>
        <pc:spChg chg="mod">
          <ac:chgData name="Matteo Bonfanti" userId="9510521127270a7f" providerId="LiveId" clId="{924AB3DA-59AD-4F4C-94FF-4F726EE25BC8}" dt="2024-06-19T21:57:54.515" v="109" actId="1076"/>
          <ac:spMkLst>
            <pc:docMk/>
            <pc:sldMk cId="154616676" sldId="259"/>
            <ac:spMk id="3" creationId="{3133E711-0457-DADC-6574-CD553581B71F}"/>
          </ac:spMkLst>
        </pc:spChg>
        <pc:spChg chg="mod">
          <ac:chgData name="Matteo Bonfanti" userId="9510521127270a7f" providerId="LiveId" clId="{924AB3DA-59AD-4F4C-94FF-4F726EE25BC8}" dt="2024-06-19T21:57:57.703" v="110" actId="1076"/>
          <ac:spMkLst>
            <pc:docMk/>
            <pc:sldMk cId="154616676" sldId="259"/>
            <ac:spMk id="6" creationId="{1349958C-221D-2900-98A4-41BA8EF9AB29}"/>
          </ac:spMkLst>
        </pc:spChg>
      </pc:sldChg>
      <pc:sldChg chg="delSp modSp mod">
        <pc:chgData name="Matteo Bonfanti" userId="9510521127270a7f" providerId="LiveId" clId="{924AB3DA-59AD-4F4C-94FF-4F726EE25BC8}" dt="2024-07-05T13:35:47.571" v="6114" actId="14100"/>
        <pc:sldMkLst>
          <pc:docMk/>
          <pc:sldMk cId="1548132869" sldId="260"/>
        </pc:sldMkLst>
        <pc:spChg chg="mod">
          <ac:chgData name="Matteo Bonfanti" userId="9510521127270a7f" providerId="LiveId" clId="{924AB3DA-59AD-4F4C-94FF-4F726EE25BC8}" dt="2024-07-05T13:35:39.551" v="6111" actId="113"/>
          <ac:spMkLst>
            <pc:docMk/>
            <pc:sldMk cId="1548132869" sldId="260"/>
            <ac:spMk id="9" creationId="{81290DEF-D8AF-4374-58F9-86C49F8564A9}"/>
          </ac:spMkLst>
        </pc:spChg>
        <pc:spChg chg="mod">
          <ac:chgData name="Matteo Bonfanti" userId="9510521127270a7f" providerId="LiveId" clId="{924AB3DA-59AD-4F4C-94FF-4F726EE25BC8}" dt="2024-07-05T13:35:43.358" v="6112" actId="113"/>
          <ac:spMkLst>
            <pc:docMk/>
            <pc:sldMk cId="1548132869" sldId="260"/>
            <ac:spMk id="10" creationId="{B891F92D-DAF6-0E99-C5C8-4705064A29AF}"/>
          </ac:spMkLst>
        </pc:spChg>
        <pc:spChg chg="del">
          <ac:chgData name="Matteo Bonfanti" userId="9510521127270a7f" providerId="LiveId" clId="{924AB3DA-59AD-4F4C-94FF-4F726EE25BC8}" dt="2024-06-26T20:52:44.830" v="5042" actId="478"/>
          <ac:spMkLst>
            <pc:docMk/>
            <pc:sldMk cId="1548132869" sldId="260"/>
            <ac:spMk id="56" creationId="{915A810A-1690-A9AA-B4EB-E94AE99A9264}"/>
          </ac:spMkLst>
        </pc:spChg>
        <pc:spChg chg="del">
          <ac:chgData name="Matteo Bonfanti" userId="9510521127270a7f" providerId="LiveId" clId="{924AB3DA-59AD-4F4C-94FF-4F726EE25BC8}" dt="2024-06-26T20:52:42.042" v="5040" actId="478"/>
          <ac:spMkLst>
            <pc:docMk/>
            <pc:sldMk cId="1548132869" sldId="260"/>
            <ac:spMk id="59" creationId="{AFADBF1F-6613-B210-2D71-2D2E2B959430}"/>
          </ac:spMkLst>
        </pc:spChg>
        <pc:spChg chg="del">
          <ac:chgData name="Matteo Bonfanti" userId="9510521127270a7f" providerId="LiveId" clId="{924AB3DA-59AD-4F4C-94FF-4F726EE25BC8}" dt="2024-06-26T20:52:47.989" v="5044" actId="478"/>
          <ac:spMkLst>
            <pc:docMk/>
            <pc:sldMk cId="1548132869" sldId="260"/>
            <ac:spMk id="60" creationId="{CC13F197-E661-ED99-9CAD-32EC36160954}"/>
          </ac:spMkLst>
        </pc:spChg>
        <pc:spChg chg="del">
          <ac:chgData name="Matteo Bonfanti" userId="9510521127270a7f" providerId="LiveId" clId="{924AB3DA-59AD-4F4C-94FF-4F726EE25BC8}" dt="2024-06-26T20:52:43.979" v="5041" actId="478"/>
          <ac:spMkLst>
            <pc:docMk/>
            <pc:sldMk cId="1548132869" sldId="260"/>
            <ac:spMk id="76" creationId="{37CB6035-9016-ECA3-10C6-E66D6B971B55}"/>
          </ac:spMkLst>
        </pc:spChg>
        <pc:spChg chg="del">
          <ac:chgData name="Matteo Bonfanti" userId="9510521127270a7f" providerId="LiveId" clId="{924AB3DA-59AD-4F4C-94FF-4F726EE25BC8}" dt="2024-06-26T20:52:46.365" v="5043" actId="478"/>
          <ac:spMkLst>
            <pc:docMk/>
            <pc:sldMk cId="1548132869" sldId="260"/>
            <ac:spMk id="77" creationId="{A17DD2AF-F409-F0E6-257F-A72FF98FA684}"/>
          </ac:spMkLst>
        </pc:spChg>
        <pc:spChg chg="mod">
          <ac:chgData name="Matteo Bonfanti" userId="9510521127270a7f" providerId="LiveId" clId="{924AB3DA-59AD-4F4C-94FF-4F726EE25BC8}" dt="2024-07-05T13:35:47.571" v="6114" actId="14100"/>
          <ac:spMkLst>
            <pc:docMk/>
            <pc:sldMk cId="1548132869" sldId="260"/>
            <ac:spMk id="79" creationId="{F2716784-B978-C91A-B815-BEA0B5BF58C2}"/>
          </ac:spMkLst>
        </pc:spChg>
        <pc:cxnChg chg="del mod">
          <ac:chgData name="Matteo Bonfanti" userId="9510521127270a7f" providerId="LiveId" clId="{924AB3DA-59AD-4F4C-94FF-4F726EE25BC8}" dt="2024-06-26T20:52:48.934" v="5045" actId="478"/>
          <ac:cxnSpMkLst>
            <pc:docMk/>
            <pc:sldMk cId="1548132869" sldId="260"/>
            <ac:cxnSpMk id="70" creationId="{25283881-4A08-EA50-064B-BFF53993753D}"/>
          </ac:cxnSpMkLst>
        </pc:cxnChg>
        <pc:cxnChg chg="del mod">
          <ac:chgData name="Matteo Bonfanti" userId="9510521127270a7f" providerId="LiveId" clId="{924AB3DA-59AD-4F4C-94FF-4F726EE25BC8}" dt="2024-06-26T20:52:41.337" v="5039" actId="478"/>
          <ac:cxnSpMkLst>
            <pc:docMk/>
            <pc:sldMk cId="1548132869" sldId="260"/>
            <ac:cxnSpMk id="71" creationId="{0C2F1351-1BB9-A8AB-D474-9EB6D9AEF0C3}"/>
          </ac:cxnSpMkLst>
        </pc:cxnChg>
      </pc:sldChg>
      <pc:sldChg chg="delSp modSp mod">
        <pc:chgData name="Matteo Bonfanti" userId="9510521127270a7f" providerId="LiveId" clId="{924AB3DA-59AD-4F4C-94FF-4F726EE25BC8}" dt="2024-07-06T12:13:25.345" v="6122" actId="1076"/>
        <pc:sldMkLst>
          <pc:docMk/>
          <pc:sldMk cId="2894009149" sldId="261"/>
        </pc:sldMkLst>
        <pc:spChg chg="mod">
          <ac:chgData name="Matteo Bonfanti" userId="9510521127270a7f" providerId="LiveId" clId="{924AB3DA-59AD-4F4C-94FF-4F726EE25BC8}" dt="2024-07-06T12:13:19.526" v="6121" actId="1076"/>
          <ac:spMkLst>
            <pc:docMk/>
            <pc:sldMk cId="2894009149" sldId="261"/>
            <ac:spMk id="5" creationId="{C75BA05A-48A6-D40B-16A9-E03F7D6D3067}"/>
          </ac:spMkLst>
        </pc:spChg>
        <pc:spChg chg="mod">
          <ac:chgData name="Matteo Bonfanti" userId="9510521127270a7f" providerId="LiveId" clId="{924AB3DA-59AD-4F4C-94FF-4F726EE25BC8}" dt="2024-07-06T12:13:25.345" v="6122" actId="1076"/>
          <ac:spMkLst>
            <pc:docMk/>
            <pc:sldMk cId="2894009149" sldId="261"/>
            <ac:spMk id="7" creationId="{7950CF70-97A4-730B-9FDB-EE5072A79777}"/>
          </ac:spMkLst>
        </pc:spChg>
        <pc:spChg chg="del">
          <ac:chgData name="Matteo Bonfanti" userId="9510521127270a7f" providerId="LiveId" clId="{924AB3DA-59AD-4F4C-94FF-4F726EE25BC8}" dt="2024-07-06T12:12:22.264" v="6118" actId="478"/>
          <ac:spMkLst>
            <pc:docMk/>
            <pc:sldMk cId="2894009149" sldId="261"/>
            <ac:spMk id="9" creationId="{550E5C46-ECED-6C01-1D69-0BE092927657}"/>
          </ac:spMkLst>
        </pc:spChg>
      </pc:sldChg>
      <pc:sldChg chg="modSp mod">
        <pc:chgData name="Matteo Bonfanti" userId="9510521127270a7f" providerId="LiveId" clId="{924AB3DA-59AD-4F4C-94FF-4F726EE25BC8}" dt="2024-07-06T12:13:36.957" v="6124" actId="1076"/>
        <pc:sldMkLst>
          <pc:docMk/>
          <pc:sldMk cId="3281291424" sldId="262"/>
        </pc:sldMkLst>
        <pc:spChg chg="mod">
          <ac:chgData name="Matteo Bonfanti" userId="9510521127270a7f" providerId="LiveId" clId="{924AB3DA-59AD-4F4C-94FF-4F726EE25BC8}" dt="2024-07-06T12:13:36.957" v="6124" actId="1076"/>
          <ac:spMkLst>
            <pc:docMk/>
            <pc:sldMk cId="3281291424" sldId="262"/>
            <ac:spMk id="11" creationId="{D61589C8-9414-5698-ECCF-07141B9FB012}"/>
          </ac:spMkLst>
        </pc:spChg>
      </pc:sldChg>
      <pc:sldChg chg="addSp delSp modSp mod">
        <pc:chgData name="Matteo Bonfanti" userId="9510521127270a7f" providerId="LiveId" clId="{924AB3DA-59AD-4F4C-94FF-4F726EE25BC8}" dt="2024-07-06T13:06:52.908" v="6138" actId="108"/>
        <pc:sldMkLst>
          <pc:docMk/>
          <pc:sldMk cId="4207566205" sldId="263"/>
        </pc:sldMkLst>
        <pc:spChg chg="add mod">
          <ac:chgData name="Matteo Bonfanti" userId="9510521127270a7f" providerId="LiveId" clId="{924AB3DA-59AD-4F4C-94FF-4F726EE25BC8}" dt="2024-07-06T12:33:38.380" v="6125" actId="1076"/>
          <ac:spMkLst>
            <pc:docMk/>
            <pc:sldMk cId="4207566205" sldId="263"/>
            <ac:spMk id="3" creationId="{D7112251-4550-E169-3987-C2941F13E759}"/>
          </ac:spMkLst>
        </pc:spChg>
        <pc:spChg chg="add del mod">
          <ac:chgData name="Matteo Bonfanti" userId="9510521127270a7f" providerId="LiveId" clId="{924AB3DA-59AD-4F4C-94FF-4F726EE25BC8}" dt="2024-06-20T16:20:10.645" v="243" actId="478"/>
          <ac:spMkLst>
            <pc:docMk/>
            <pc:sldMk cId="4207566205" sldId="263"/>
            <ac:spMk id="4" creationId="{E0DBD377-0228-C6FC-3F20-A61F8E1BE0E1}"/>
          </ac:spMkLst>
        </pc:spChg>
        <pc:spChg chg="mod">
          <ac:chgData name="Matteo Bonfanti" userId="9510521127270a7f" providerId="LiveId" clId="{924AB3DA-59AD-4F4C-94FF-4F726EE25BC8}" dt="2024-07-06T13:06:52.908" v="6138" actId="108"/>
          <ac:spMkLst>
            <pc:docMk/>
            <pc:sldMk cId="4207566205" sldId="263"/>
            <ac:spMk id="5" creationId="{3601A666-B055-A279-B312-556176BF07A3}"/>
          </ac:spMkLst>
        </pc:spChg>
        <pc:spChg chg="mod">
          <ac:chgData name="Matteo Bonfanti" userId="9510521127270a7f" providerId="LiveId" clId="{924AB3DA-59AD-4F4C-94FF-4F726EE25BC8}" dt="2024-06-20T15:31:10.092" v="159" actId="1076"/>
          <ac:spMkLst>
            <pc:docMk/>
            <pc:sldMk cId="4207566205" sldId="263"/>
            <ac:spMk id="7" creationId="{0598F141-2C1B-64B3-28B4-3DFBB65062E4}"/>
          </ac:spMkLst>
        </pc:spChg>
        <pc:spChg chg="del mod">
          <ac:chgData name="Matteo Bonfanti" userId="9510521127270a7f" providerId="LiveId" clId="{924AB3DA-59AD-4F4C-94FF-4F726EE25BC8}" dt="2024-06-20T16:12:30.969" v="166" actId="478"/>
          <ac:spMkLst>
            <pc:docMk/>
            <pc:sldMk cId="4207566205" sldId="263"/>
            <ac:spMk id="9" creationId="{6ACE0441-D437-CC2A-DE45-AADAA0B94D9B}"/>
          </ac:spMkLst>
        </pc:spChg>
        <pc:spChg chg="del mod">
          <ac:chgData name="Matteo Bonfanti" userId="9510521127270a7f" providerId="LiveId" clId="{924AB3DA-59AD-4F4C-94FF-4F726EE25BC8}" dt="2024-06-20T16:12:33.156" v="167" actId="478"/>
          <ac:spMkLst>
            <pc:docMk/>
            <pc:sldMk cId="4207566205" sldId="263"/>
            <ac:spMk id="10" creationId="{0C04379F-A341-3798-C8DC-E277BF96F63B}"/>
          </ac:spMkLst>
        </pc:spChg>
      </pc:sldChg>
      <pc:sldChg chg="modSp mod">
        <pc:chgData name="Matteo Bonfanti" userId="9510521127270a7f" providerId="LiveId" clId="{924AB3DA-59AD-4F4C-94FF-4F726EE25BC8}" dt="2024-07-08T09:53:31.271" v="6389" actId="20577"/>
        <pc:sldMkLst>
          <pc:docMk/>
          <pc:sldMk cId="1090383671" sldId="264"/>
        </pc:sldMkLst>
        <pc:spChg chg="mod">
          <ac:chgData name="Matteo Bonfanti" userId="9510521127270a7f" providerId="LiveId" clId="{924AB3DA-59AD-4F4C-94FF-4F726EE25BC8}" dt="2024-07-08T09:53:31.271" v="6389" actId="20577"/>
          <ac:spMkLst>
            <pc:docMk/>
            <pc:sldMk cId="1090383671" sldId="264"/>
            <ac:spMk id="3" creationId="{B36FD6D0-45FC-323C-257F-86DD40E023A5}"/>
          </ac:spMkLst>
        </pc:spChg>
      </pc:sldChg>
      <pc:sldChg chg="addSp delSp modSp mod">
        <pc:chgData name="Matteo Bonfanti" userId="9510521127270a7f" providerId="LiveId" clId="{924AB3DA-59AD-4F4C-94FF-4F726EE25BC8}" dt="2024-07-10T22:00:37.495" v="6391"/>
        <pc:sldMkLst>
          <pc:docMk/>
          <pc:sldMk cId="544751276" sldId="265"/>
        </pc:sldMkLst>
        <pc:spChg chg="mod">
          <ac:chgData name="Matteo Bonfanti" userId="9510521127270a7f" providerId="LiveId" clId="{924AB3DA-59AD-4F4C-94FF-4F726EE25BC8}" dt="2024-06-23T12:26:11.750" v="1904" actId="14100"/>
          <ac:spMkLst>
            <pc:docMk/>
            <pc:sldMk cId="544751276" sldId="265"/>
            <ac:spMk id="2" creationId="{5D6F5311-538B-1E7A-EE6B-338728A8881D}"/>
          </ac:spMkLst>
        </pc:spChg>
        <pc:spChg chg="add mod">
          <ac:chgData name="Matteo Bonfanti" userId="9510521127270a7f" providerId="LiveId" clId="{924AB3DA-59AD-4F4C-94FF-4F726EE25BC8}" dt="2024-06-20T16:36:54.387" v="301" actId="20577"/>
          <ac:spMkLst>
            <pc:docMk/>
            <pc:sldMk cId="544751276" sldId="265"/>
            <ac:spMk id="5" creationId="{B7E7D9D5-046E-B1A8-5885-0620228D03E0}"/>
          </ac:spMkLst>
        </pc:spChg>
        <pc:spChg chg="add mod">
          <ac:chgData name="Matteo Bonfanti" userId="9510521127270a7f" providerId="LiveId" clId="{924AB3DA-59AD-4F4C-94FF-4F726EE25BC8}" dt="2024-06-20T16:36:52.820" v="300" actId="20577"/>
          <ac:spMkLst>
            <pc:docMk/>
            <pc:sldMk cId="544751276" sldId="265"/>
            <ac:spMk id="6" creationId="{353DA3B5-9037-ECEB-6A7D-018EF6320F4D}"/>
          </ac:spMkLst>
        </pc:spChg>
        <pc:spChg chg="del">
          <ac:chgData name="Matteo Bonfanti" userId="9510521127270a7f" providerId="LiveId" clId="{924AB3DA-59AD-4F4C-94FF-4F726EE25BC8}" dt="2024-06-20T16:35:32.296" v="269" actId="478"/>
          <ac:spMkLst>
            <pc:docMk/>
            <pc:sldMk cId="544751276" sldId="265"/>
            <ac:spMk id="64" creationId="{4BE3989B-75DE-6759-77E0-A7F803FD564F}"/>
          </ac:spMkLst>
        </pc:spChg>
        <pc:spChg chg="del mod">
          <ac:chgData name="Matteo Bonfanti" userId="9510521127270a7f" providerId="LiveId" clId="{924AB3DA-59AD-4F4C-94FF-4F726EE25BC8}" dt="2024-06-20T16:36:46.955" v="298" actId="478"/>
          <ac:spMkLst>
            <pc:docMk/>
            <pc:sldMk cId="544751276" sldId="265"/>
            <ac:spMk id="65" creationId="{52AF76D6-7A90-D968-6F39-DF8A7703A557}"/>
          </ac:spMkLst>
        </pc:spChg>
        <pc:spChg chg="mod">
          <ac:chgData name="Matteo Bonfanti" userId="9510521127270a7f" providerId="LiveId" clId="{924AB3DA-59AD-4F4C-94FF-4F726EE25BC8}" dt="2024-07-10T22:00:34.048" v="6390"/>
          <ac:spMkLst>
            <pc:docMk/>
            <pc:sldMk cId="544751276" sldId="265"/>
            <ac:spMk id="99" creationId="{CA4A7AFC-38CB-BC7A-1BE9-66B9E1186B42}"/>
          </ac:spMkLst>
        </pc:spChg>
        <pc:spChg chg="del">
          <ac:chgData name="Matteo Bonfanti" userId="9510521127270a7f" providerId="LiveId" clId="{924AB3DA-59AD-4F4C-94FF-4F726EE25BC8}" dt="2024-06-20T16:35:35.234" v="270" actId="478"/>
          <ac:spMkLst>
            <pc:docMk/>
            <pc:sldMk cId="544751276" sldId="265"/>
            <ac:spMk id="106" creationId="{D381DBEC-9F3C-0ED4-F263-D4D4A93FD288}"/>
          </ac:spMkLst>
        </pc:spChg>
        <pc:spChg chg="mod">
          <ac:chgData name="Matteo Bonfanti" userId="9510521127270a7f" providerId="LiveId" clId="{924AB3DA-59AD-4F4C-94FF-4F726EE25BC8}" dt="2024-07-10T22:00:37.495" v="6391"/>
          <ac:spMkLst>
            <pc:docMk/>
            <pc:sldMk cId="544751276" sldId="265"/>
            <ac:spMk id="152" creationId="{7572CA17-C9FE-A250-3EAB-16F847887B48}"/>
          </ac:spMkLst>
        </pc:spChg>
        <pc:cxnChg chg="del mod">
          <ac:chgData name="Matteo Bonfanti" userId="9510521127270a7f" providerId="LiveId" clId="{924AB3DA-59AD-4F4C-94FF-4F726EE25BC8}" dt="2024-06-20T16:35:45.530" v="273" actId="478"/>
          <ac:cxnSpMkLst>
            <pc:docMk/>
            <pc:sldMk cId="544751276" sldId="265"/>
            <ac:cxnSpMk id="52" creationId="{F332A956-9404-8838-AC92-1AA0392D761D}"/>
          </ac:cxnSpMkLst>
        </pc:cxnChg>
        <pc:cxnChg chg="mod">
          <ac:chgData name="Matteo Bonfanti" userId="9510521127270a7f" providerId="LiveId" clId="{924AB3DA-59AD-4F4C-94FF-4F726EE25BC8}" dt="2024-06-20T16:35:49.180" v="274" actId="14100"/>
          <ac:cxnSpMkLst>
            <pc:docMk/>
            <pc:sldMk cId="544751276" sldId="265"/>
            <ac:cxnSpMk id="63" creationId="{8937E940-F727-FAB1-C9FB-4F8D9CF49BD3}"/>
          </ac:cxnSpMkLst>
        </pc:cxnChg>
        <pc:cxnChg chg="mod">
          <ac:chgData name="Matteo Bonfanti" userId="9510521127270a7f" providerId="LiveId" clId="{924AB3DA-59AD-4F4C-94FF-4F726EE25BC8}" dt="2024-06-20T16:35:40.016" v="272" actId="14100"/>
          <ac:cxnSpMkLst>
            <pc:docMk/>
            <pc:sldMk cId="544751276" sldId="265"/>
            <ac:cxnSpMk id="97" creationId="{53A386FE-319A-B396-60F8-B0BF4D4D0710}"/>
          </ac:cxnSpMkLst>
        </pc:cxnChg>
        <pc:cxnChg chg="del mod">
          <ac:chgData name="Matteo Bonfanti" userId="9510521127270a7f" providerId="LiveId" clId="{924AB3DA-59AD-4F4C-94FF-4F726EE25BC8}" dt="2024-06-20T16:35:36.530" v="271" actId="478"/>
          <ac:cxnSpMkLst>
            <pc:docMk/>
            <pc:sldMk cId="544751276" sldId="265"/>
            <ac:cxnSpMk id="123" creationId="{0D2E4BAE-9281-B2D1-41EB-8906897DE757}"/>
          </ac:cxnSpMkLst>
        </pc:cxnChg>
      </pc:sldChg>
      <pc:sldChg chg="addSp delSp modSp mod">
        <pc:chgData name="Matteo Bonfanti" userId="9510521127270a7f" providerId="LiveId" clId="{924AB3DA-59AD-4F4C-94FF-4F726EE25BC8}" dt="2024-07-06T13:17:44.467" v="6267" actId="1076"/>
        <pc:sldMkLst>
          <pc:docMk/>
          <pc:sldMk cId="3096233326" sldId="266"/>
        </pc:sldMkLst>
        <pc:spChg chg="mod">
          <ac:chgData name="Matteo Bonfanti" userId="9510521127270a7f" providerId="LiveId" clId="{924AB3DA-59AD-4F4C-94FF-4F726EE25BC8}" dt="2024-06-20T21:45:21.177" v="580" actId="1076"/>
          <ac:spMkLst>
            <pc:docMk/>
            <pc:sldMk cId="3096233326" sldId="266"/>
            <ac:spMk id="2" creationId="{FC7972E9-6A7E-7E94-F54F-F718FE3E1E02}"/>
          </ac:spMkLst>
        </pc:spChg>
        <pc:spChg chg="add mod">
          <ac:chgData name="Matteo Bonfanti" userId="9510521127270a7f" providerId="LiveId" clId="{924AB3DA-59AD-4F4C-94FF-4F726EE25BC8}" dt="2024-07-06T13:17:44.467" v="6267" actId="1076"/>
          <ac:spMkLst>
            <pc:docMk/>
            <pc:sldMk cId="3096233326" sldId="266"/>
            <ac:spMk id="3" creationId="{53FD18C3-B5D9-113C-7012-753F45E91361}"/>
          </ac:spMkLst>
        </pc:spChg>
        <pc:spChg chg="mod">
          <ac:chgData name="Matteo Bonfanti" userId="9510521127270a7f" providerId="LiveId" clId="{924AB3DA-59AD-4F4C-94FF-4F726EE25BC8}" dt="2024-06-25T21:23:27.970" v="2554" actId="1076"/>
          <ac:spMkLst>
            <pc:docMk/>
            <pc:sldMk cId="3096233326" sldId="266"/>
            <ac:spMk id="4" creationId="{0733FCBA-C1AC-8EE1-377C-D3976443788A}"/>
          </ac:spMkLst>
        </pc:spChg>
        <pc:spChg chg="del">
          <ac:chgData name="Matteo Bonfanti" userId="9510521127270a7f" providerId="LiveId" clId="{924AB3DA-59AD-4F4C-94FF-4F726EE25BC8}" dt="2024-06-20T16:45:11.479" v="393" actId="478"/>
          <ac:spMkLst>
            <pc:docMk/>
            <pc:sldMk cId="3096233326" sldId="266"/>
            <ac:spMk id="5" creationId="{B35ED3C2-F602-59A0-F971-6C39D5317660}"/>
          </ac:spMkLst>
        </pc:spChg>
        <pc:spChg chg="del">
          <ac:chgData name="Matteo Bonfanti" userId="9510521127270a7f" providerId="LiveId" clId="{924AB3DA-59AD-4F4C-94FF-4F726EE25BC8}" dt="2024-06-20T16:45:16.859" v="394" actId="478"/>
          <ac:spMkLst>
            <pc:docMk/>
            <pc:sldMk cId="3096233326" sldId="266"/>
            <ac:spMk id="6" creationId="{7F35EA4E-ED57-A97A-9193-A59E0DD386B4}"/>
          </ac:spMkLst>
        </pc:spChg>
        <pc:spChg chg="del">
          <ac:chgData name="Matteo Bonfanti" userId="9510521127270a7f" providerId="LiveId" clId="{924AB3DA-59AD-4F4C-94FF-4F726EE25BC8}" dt="2024-06-20T16:45:22.003" v="396" actId="478"/>
          <ac:spMkLst>
            <pc:docMk/>
            <pc:sldMk cId="3096233326" sldId="266"/>
            <ac:spMk id="11" creationId="{9B998527-DEA3-6EBE-E06B-C9200FCDA4C4}"/>
          </ac:spMkLst>
        </pc:spChg>
        <pc:spChg chg="mod">
          <ac:chgData name="Matteo Bonfanti" userId="9510521127270a7f" providerId="LiveId" clId="{924AB3DA-59AD-4F4C-94FF-4F726EE25BC8}" dt="2024-06-25T21:21:45.965" v="2526" actId="14100"/>
          <ac:spMkLst>
            <pc:docMk/>
            <pc:sldMk cId="3096233326" sldId="266"/>
            <ac:spMk id="13" creationId="{2146A19E-41F9-A907-3CF8-B0EF2416BFB0}"/>
          </ac:spMkLst>
        </pc:spChg>
        <pc:spChg chg="mod">
          <ac:chgData name="Matteo Bonfanti" userId="9510521127270a7f" providerId="LiveId" clId="{924AB3DA-59AD-4F4C-94FF-4F726EE25BC8}" dt="2024-06-20T21:42:20.532" v="526" actId="1035"/>
          <ac:spMkLst>
            <pc:docMk/>
            <pc:sldMk cId="3096233326" sldId="266"/>
            <ac:spMk id="14" creationId="{B2F57727-2162-F3C7-1871-86D0B5633DC0}"/>
          </ac:spMkLst>
        </pc:spChg>
        <pc:spChg chg="mod ord">
          <ac:chgData name="Matteo Bonfanti" userId="9510521127270a7f" providerId="LiveId" clId="{924AB3DA-59AD-4F4C-94FF-4F726EE25BC8}" dt="2024-06-20T22:00:43.840" v="903" actId="14100"/>
          <ac:spMkLst>
            <pc:docMk/>
            <pc:sldMk cId="3096233326" sldId="266"/>
            <ac:spMk id="16" creationId="{9E5E57B3-CE7D-12CF-88D7-D43F5DF4840A}"/>
          </ac:spMkLst>
        </pc:spChg>
        <pc:spChg chg="del">
          <ac:chgData name="Matteo Bonfanti" userId="9510521127270a7f" providerId="LiveId" clId="{924AB3DA-59AD-4F4C-94FF-4F726EE25BC8}" dt="2024-06-20T16:46:03.507" v="410" actId="478"/>
          <ac:spMkLst>
            <pc:docMk/>
            <pc:sldMk cId="3096233326" sldId="266"/>
            <ac:spMk id="18" creationId="{0A788B2D-470F-ABC5-D9F4-29EC5763CA4B}"/>
          </ac:spMkLst>
        </pc:spChg>
        <pc:spChg chg="mod">
          <ac:chgData name="Matteo Bonfanti" userId="9510521127270a7f" providerId="LiveId" clId="{924AB3DA-59AD-4F4C-94FF-4F726EE25BC8}" dt="2024-06-20T22:01:03.815" v="911" actId="20577"/>
          <ac:spMkLst>
            <pc:docMk/>
            <pc:sldMk cId="3096233326" sldId="266"/>
            <ac:spMk id="19" creationId="{5DEA150C-A313-B379-4037-9937B61605F7}"/>
          </ac:spMkLst>
        </pc:spChg>
        <pc:spChg chg="del mod">
          <ac:chgData name="Matteo Bonfanti" userId="9510521127270a7f" providerId="LiveId" clId="{924AB3DA-59AD-4F4C-94FF-4F726EE25BC8}" dt="2024-06-20T21:40:33.442" v="479" actId="478"/>
          <ac:spMkLst>
            <pc:docMk/>
            <pc:sldMk cId="3096233326" sldId="266"/>
            <ac:spMk id="21" creationId="{80D06621-6F18-1CD6-CE88-618662250E05}"/>
          </ac:spMkLst>
        </pc:spChg>
        <pc:spChg chg="del mod">
          <ac:chgData name="Matteo Bonfanti" userId="9510521127270a7f" providerId="LiveId" clId="{924AB3DA-59AD-4F4C-94FF-4F726EE25BC8}" dt="2024-06-25T21:24:23.999" v="2559" actId="478"/>
          <ac:spMkLst>
            <pc:docMk/>
            <pc:sldMk cId="3096233326" sldId="266"/>
            <ac:spMk id="23" creationId="{8B80672D-D336-DB3D-24AC-E3C5CBE24C42}"/>
          </ac:spMkLst>
        </pc:spChg>
        <pc:spChg chg="del">
          <ac:chgData name="Matteo Bonfanti" userId="9510521127270a7f" providerId="LiveId" clId="{924AB3DA-59AD-4F4C-94FF-4F726EE25BC8}" dt="2024-06-20T21:40:43.823" v="482" actId="478"/>
          <ac:spMkLst>
            <pc:docMk/>
            <pc:sldMk cId="3096233326" sldId="266"/>
            <ac:spMk id="38" creationId="{90664850-FF1A-7F88-1832-D3B3023BA03E}"/>
          </ac:spMkLst>
        </pc:spChg>
        <pc:spChg chg="del">
          <ac:chgData name="Matteo Bonfanti" userId="9510521127270a7f" providerId="LiveId" clId="{924AB3DA-59AD-4F4C-94FF-4F726EE25BC8}" dt="2024-06-20T16:45:24.807" v="397" actId="478"/>
          <ac:spMkLst>
            <pc:docMk/>
            <pc:sldMk cId="3096233326" sldId="266"/>
            <ac:spMk id="42" creationId="{21E7E707-FD22-141B-42FA-38F08A7246E7}"/>
          </ac:spMkLst>
        </pc:spChg>
        <pc:spChg chg="del mod">
          <ac:chgData name="Matteo Bonfanti" userId="9510521127270a7f" providerId="LiveId" clId="{924AB3DA-59AD-4F4C-94FF-4F726EE25BC8}" dt="2024-06-20T21:40:46.890" v="485" actId="478"/>
          <ac:spMkLst>
            <pc:docMk/>
            <pc:sldMk cId="3096233326" sldId="266"/>
            <ac:spMk id="49" creationId="{470C6939-623C-D8E5-79CB-68C31ADFC3C3}"/>
          </ac:spMkLst>
        </pc:spChg>
        <pc:spChg chg="del">
          <ac:chgData name="Matteo Bonfanti" userId="9510521127270a7f" providerId="LiveId" clId="{924AB3DA-59AD-4F4C-94FF-4F726EE25BC8}" dt="2024-06-20T16:45:54.172" v="408" actId="478"/>
          <ac:spMkLst>
            <pc:docMk/>
            <pc:sldMk cId="3096233326" sldId="266"/>
            <ac:spMk id="50" creationId="{A91CFCBA-180F-FA2B-A925-5CD53C248159}"/>
          </ac:spMkLst>
        </pc:spChg>
        <pc:spChg chg="add mod">
          <ac:chgData name="Matteo Bonfanti" userId="9510521127270a7f" providerId="LiveId" clId="{924AB3DA-59AD-4F4C-94FF-4F726EE25BC8}" dt="2024-06-20T21:45:28.397" v="582" actId="1076"/>
          <ac:spMkLst>
            <pc:docMk/>
            <pc:sldMk cId="3096233326" sldId="266"/>
            <ac:spMk id="52" creationId="{3A24E310-935E-7C04-A891-C0A8DD876905}"/>
          </ac:spMkLst>
        </pc:spChg>
        <pc:spChg chg="add mod">
          <ac:chgData name="Matteo Bonfanti" userId="9510521127270a7f" providerId="LiveId" clId="{924AB3DA-59AD-4F4C-94FF-4F726EE25BC8}" dt="2024-06-20T21:46:29.079" v="593" actId="1076"/>
          <ac:spMkLst>
            <pc:docMk/>
            <pc:sldMk cId="3096233326" sldId="266"/>
            <ac:spMk id="53" creationId="{A4E0D6C0-223D-F4B1-F46E-BF4F63AC64E3}"/>
          </ac:spMkLst>
        </pc:spChg>
        <pc:spChg chg="add mod">
          <ac:chgData name="Matteo Bonfanti" userId="9510521127270a7f" providerId="LiveId" clId="{924AB3DA-59AD-4F4C-94FF-4F726EE25BC8}" dt="2024-06-25T21:21:55.393" v="2528" actId="1076"/>
          <ac:spMkLst>
            <pc:docMk/>
            <pc:sldMk cId="3096233326" sldId="266"/>
            <ac:spMk id="55" creationId="{F5C9B302-371A-A2A7-591D-1AB2C455E754}"/>
          </ac:spMkLst>
        </pc:spChg>
        <pc:spChg chg="add mod">
          <ac:chgData name="Matteo Bonfanti" userId="9510521127270a7f" providerId="LiveId" clId="{924AB3DA-59AD-4F4C-94FF-4F726EE25BC8}" dt="2024-06-20T22:21:43.145" v="1383" actId="1076"/>
          <ac:spMkLst>
            <pc:docMk/>
            <pc:sldMk cId="3096233326" sldId="266"/>
            <ac:spMk id="57" creationId="{04EACA74-A2CA-583D-A533-1136A87414E4}"/>
          </ac:spMkLst>
        </pc:spChg>
        <pc:spChg chg="mod">
          <ac:chgData name="Matteo Bonfanti" userId="9510521127270a7f" providerId="LiveId" clId="{924AB3DA-59AD-4F4C-94FF-4F726EE25BC8}" dt="2024-06-24T15:54:06.258" v="2061" actId="1076"/>
          <ac:spMkLst>
            <pc:docMk/>
            <pc:sldMk cId="3096233326" sldId="266"/>
            <ac:spMk id="68" creationId="{9D21D04B-68D2-3C4B-89C5-35EDAC39B2CA}"/>
          </ac:spMkLst>
        </pc:spChg>
        <pc:spChg chg="mod">
          <ac:chgData name="Matteo Bonfanti" userId="9510521127270a7f" providerId="LiveId" clId="{924AB3DA-59AD-4F4C-94FF-4F726EE25BC8}" dt="2024-06-20T22:20:15.757" v="1365" actId="1076"/>
          <ac:spMkLst>
            <pc:docMk/>
            <pc:sldMk cId="3096233326" sldId="266"/>
            <ac:spMk id="69" creationId="{04C495F9-A931-34BB-7B5C-AB421D1C46EE}"/>
          </ac:spMkLst>
        </pc:spChg>
        <pc:spChg chg="mod">
          <ac:chgData name="Matteo Bonfanti" userId="9510521127270a7f" providerId="LiveId" clId="{924AB3DA-59AD-4F4C-94FF-4F726EE25BC8}" dt="2024-07-01T13:39:54.451" v="6091" actId="20577"/>
          <ac:spMkLst>
            <pc:docMk/>
            <pc:sldMk cId="3096233326" sldId="266"/>
            <ac:spMk id="73" creationId="{46567629-982E-060E-EE9A-6E5F5D6F87FF}"/>
          </ac:spMkLst>
        </pc:spChg>
        <pc:spChg chg="mod">
          <ac:chgData name="Matteo Bonfanti" userId="9510521127270a7f" providerId="LiveId" clId="{924AB3DA-59AD-4F4C-94FF-4F726EE25BC8}" dt="2024-06-24T15:57:11.791" v="2129" actId="14100"/>
          <ac:spMkLst>
            <pc:docMk/>
            <pc:sldMk cId="3096233326" sldId="266"/>
            <ac:spMk id="78" creationId="{0737CDF1-203B-C1DD-9C32-7041CC2806E1}"/>
          </ac:spMkLst>
        </pc:spChg>
        <pc:spChg chg="mod">
          <ac:chgData name="Matteo Bonfanti" userId="9510521127270a7f" providerId="LiveId" clId="{924AB3DA-59AD-4F4C-94FF-4F726EE25BC8}" dt="2024-06-20T22:08:47.871" v="1158" actId="1076"/>
          <ac:spMkLst>
            <pc:docMk/>
            <pc:sldMk cId="3096233326" sldId="266"/>
            <ac:spMk id="86" creationId="{D01AF9DC-9B58-CC47-A43A-FA93802F08EE}"/>
          </ac:spMkLst>
        </pc:spChg>
        <pc:spChg chg="mod">
          <ac:chgData name="Matteo Bonfanti" userId="9510521127270a7f" providerId="LiveId" clId="{924AB3DA-59AD-4F4C-94FF-4F726EE25BC8}" dt="2024-06-20T21:41:57.483" v="511" actId="1076"/>
          <ac:spMkLst>
            <pc:docMk/>
            <pc:sldMk cId="3096233326" sldId="266"/>
            <ac:spMk id="89" creationId="{5B7CD3F7-EF4F-5FFE-610E-A3C8B3AA9806}"/>
          </ac:spMkLst>
        </pc:spChg>
        <pc:spChg chg="mod">
          <ac:chgData name="Matteo Bonfanti" userId="9510521127270a7f" providerId="LiveId" clId="{924AB3DA-59AD-4F4C-94FF-4F726EE25BC8}" dt="2024-06-20T21:42:37.569" v="539" actId="1036"/>
          <ac:spMkLst>
            <pc:docMk/>
            <pc:sldMk cId="3096233326" sldId="266"/>
            <ac:spMk id="90" creationId="{9E769AE2-1920-C968-22FD-C096A7EE4EF4}"/>
          </ac:spMkLst>
        </pc:spChg>
        <pc:spChg chg="mod">
          <ac:chgData name="Matteo Bonfanti" userId="9510521127270a7f" providerId="LiveId" clId="{924AB3DA-59AD-4F4C-94FF-4F726EE25BC8}" dt="2024-06-20T21:42:30.732" v="528" actId="1076"/>
          <ac:spMkLst>
            <pc:docMk/>
            <pc:sldMk cId="3096233326" sldId="266"/>
            <ac:spMk id="91" creationId="{E22754D6-319F-3850-3821-41A6273E60C7}"/>
          </ac:spMkLst>
        </pc:spChg>
        <pc:spChg chg="del">
          <ac:chgData name="Matteo Bonfanti" userId="9510521127270a7f" providerId="LiveId" clId="{924AB3DA-59AD-4F4C-94FF-4F726EE25BC8}" dt="2024-06-20T16:48:14.532" v="416" actId="478"/>
          <ac:spMkLst>
            <pc:docMk/>
            <pc:sldMk cId="3096233326" sldId="266"/>
            <ac:spMk id="98" creationId="{1FEDDF1E-366B-A182-6AE7-2F4D79AF42DC}"/>
          </ac:spMkLst>
        </pc:spChg>
        <pc:spChg chg="add mod">
          <ac:chgData name="Matteo Bonfanti" userId="9510521127270a7f" providerId="LiveId" clId="{924AB3DA-59AD-4F4C-94FF-4F726EE25BC8}" dt="2024-06-20T22:03:37.473" v="990" actId="1035"/>
          <ac:spMkLst>
            <pc:docMk/>
            <pc:sldMk cId="3096233326" sldId="266"/>
            <ac:spMk id="101" creationId="{6B484529-AAC3-EAA7-1F46-AB0EBBA50448}"/>
          </ac:spMkLst>
        </pc:spChg>
        <pc:spChg chg="del">
          <ac:chgData name="Matteo Bonfanti" userId="9510521127270a7f" providerId="LiveId" clId="{924AB3DA-59AD-4F4C-94FF-4F726EE25BC8}" dt="2024-06-20T16:48:16.977" v="417" actId="478"/>
          <ac:spMkLst>
            <pc:docMk/>
            <pc:sldMk cId="3096233326" sldId="266"/>
            <ac:spMk id="114" creationId="{C8FD4D13-2BB9-DBDF-9CCF-8F7A939D074D}"/>
          </ac:spMkLst>
        </pc:spChg>
        <pc:spChg chg="add mod">
          <ac:chgData name="Matteo Bonfanti" userId="9510521127270a7f" providerId="LiveId" clId="{924AB3DA-59AD-4F4C-94FF-4F726EE25BC8}" dt="2024-06-20T21:59:36.120" v="853" actId="1035"/>
          <ac:spMkLst>
            <pc:docMk/>
            <pc:sldMk cId="3096233326" sldId="266"/>
            <ac:spMk id="116" creationId="{8CE715A8-663B-45B3-EAE0-78104B437C5E}"/>
          </ac:spMkLst>
        </pc:spChg>
        <pc:spChg chg="add mod">
          <ac:chgData name="Matteo Bonfanti" userId="9510521127270a7f" providerId="LiveId" clId="{924AB3DA-59AD-4F4C-94FF-4F726EE25BC8}" dt="2024-06-26T17:01:49.232" v="4227" actId="1076"/>
          <ac:spMkLst>
            <pc:docMk/>
            <pc:sldMk cId="3096233326" sldId="266"/>
            <ac:spMk id="124" creationId="{C44FD007-1B9B-2B7D-E5EE-898424795CCD}"/>
          </ac:spMkLst>
        </pc:spChg>
        <pc:spChg chg="add mod">
          <ac:chgData name="Matteo Bonfanti" userId="9510521127270a7f" providerId="LiveId" clId="{924AB3DA-59AD-4F4C-94FF-4F726EE25BC8}" dt="2024-06-20T22:12:43.329" v="1243" actId="20577"/>
          <ac:spMkLst>
            <pc:docMk/>
            <pc:sldMk cId="3096233326" sldId="266"/>
            <ac:spMk id="125" creationId="{B4AECDFB-CC55-4991-0737-B8CF3E1D4A31}"/>
          </ac:spMkLst>
        </pc:spChg>
        <pc:spChg chg="add mod">
          <ac:chgData name="Matteo Bonfanti" userId="9510521127270a7f" providerId="LiveId" clId="{924AB3DA-59AD-4F4C-94FF-4F726EE25BC8}" dt="2024-06-20T22:16:29.927" v="1308" actId="1036"/>
          <ac:spMkLst>
            <pc:docMk/>
            <pc:sldMk cId="3096233326" sldId="266"/>
            <ac:spMk id="132" creationId="{751BA0B6-ED39-5803-D8A1-E1FFFC00B7B9}"/>
          </ac:spMkLst>
        </pc:spChg>
        <pc:spChg chg="add del mod">
          <ac:chgData name="Matteo Bonfanti" userId="9510521127270a7f" providerId="LiveId" clId="{924AB3DA-59AD-4F4C-94FF-4F726EE25BC8}" dt="2024-06-20T21:54:53.098" v="733"/>
          <ac:spMkLst>
            <pc:docMk/>
            <pc:sldMk cId="3096233326" sldId="266"/>
            <ac:spMk id="133" creationId="{56E0167F-5C1B-5EC8-AF48-CAB656829C25}"/>
          </ac:spMkLst>
        </pc:spChg>
        <pc:spChg chg="add del mod">
          <ac:chgData name="Matteo Bonfanti" userId="9510521127270a7f" providerId="LiveId" clId="{924AB3DA-59AD-4F4C-94FF-4F726EE25BC8}" dt="2024-06-20T21:54:53.097" v="731" actId="478"/>
          <ac:spMkLst>
            <pc:docMk/>
            <pc:sldMk cId="3096233326" sldId="266"/>
            <ac:spMk id="134" creationId="{0C62A573-14C9-1936-FC6A-3BC2EC1FC5E6}"/>
          </ac:spMkLst>
        </pc:spChg>
        <pc:spChg chg="add mod">
          <ac:chgData name="Matteo Bonfanti" userId="9510521127270a7f" providerId="LiveId" clId="{924AB3DA-59AD-4F4C-94FF-4F726EE25BC8}" dt="2024-06-20T22:16:14.960" v="1291" actId="14100"/>
          <ac:spMkLst>
            <pc:docMk/>
            <pc:sldMk cId="3096233326" sldId="266"/>
            <ac:spMk id="142" creationId="{C6EB8884-2807-8B36-2C02-BD6E1A7BE61C}"/>
          </ac:spMkLst>
        </pc:spChg>
        <pc:spChg chg="add mod">
          <ac:chgData name="Matteo Bonfanti" userId="9510521127270a7f" providerId="LiveId" clId="{924AB3DA-59AD-4F4C-94FF-4F726EE25BC8}" dt="2024-07-01T13:38:48.151" v="6090" actId="14100"/>
          <ac:spMkLst>
            <pc:docMk/>
            <pc:sldMk cId="3096233326" sldId="266"/>
            <ac:spMk id="143" creationId="{F899E770-0666-35B5-4678-D33600156D0A}"/>
          </ac:spMkLst>
        </pc:spChg>
        <pc:spChg chg="add mod">
          <ac:chgData name="Matteo Bonfanti" userId="9510521127270a7f" providerId="LiveId" clId="{924AB3DA-59AD-4F4C-94FF-4F726EE25BC8}" dt="2024-06-26T17:02:24.048" v="4237" actId="1076"/>
          <ac:spMkLst>
            <pc:docMk/>
            <pc:sldMk cId="3096233326" sldId="266"/>
            <ac:spMk id="153" creationId="{0EA7D39B-366D-7EF5-888B-CB73961081FE}"/>
          </ac:spMkLst>
        </pc:spChg>
        <pc:spChg chg="add mod">
          <ac:chgData name="Matteo Bonfanti" userId="9510521127270a7f" providerId="LiveId" clId="{924AB3DA-59AD-4F4C-94FF-4F726EE25BC8}" dt="2024-06-20T22:03:54.522" v="993" actId="14100"/>
          <ac:spMkLst>
            <pc:docMk/>
            <pc:sldMk cId="3096233326" sldId="266"/>
            <ac:spMk id="171" creationId="{F4007926-8E08-3657-C857-18A919663274}"/>
          </ac:spMkLst>
        </pc:spChg>
        <pc:spChg chg="add mod">
          <ac:chgData name="Matteo Bonfanti" userId="9510521127270a7f" providerId="LiveId" clId="{924AB3DA-59AD-4F4C-94FF-4F726EE25BC8}" dt="2024-06-20T22:02:19.648" v="926" actId="14100"/>
          <ac:spMkLst>
            <pc:docMk/>
            <pc:sldMk cId="3096233326" sldId="266"/>
            <ac:spMk id="173" creationId="{B87FA909-50E4-5382-8852-06EFFC51A7E0}"/>
          </ac:spMkLst>
        </pc:spChg>
        <pc:spChg chg="add mod">
          <ac:chgData name="Matteo Bonfanti" userId="9510521127270a7f" providerId="LiveId" clId="{924AB3DA-59AD-4F4C-94FF-4F726EE25BC8}" dt="2024-06-20T22:00:50.488" v="904" actId="1076"/>
          <ac:spMkLst>
            <pc:docMk/>
            <pc:sldMk cId="3096233326" sldId="266"/>
            <ac:spMk id="175" creationId="{D2EE833B-B1EF-FE74-92D4-D2EA3D1B2949}"/>
          </ac:spMkLst>
        </pc:spChg>
        <pc:spChg chg="add mod">
          <ac:chgData name="Matteo Bonfanti" userId="9510521127270a7f" providerId="LiveId" clId="{924AB3DA-59AD-4F4C-94FF-4F726EE25BC8}" dt="2024-06-20T22:05:14.567" v="1036" actId="14100"/>
          <ac:spMkLst>
            <pc:docMk/>
            <pc:sldMk cId="3096233326" sldId="266"/>
            <ac:spMk id="177" creationId="{939F59A0-8C47-07BC-E900-A6997F43FEBA}"/>
          </ac:spMkLst>
        </pc:spChg>
        <pc:spChg chg="add mod">
          <ac:chgData name="Matteo Bonfanti" userId="9510521127270a7f" providerId="LiveId" clId="{924AB3DA-59AD-4F4C-94FF-4F726EE25BC8}" dt="2024-06-27T20:57:34.156" v="5727" actId="1035"/>
          <ac:spMkLst>
            <pc:docMk/>
            <pc:sldMk cId="3096233326" sldId="266"/>
            <ac:spMk id="179" creationId="{526C5A47-8F66-4220-D9BD-4EC2DD9D768C}"/>
          </ac:spMkLst>
        </pc:spChg>
        <pc:spChg chg="add mod">
          <ac:chgData name="Matteo Bonfanti" userId="9510521127270a7f" providerId="LiveId" clId="{924AB3DA-59AD-4F4C-94FF-4F726EE25BC8}" dt="2024-06-20T22:02:32.327" v="935" actId="1076"/>
          <ac:spMkLst>
            <pc:docMk/>
            <pc:sldMk cId="3096233326" sldId="266"/>
            <ac:spMk id="181" creationId="{FD145A67-08F4-D065-CE0A-20D9660A27C7}"/>
          </ac:spMkLst>
        </pc:spChg>
        <pc:spChg chg="add mod">
          <ac:chgData name="Matteo Bonfanti" userId="9510521127270a7f" providerId="LiveId" clId="{924AB3DA-59AD-4F4C-94FF-4F726EE25BC8}" dt="2024-06-26T17:02:13.706" v="4233" actId="1076"/>
          <ac:spMkLst>
            <pc:docMk/>
            <pc:sldMk cId="3096233326" sldId="266"/>
            <ac:spMk id="222" creationId="{43B89E9C-E067-846E-A7FD-C84BFE1D28F3}"/>
          </ac:spMkLst>
        </pc:spChg>
        <pc:spChg chg="add mod">
          <ac:chgData name="Matteo Bonfanti" userId="9510521127270a7f" providerId="LiveId" clId="{924AB3DA-59AD-4F4C-94FF-4F726EE25BC8}" dt="2024-06-26T17:02:33.742" v="4241" actId="1038"/>
          <ac:spMkLst>
            <pc:docMk/>
            <pc:sldMk cId="3096233326" sldId="266"/>
            <ac:spMk id="223" creationId="{566EE433-7260-ED94-87E5-B31354B179D5}"/>
          </ac:spMkLst>
        </pc:spChg>
        <pc:spChg chg="add mod">
          <ac:chgData name="Matteo Bonfanti" userId="9510521127270a7f" providerId="LiveId" clId="{924AB3DA-59AD-4F4C-94FF-4F726EE25BC8}" dt="2024-06-20T22:06:49.840" v="1062" actId="1036"/>
          <ac:spMkLst>
            <pc:docMk/>
            <pc:sldMk cId="3096233326" sldId="266"/>
            <ac:spMk id="224" creationId="{05EC8243-6E50-CE19-6A6E-6EF4A87541C7}"/>
          </ac:spMkLst>
        </pc:spChg>
        <pc:spChg chg="add mod">
          <ac:chgData name="Matteo Bonfanti" userId="9510521127270a7f" providerId="LiveId" clId="{924AB3DA-59AD-4F4C-94FF-4F726EE25BC8}" dt="2024-06-20T22:20:01.149" v="1362" actId="1076"/>
          <ac:spMkLst>
            <pc:docMk/>
            <pc:sldMk cId="3096233326" sldId="266"/>
            <ac:spMk id="228" creationId="{DBC3B6D8-C913-05ED-082C-1D2AAF9BF147}"/>
          </ac:spMkLst>
        </pc:spChg>
        <pc:spChg chg="add mod">
          <ac:chgData name="Matteo Bonfanti" userId="9510521127270a7f" providerId="LiveId" clId="{924AB3DA-59AD-4F4C-94FF-4F726EE25BC8}" dt="2024-06-20T22:19:51.598" v="1359" actId="1076"/>
          <ac:spMkLst>
            <pc:docMk/>
            <pc:sldMk cId="3096233326" sldId="266"/>
            <ac:spMk id="229" creationId="{B8BB9F28-7C36-7C07-0472-6E01B6209F74}"/>
          </ac:spMkLst>
        </pc:spChg>
        <pc:spChg chg="add mod">
          <ac:chgData name="Matteo Bonfanti" userId="9510521127270a7f" providerId="LiveId" clId="{924AB3DA-59AD-4F4C-94FF-4F726EE25BC8}" dt="2024-06-20T22:08:15.173" v="1155" actId="1038"/>
          <ac:spMkLst>
            <pc:docMk/>
            <pc:sldMk cId="3096233326" sldId="266"/>
            <ac:spMk id="230" creationId="{B4901765-5599-25EA-51DC-FE1DE148B51E}"/>
          </ac:spMkLst>
        </pc:spChg>
        <pc:spChg chg="add mod">
          <ac:chgData name="Matteo Bonfanti" userId="9510521127270a7f" providerId="LiveId" clId="{924AB3DA-59AD-4F4C-94FF-4F726EE25BC8}" dt="2024-06-20T22:16:17.660" v="1297" actId="1035"/>
          <ac:spMkLst>
            <pc:docMk/>
            <pc:sldMk cId="3096233326" sldId="266"/>
            <ac:spMk id="231" creationId="{539FE92D-5BE1-1C51-6615-88297AE89195}"/>
          </ac:spMkLst>
        </pc:spChg>
        <pc:spChg chg="add mod">
          <ac:chgData name="Matteo Bonfanti" userId="9510521127270a7f" providerId="LiveId" clId="{924AB3DA-59AD-4F4C-94FF-4F726EE25BC8}" dt="2024-06-25T21:21:23.688" v="2504" actId="1076"/>
          <ac:spMkLst>
            <pc:docMk/>
            <pc:sldMk cId="3096233326" sldId="266"/>
            <ac:spMk id="237" creationId="{3A8FBA79-E1B5-79CF-FA9A-D9B59CD95322}"/>
          </ac:spMkLst>
        </pc:spChg>
        <pc:spChg chg="add mod">
          <ac:chgData name="Matteo Bonfanti" userId="9510521127270a7f" providerId="LiveId" clId="{924AB3DA-59AD-4F4C-94FF-4F726EE25BC8}" dt="2024-06-20T22:15:53.437" v="1283" actId="1076"/>
          <ac:spMkLst>
            <pc:docMk/>
            <pc:sldMk cId="3096233326" sldId="266"/>
            <ac:spMk id="247" creationId="{12CD5EA7-420B-1071-F177-5EF15F625490}"/>
          </ac:spMkLst>
        </pc:spChg>
        <pc:spChg chg="add mod">
          <ac:chgData name="Matteo Bonfanti" userId="9510521127270a7f" providerId="LiveId" clId="{924AB3DA-59AD-4F4C-94FF-4F726EE25BC8}" dt="2024-06-25T21:22:22.742" v="2534" actId="1076"/>
          <ac:spMkLst>
            <pc:docMk/>
            <pc:sldMk cId="3096233326" sldId="266"/>
            <ac:spMk id="252" creationId="{F2A29A77-00CA-065B-C651-9CFD06499EBF}"/>
          </ac:spMkLst>
        </pc:spChg>
        <pc:spChg chg="add del mod">
          <ac:chgData name="Matteo Bonfanti" userId="9510521127270a7f" providerId="LiveId" clId="{924AB3DA-59AD-4F4C-94FF-4F726EE25BC8}" dt="2024-06-20T22:19:08.242" v="1348" actId="478"/>
          <ac:spMkLst>
            <pc:docMk/>
            <pc:sldMk cId="3096233326" sldId="266"/>
            <ac:spMk id="270" creationId="{3C0D7D5A-B1FD-2500-7556-2C21FD921A7E}"/>
          </ac:spMkLst>
        </pc:spChg>
        <pc:spChg chg="add mod">
          <ac:chgData name="Matteo Bonfanti" userId="9510521127270a7f" providerId="LiveId" clId="{924AB3DA-59AD-4F4C-94FF-4F726EE25BC8}" dt="2024-06-26T17:01:09.951" v="4220" actId="1076"/>
          <ac:spMkLst>
            <pc:docMk/>
            <pc:sldMk cId="3096233326" sldId="266"/>
            <ac:spMk id="294" creationId="{488F5FF2-78EA-BAAF-6913-E267019457D0}"/>
          </ac:spMkLst>
        </pc:spChg>
        <pc:spChg chg="add mod">
          <ac:chgData name="Matteo Bonfanti" userId="9510521127270a7f" providerId="LiveId" clId="{924AB3DA-59AD-4F4C-94FF-4F726EE25BC8}" dt="2024-06-24T15:53:57.456" v="2060"/>
          <ac:spMkLst>
            <pc:docMk/>
            <pc:sldMk cId="3096233326" sldId="266"/>
            <ac:spMk id="310" creationId="{D1883FDE-335B-DDB3-0B9C-40EB6B1CD2CB}"/>
          </ac:spMkLst>
        </pc:spChg>
        <pc:spChg chg="add mod">
          <ac:chgData name="Matteo Bonfanti" userId="9510521127270a7f" providerId="LiveId" clId="{924AB3DA-59AD-4F4C-94FF-4F726EE25BC8}" dt="2024-06-24T15:53:57.456" v="2060"/>
          <ac:spMkLst>
            <pc:docMk/>
            <pc:sldMk cId="3096233326" sldId="266"/>
            <ac:spMk id="311" creationId="{7957C3F6-A975-0C37-F2E5-6C1D9C0F8090}"/>
          </ac:spMkLst>
        </pc:spChg>
        <pc:spChg chg="add mod">
          <ac:chgData name="Matteo Bonfanti" userId="9510521127270a7f" providerId="LiveId" clId="{924AB3DA-59AD-4F4C-94FF-4F726EE25BC8}" dt="2024-06-24T15:53:57.456" v="2060"/>
          <ac:spMkLst>
            <pc:docMk/>
            <pc:sldMk cId="3096233326" sldId="266"/>
            <ac:spMk id="315" creationId="{D7790181-8CD4-E12D-F7EF-E815F87D11CD}"/>
          </ac:spMkLst>
        </pc:spChg>
        <pc:spChg chg="add mod">
          <ac:chgData name="Matteo Bonfanti" userId="9510521127270a7f" providerId="LiveId" clId="{924AB3DA-59AD-4F4C-94FF-4F726EE25BC8}" dt="2024-06-24T15:54:22.096" v="2066" actId="1076"/>
          <ac:spMkLst>
            <pc:docMk/>
            <pc:sldMk cId="3096233326" sldId="266"/>
            <ac:spMk id="318" creationId="{5E28313C-DDC5-C097-C3CB-78CA420713F9}"/>
          </ac:spMkLst>
        </pc:spChg>
        <pc:spChg chg="add mod">
          <ac:chgData name="Matteo Bonfanti" userId="9510521127270a7f" providerId="LiveId" clId="{924AB3DA-59AD-4F4C-94FF-4F726EE25BC8}" dt="2024-06-24T15:55:25.389" v="2082" actId="1076"/>
          <ac:spMkLst>
            <pc:docMk/>
            <pc:sldMk cId="3096233326" sldId="266"/>
            <ac:spMk id="324" creationId="{32E77A32-5F0C-E935-1972-E0FBBFAD86C1}"/>
          </ac:spMkLst>
        </pc:spChg>
        <pc:spChg chg="add mod">
          <ac:chgData name="Matteo Bonfanti" userId="9510521127270a7f" providerId="LiveId" clId="{924AB3DA-59AD-4F4C-94FF-4F726EE25BC8}" dt="2024-06-25T21:26:03.017" v="2622" actId="14100"/>
          <ac:spMkLst>
            <pc:docMk/>
            <pc:sldMk cId="3096233326" sldId="266"/>
            <ac:spMk id="327" creationId="{EAD8FBA9-8248-5682-E208-51CA6BF00EDD}"/>
          </ac:spMkLst>
        </pc:spChg>
        <pc:spChg chg="add mod">
          <ac:chgData name="Matteo Bonfanti" userId="9510521127270a7f" providerId="LiveId" clId="{924AB3DA-59AD-4F4C-94FF-4F726EE25BC8}" dt="2024-06-25T21:28:54.006" v="2658" actId="20577"/>
          <ac:spMkLst>
            <pc:docMk/>
            <pc:sldMk cId="3096233326" sldId="266"/>
            <ac:spMk id="332" creationId="{9F156E73-1512-88D0-382D-65D6F48AE13F}"/>
          </ac:spMkLst>
        </pc:spChg>
        <pc:spChg chg="add del mod">
          <ac:chgData name="Matteo Bonfanti" userId="9510521127270a7f" providerId="LiveId" clId="{924AB3DA-59AD-4F4C-94FF-4F726EE25BC8}" dt="2024-06-25T21:21:16.802" v="2503" actId="478"/>
          <ac:spMkLst>
            <pc:docMk/>
            <pc:sldMk cId="3096233326" sldId="266"/>
            <ac:spMk id="341" creationId="{7E11F6A1-7C45-AA0A-42B5-4FFCC39E6296}"/>
          </ac:spMkLst>
        </pc:spChg>
        <pc:spChg chg="add mod">
          <ac:chgData name="Matteo Bonfanti" userId="9510521127270a7f" providerId="LiveId" clId="{924AB3DA-59AD-4F4C-94FF-4F726EE25BC8}" dt="2024-06-25T21:22:45.213" v="2536" actId="1076"/>
          <ac:spMkLst>
            <pc:docMk/>
            <pc:sldMk cId="3096233326" sldId="266"/>
            <ac:spMk id="359" creationId="{3726639F-4B28-91EB-67A3-8FF60D023273}"/>
          </ac:spMkLst>
        </pc:spChg>
        <pc:spChg chg="add mod">
          <ac:chgData name="Matteo Bonfanti" userId="9510521127270a7f" providerId="LiveId" clId="{924AB3DA-59AD-4F4C-94FF-4F726EE25BC8}" dt="2024-06-25T21:23:31.699" v="2555" actId="1076"/>
          <ac:spMkLst>
            <pc:docMk/>
            <pc:sldMk cId="3096233326" sldId="266"/>
            <ac:spMk id="364" creationId="{A9B91BB1-223E-F8C7-F834-B552D9715301}"/>
          </ac:spMkLst>
        </pc:spChg>
        <pc:spChg chg="add mod">
          <ac:chgData name="Matteo Bonfanti" userId="9510521127270a7f" providerId="LiveId" clId="{924AB3DA-59AD-4F4C-94FF-4F726EE25BC8}" dt="2024-06-26T17:00:26.133" v="4209" actId="1076"/>
          <ac:spMkLst>
            <pc:docMk/>
            <pc:sldMk cId="3096233326" sldId="266"/>
            <ac:spMk id="381" creationId="{EB30CDE2-B236-5103-D759-1C69F2D8BFCD}"/>
          </ac:spMkLst>
        </pc:spChg>
        <pc:spChg chg="add mod">
          <ac:chgData name="Matteo Bonfanti" userId="9510521127270a7f" providerId="LiveId" clId="{924AB3DA-59AD-4F4C-94FF-4F726EE25BC8}" dt="2024-06-26T17:00:33.852" v="4211" actId="1076"/>
          <ac:spMkLst>
            <pc:docMk/>
            <pc:sldMk cId="3096233326" sldId="266"/>
            <ac:spMk id="382" creationId="{B7BFE384-49D5-6C80-5EF0-72521435D3A5}"/>
          </ac:spMkLst>
        </pc:spChg>
        <pc:spChg chg="add mod">
          <ac:chgData name="Matteo Bonfanti" userId="9510521127270a7f" providerId="LiveId" clId="{924AB3DA-59AD-4F4C-94FF-4F726EE25BC8}" dt="2024-06-26T17:02:01.811" v="4231" actId="1076"/>
          <ac:spMkLst>
            <pc:docMk/>
            <pc:sldMk cId="3096233326" sldId="266"/>
            <ac:spMk id="390" creationId="{ABAB4729-2F68-503A-017F-63CE35001E02}"/>
          </ac:spMkLst>
        </pc:spChg>
        <pc:cxnChg chg="del mod">
          <ac:chgData name="Matteo Bonfanti" userId="9510521127270a7f" providerId="LiveId" clId="{924AB3DA-59AD-4F4C-94FF-4F726EE25BC8}" dt="2024-06-20T16:45:18.033" v="395" actId="478"/>
          <ac:cxnSpMkLst>
            <pc:docMk/>
            <pc:sldMk cId="3096233326" sldId="266"/>
            <ac:cxnSpMk id="7" creationId="{AEBFD23E-02D6-D6AE-18FA-135711C90140}"/>
          </ac:cxnSpMkLst>
        </pc:cxnChg>
        <pc:cxnChg chg="del mod">
          <ac:chgData name="Matteo Bonfanti" userId="9510521127270a7f" providerId="LiveId" clId="{924AB3DA-59AD-4F4C-94FF-4F726EE25BC8}" dt="2024-06-20T16:45:54.980" v="409" actId="478"/>
          <ac:cxnSpMkLst>
            <pc:docMk/>
            <pc:sldMk cId="3096233326" sldId="266"/>
            <ac:cxnSpMk id="12" creationId="{85DDB5E2-821E-F84D-0C31-C903DAE1D7E9}"/>
          </ac:cxnSpMkLst>
        </pc:cxnChg>
        <pc:cxnChg chg="mod">
          <ac:chgData name="Matteo Bonfanti" userId="9510521127270a7f" providerId="LiveId" clId="{924AB3DA-59AD-4F4C-94FF-4F726EE25BC8}" dt="2024-06-20T22:09:01.582" v="1159" actId="14100"/>
          <ac:cxnSpMkLst>
            <pc:docMk/>
            <pc:sldMk cId="3096233326" sldId="266"/>
            <ac:cxnSpMk id="15" creationId="{AFCF5979-0E8A-0F63-36F0-717DA387B304}"/>
          </ac:cxnSpMkLst>
        </pc:cxnChg>
        <pc:cxnChg chg="mod">
          <ac:chgData name="Matteo Bonfanti" userId="9510521127270a7f" providerId="LiveId" clId="{924AB3DA-59AD-4F4C-94FF-4F726EE25BC8}" dt="2024-06-20T22:03:37.473" v="990" actId="1035"/>
          <ac:cxnSpMkLst>
            <pc:docMk/>
            <pc:sldMk cId="3096233326" sldId="266"/>
            <ac:cxnSpMk id="17" creationId="{CB8AB363-18E3-23E7-0675-CF79EFA8C960}"/>
          </ac:cxnSpMkLst>
        </pc:cxnChg>
        <pc:cxnChg chg="mod">
          <ac:chgData name="Matteo Bonfanti" userId="9510521127270a7f" providerId="LiveId" clId="{924AB3DA-59AD-4F4C-94FF-4F726EE25BC8}" dt="2024-06-20T22:02:50.844" v="949" actId="14100"/>
          <ac:cxnSpMkLst>
            <pc:docMk/>
            <pc:sldMk cId="3096233326" sldId="266"/>
            <ac:cxnSpMk id="20" creationId="{52C77B54-BFED-FAF3-A162-A541E00A979C}"/>
          </ac:cxnSpMkLst>
        </pc:cxnChg>
        <pc:cxnChg chg="del mod">
          <ac:chgData name="Matteo Bonfanti" userId="9510521127270a7f" providerId="LiveId" clId="{924AB3DA-59AD-4F4C-94FF-4F726EE25BC8}" dt="2024-06-20T21:40:34.275" v="480" actId="478"/>
          <ac:cxnSpMkLst>
            <pc:docMk/>
            <pc:sldMk cId="3096233326" sldId="266"/>
            <ac:cxnSpMk id="22" creationId="{29739EF9-DE26-EB39-C245-3D38EBD38D9E}"/>
          </ac:cxnSpMkLst>
        </pc:cxnChg>
        <pc:cxnChg chg="del mod">
          <ac:chgData name="Matteo Bonfanti" userId="9510521127270a7f" providerId="LiveId" clId="{924AB3DA-59AD-4F4C-94FF-4F726EE25BC8}" dt="2024-06-20T21:40:45.174" v="483" actId="478"/>
          <ac:cxnSpMkLst>
            <pc:docMk/>
            <pc:sldMk cId="3096233326" sldId="266"/>
            <ac:cxnSpMk id="39" creationId="{701ADC6B-6B17-DA32-E850-9A379CCC38CB}"/>
          </ac:cxnSpMkLst>
        </pc:cxnChg>
        <pc:cxnChg chg="del mod">
          <ac:chgData name="Matteo Bonfanti" userId="9510521127270a7f" providerId="LiveId" clId="{924AB3DA-59AD-4F4C-94FF-4F726EE25BC8}" dt="2024-06-20T16:45:25.439" v="398" actId="478"/>
          <ac:cxnSpMkLst>
            <pc:docMk/>
            <pc:sldMk cId="3096233326" sldId="266"/>
            <ac:cxnSpMk id="51" creationId="{B1AC044B-092B-5722-9594-B1B6EB7A3074}"/>
          </ac:cxnSpMkLst>
        </pc:cxnChg>
        <pc:cxnChg chg="add mod">
          <ac:chgData name="Matteo Bonfanti" userId="9510521127270a7f" providerId="LiveId" clId="{924AB3DA-59AD-4F4C-94FF-4F726EE25BC8}" dt="2024-06-20T21:46:31.578" v="594" actId="14100"/>
          <ac:cxnSpMkLst>
            <pc:docMk/>
            <pc:sldMk cId="3096233326" sldId="266"/>
            <ac:cxnSpMk id="54" creationId="{26D8BD07-F112-5C76-C46C-045C07449863}"/>
          </ac:cxnSpMkLst>
        </pc:cxnChg>
        <pc:cxnChg chg="add mod">
          <ac:chgData name="Matteo Bonfanti" userId="9510521127270a7f" providerId="LiveId" clId="{924AB3DA-59AD-4F4C-94FF-4F726EE25BC8}" dt="2024-06-25T21:21:55.393" v="2528" actId="1076"/>
          <ac:cxnSpMkLst>
            <pc:docMk/>
            <pc:sldMk cId="3096233326" sldId="266"/>
            <ac:cxnSpMk id="56" creationId="{0C89D308-5DE5-F303-707D-5924B26C6240}"/>
          </ac:cxnSpMkLst>
        </pc:cxnChg>
        <pc:cxnChg chg="del mod">
          <ac:chgData name="Matteo Bonfanti" userId="9510521127270a7f" providerId="LiveId" clId="{924AB3DA-59AD-4F4C-94FF-4F726EE25BC8}" dt="2024-06-20T22:21:03.998" v="1374" actId="478"/>
          <ac:cxnSpMkLst>
            <pc:docMk/>
            <pc:sldMk cId="3096233326" sldId="266"/>
            <ac:cxnSpMk id="71" creationId="{3FD8184E-90B6-DA96-BCFE-4CDEF469850B}"/>
          </ac:cxnSpMkLst>
        </pc:cxnChg>
        <pc:cxnChg chg="mod">
          <ac:chgData name="Matteo Bonfanti" userId="9510521127270a7f" providerId="LiveId" clId="{924AB3DA-59AD-4F4C-94FF-4F726EE25BC8}" dt="2024-06-24T15:57:11.791" v="2129" actId="14100"/>
          <ac:cxnSpMkLst>
            <pc:docMk/>
            <pc:sldMk cId="3096233326" sldId="266"/>
            <ac:cxnSpMk id="79" creationId="{8624EAC8-E66F-C502-F955-47C0F42DECC4}"/>
          </ac:cxnSpMkLst>
        </pc:cxnChg>
        <pc:cxnChg chg="add mod">
          <ac:chgData name="Matteo Bonfanti" userId="9510521127270a7f" providerId="LiveId" clId="{924AB3DA-59AD-4F4C-94FF-4F726EE25BC8}" dt="2024-06-27T20:57:47.884" v="5728" actId="14100"/>
          <ac:cxnSpMkLst>
            <pc:docMk/>
            <pc:sldMk cId="3096233326" sldId="266"/>
            <ac:cxnSpMk id="83" creationId="{B0BC7856-D3C2-8EAC-E2F7-5B6FD4E1F808}"/>
          </ac:cxnSpMkLst>
        </pc:cxnChg>
        <pc:cxnChg chg="mod">
          <ac:chgData name="Matteo Bonfanti" userId="9510521127270a7f" providerId="LiveId" clId="{924AB3DA-59AD-4F4C-94FF-4F726EE25BC8}" dt="2024-06-25T21:23:27.970" v="2554" actId="1076"/>
          <ac:cxnSpMkLst>
            <pc:docMk/>
            <pc:sldMk cId="3096233326" sldId="266"/>
            <ac:cxnSpMk id="84" creationId="{257EEEAF-1BD1-00C6-DE39-EB2DD6A6A8A9}"/>
          </ac:cxnSpMkLst>
        </pc:cxnChg>
        <pc:cxnChg chg="mod">
          <ac:chgData name="Matteo Bonfanti" userId="9510521127270a7f" providerId="LiveId" clId="{924AB3DA-59AD-4F4C-94FF-4F726EE25BC8}" dt="2024-06-20T22:08:47.871" v="1158" actId="1076"/>
          <ac:cxnSpMkLst>
            <pc:docMk/>
            <pc:sldMk cId="3096233326" sldId="266"/>
            <ac:cxnSpMk id="87" creationId="{75B8E617-4FDF-5A4B-DCB5-362FC48B23F6}"/>
          </ac:cxnSpMkLst>
        </pc:cxnChg>
        <pc:cxnChg chg="mod">
          <ac:chgData name="Matteo Bonfanti" userId="9510521127270a7f" providerId="LiveId" clId="{924AB3DA-59AD-4F4C-94FF-4F726EE25BC8}" dt="2024-06-20T21:42:37.569" v="539" actId="1036"/>
          <ac:cxnSpMkLst>
            <pc:docMk/>
            <pc:sldMk cId="3096233326" sldId="266"/>
            <ac:cxnSpMk id="94" creationId="{B041DC76-32C3-8499-36A2-34B17CBD2D14}"/>
          </ac:cxnSpMkLst>
        </pc:cxnChg>
        <pc:cxnChg chg="del mod">
          <ac:chgData name="Matteo Bonfanti" userId="9510521127270a7f" providerId="LiveId" clId="{924AB3DA-59AD-4F4C-94FF-4F726EE25BC8}" dt="2024-06-20T16:48:22.554" v="419" actId="478"/>
          <ac:cxnSpMkLst>
            <pc:docMk/>
            <pc:sldMk cId="3096233326" sldId="266"/>
            <ac:cxnSpMk id="100" creationId="{E40195BE-5F34-396D-07A3-204121D2CC86}"/>
          </ac:cxnSpMkLst>
        </pc:cxnChg>
        <pc:cxnChg chg="add mod">
          <ac:chgData name="Matteo Bonfanti" userId="9510521127270a7f" providerId="LiveId" clId="{924AB3DA-59AD-4F4C-94FF-4F726EE25BC8}" dt="2024-06-20T22:18:09.951" v="1334" actId="14100"/>
          <ac:cxnSpMkLst>
            <pc:docMk/>
            <pc:sldMk cId="3096233326" sldId="266"/>
            <ac:cxnSpMk id="107" creationId="{C5D72984-DBA0-3AD9-B24B-ACADAB4B1455}"/>
          </ac:cxnSpMkLst>
        </pc:cxnChg>
        <pc:cxnChg chg="del mod">
          <ac:chgData name="Matteo Bonfanti" userId="9510521127270a7f" providerId="LiveId" clId="{924AB3DA-59AD-4F4C-94FF-4F726EE25BC8}" dt="2024-06-20T16:48:19.899" v="418" actId="478"/>
          <ac:cxnSpMkLst>
            <pc:docMk/>
            <pc:sldMk cId="3096233326" sldId="266"/>
            <ac:cxnSpMk id="115" creationId="{8E143CA4-30E2-651B-EA32-7611846C106C}"/>
          </ac:cxnSpMkLst>
        </pc:cxnChg>
        <pc:cxnChg chg="add mod">
          <ac:chgData name="Matteo Bonfanti" userId="9510521127270a7f" providerId="LiveId" clId="{924AB3DA-59AD-4F4C-94FF-4F726EE25BC8}" dt="2024-06-20T22:16:29.927" v="1308" actId="1036"/>
          <ac:cxnSpMkLst>
            <pc:docMk/>
            <pc:sldMk cId="3096233326" sldId="266"/>
            <ac:cxnSpMk id="129" creationId="{C7A939FD-B076-4452-4905-BEC0C5BB12F8}"/>
          </ac:cxnSpMkLst>
        </pc:cxnChg>
        <pc:cxnChg chg="add mod">
          <ac:chgData name="Matteo Bonfanti" userId="9510521127270a7f" providerId="LiveId" clId="{924AB3DA-59AD-4F4C-94FF-4F726EE25BC8}" dt="2024-06-26T17:01:49.232" v="4227" actId="1076"/>
          <ac:cxnSpMkLst>
            <pc:docMk/>
            <pc:sldMk cId="3096233326" sldId="266"/>
            <ac:cxnSpMk id="138" creationId="{EFEC4702-032C-790A-27EF-B80D9BDEE975}"/>
          </ac:cxnSpMkLst>
        </pc:cxnChg>
        <pc:cxnChg chg="add mod">
          <ac:chgData name="Matteo Bonfanti" userId="9510521127270a7f" providerId="LiveId" clId="{924AB3DA-59AD-4F4C-94FF-4F726EE25BC8}" dt="2024-06-20T22:16:17.660" v="1297" actId="1035"/>
          <ac:cxnSpMkLst>
            <pc:docMk/>
            <pc:sldMk cId="3096233326" sldId="266"/>
            <ac:cxnSpMk id="144" creationId="{F7409954-A195-F412-163C-23A25F1A144F}"/>
          </ac:cxnSpMkLst>
        </pc:cxnChg>
        <pc:cxnChg chg="add mod">
          <ac:chgData name="Matteo Bonfanti" userId="9510521127270a7f" providerId="LiveId" clId="{924AB3DA-59AD-4F4C-94FF-4F726EE25BC8}" dt="2024-06-20T22:16:14.960" v="1291" actId="14100"/>
          <ac:cxnSpMkLst>
            <pc:docMk/>
            <pc:sldMk cId="3096233326" sldId="266"/>
            <ac:cxnSpMk id="148" creationId="{BF41AFCE-26AF-46A5-9E77-92A783A1C6D2}"/>
          </ac:cxnSpMkLst>
        </pc:cxnChg>
        <pc:cxnChg chg="add mod">
          <ac:chgData name="Matteo Bonfanti" userId="9510521127270a7f" providerId="LiveId" clId="{924AB3DA-59AD-4F4C-94FF-4F726EE25BC8}" dt="2024-07-01T13:38:48.151" v="6090" actId="14100"/>
          <ac:cxnSpMkLst>
            <pc:docMk/>
            <pc:sldMk cId="3096233326" sldId="266"/>
            <ac:cxnSpMk id="156" creationId="{D6A1A89E-2DF0-539B-FF80-7F30918367F0}"/>
          </ac:cxnSpMkLst>
        </pc:cxnChg>
        <pc:cxnChg chg="add mod">
          <ac:chgData name="Matteo Bonfanti" userId="9510521127270a7f" providerId="LiveId" clId="{924AB3DA-59AD-4F4C-94FF-4F726EE25BC8}" dt="2024-07-01T13:38:48.151" v="6090" actId="14100"/>
          <ac:cxnSpMkLst>
            <pc:docMk/>
            <pc:sldMk cId="3096233326" sldId="266"/>
            <ac:cxnSpMk id="157" creationId="{CD8B09AB-1D68-9DE9-DD35-3225CCC009F1}"/>
          </ac:cxnSpMkLst>
        </pc:cxnChg>
        <pc:cxnChg chg="add mod">
          <ac:chgData name="Matteo Bonfanti" userId="9510521127270a7f" providerId="LiveId" clId="{924AB3DA-59AD-4F4C-94FF-4F726EE25BC8}" dt="2024-06-20T22:02:19.648" v="926" actId="14100"/>
          <ac:cxnSpMkLst>
            <pc:docMk/>
            <pc:sldMk cId="3096233326" sldId="266"/>
            <ac:cxnSpMk id="170" creationId="{E7DBAA2B-2B5D-9F0D-826E-7687F7CFFE3F}"/>
          </ac:cxnSpMkLst>
        </pc:cxnChg>
        <pc:cxnChg chg="add mod">
          <ac:chgData name="Matteo Bonfanti" userId="9510521127270a7f" providerId="LiveId" clId="{924AB3DA-59AD-4F4C-94FF-4F726EE25BC8}" dt="2024-06-20T22:03:54.522" v="993" actId="14100"/>
          <ac:cxnSpMkLst>
            <pc:docMk/>
            <pc:sldMk cId="3096233326" sldId="266"/>
            <ac:cxnSpMk id="172" creationId="{E71CAA80-7347-489A-08A5-5F0820017F8B}"/>
          </ac:cxnSpMkLst>
        </pc:cxnChg>
        <pc:cxnChg chg="add mod">
          <ac:chgData name="Matteo Bonfanti" userId="9510521127270a7f" providerId="LiveId" clId="{924AB3DA-59AD-4F4C-94FF-4F726EE25BC8}" dt="2024-06-20T22:18:13.956" v="1335" actId="14100"/>
          <ac:cxnSpMkLst>
            <pc:docMk/>
            <pc:sldMk cId="3096233326" sldId="266"/>
            <ac:cxnSpMk id="174" creationId="{574D6E11-49DF-E6E0-F77E-E4452B1EDFCC}"/>
          </ac:cxnSpMkLst>
        </pc:cxnChg>
        <pc:cxnChg chg="add mod">
          <ac:chgData name="Matteo Bonfanti" userId="9510521127270a7f" providerId="LiveId" clId="{924AB3DA-59AD-4F4C-94FF-4F726EE25BC8}" dt="2024-06-27T20:57:34.156" v="5727" actId="1035"/>
          <ac:cxnSpMkLst>
            <pc:docMk/>
            <pc:sldMk cId="3096233326" sldId="266"/>
            <ac:cxnSpMk id="176" creationId="{381D79AC-DD34-08A6-A53D-9403BE26FA4A}"/>
          </ac:cxnSpMkLst>
        </pc:cxnChg>
        <pc:cxnChg chg="add mod">
          <ac:chgData name="Matteo Bonfanti" userId="9510521127270a7f" providerId="LiveId" clId="{924AB3DA-59AD-4F4C-94FF-4F726EE25BC8}" dt="2024-06-20T22:05:14.567" v="1036" actId="14100"/>
          <ac:cxnSpMkLst>
            <pc:docMk/>
            <pc:sldMk cId="3096233326" sldId="266"/>
            <ac:cxnSpMk id="178" creationId="{578E9640-7E6C-842C-4007-54B72F3BF118}"/>
          </ac:cxnSpMkLst>
        </pc:cxnChg>
        <pc:cxnChg chg="add mod">
          <ac:chgData name="Matteo Bonfanti" userId="9510521127270a7f" providerId="LiveId" clId="{924AB3DA-59AD-4F4C-94FF-4F726EE25BC8}" dt="2024-06-27T20:57:34.156" v="5727" actId="1035"/>
          <ac:cxnSpMkLst>
            <pc:docMk/>
            <pc:sldMk cId="3096233326" sldId="266"/>
            <ac:cxnSpMk id="180" creationId="{C9341B3C-FFE3-7F9F-270C-C250F813D59A}"/>
          </ac:cxnSpMkLst>
        </pc:cxnChg>
        <pc:cxnChg chg="add del mod">
          <ac:chgData name="Matteo Bonfanti" userId="9510521127270a7f" providerId="LiveId" clId="{924AB3DA-59AD-4F4C-94FF-4F726EE25BC8}" dt="2024-06-25T21:24:25.707" v="2560" actId="478"/>
          <ac:cxnSpMkLst>
            <pc:docMk/>
            <pc:sldMk cId="3096233326" sldId="266"/>
            <ac:cxnSpMk id="238" creationId="{9D292D1D-E298-3B64-D416-8A4D883206F6}"/>
          </ac:cxnSpMkLst>
        </pc:cxnChg>
        <pc:cxnChg chg="add mod">
          <ac:chgData name="Matteo Bonfanti" userId="9510521127270a7f" providerId="LiveId" clId="{924AB3DA-59AD-4F4C-94FF-4F726EE25BC8}" dt="2024-06-20T22:11:29.119" v="1194"/>
          <ac:cxnSpMkLst>
            <pc:docMk/>
            <pc:sldMk cId="3096233326" sldId="266"/>
            <ac:cxnSpMk id="246" creationId="{E5902F03-2BAE-53B8-BC9E-9440764397E2}"/>
          </ac:cxnSpMkLst>
        </pc:cxnChg>
        <pc:cxnChg chg="add mod">
          <ac:chgData name="Matteo Bonfanti" userId="9510521127270a7f" providerId="LiveId" clId="{924AB3DA-59AD-4F4C-94FF-4F726EE25BC8}" dt="2024-06-25T21:22:22.742" v="2534" actId="1076"/>
          <ac:cxnSpMkLst>
            <pc:docMk/>
            <pc:sldMk cId="3096233326" sldId="266"/>
            <ac:cxnSpMk id="248" creationId="{3654DC66-394F-08E0-0CDA-AA1DF759D751}"/>
          </ac:cxnSpMkLst>
        </pc:cxnChg>
        <pc:cxnChg chg="add mod">
          <ac:chgData name="Matteo Bonfanti" userId="9510521127270a7f" providerId="LiveId" clId="{924AB3DA-59AD-4F4C-94FF-4F726EE25BC8}" dt="2024-06-25T21:22:22.742" v="2534" actId="1076"/>
          <ac:cxnSpMkLst>
            <pc:docMk/>
            <pc:sldMk cId="3096233326" sldId="266"/>
            <ac:cxnSpMk id="259" creationId="{ADD33C9F-FC82-5447-5E62-007F616A592C}"/>
          </ac:cxnSpMkLst>
        </pc:cxnChg>
        <pc:cxnChg chg="add mod">
          <ac:chgData name="Matteo Bonfanti" userId="9510521127270a7f" providerId="LiveId" clId="{924AB3DA-59AD-4F4C-94FF-4F726EE25BC8}" dt="2024-06-26T17:01:30.701" v="4223" actId="13822"/>
          <ac:cxnSpMkLst>
            <pc:docMk/>
            <pc:sldMk cId="3096233326" sldId="266"/>
            <ac:cxnSpMk id="281" creationId="{74A34BD9-772F-FBD3-2C9A-27DBB0E156DD}"/>
          </ac:cxnSpMkLst>
        </pc:cxnChg>
        <pc:cxnChg chg="add mod">
          <ac:chgData name="Matteo Bonfanti" userId="9510521127270a7f" providerId="LiveId" clId="{924AB3DA-59AD-4F4C-94FF-4F726EE25BC8}" dt="2024-06-26T17:01:34.122" v="4224" actId="13822"/>
          <ac:cxnSpMkLst>
            <pc:docMk/>
            <pc:sldMk cId="3096233326" sldId="266"/>
            <ac:cxnSpMk id="286" creationId="{201AD25D-30A1-C908-6E6D-075E399A2C1E}"/>
          </ac:cxnSpMkLst>
        </pc:cxnChg>
        <pc:cxnChg chg="add mod">
          <ac:chgData name="Matteo Bonfanti" userId="9510521127270a7f" providerId="LiveId" clId="{924AB3DA-59AD-4F4C-94FF-4F726EE25BC8}" dt="2024-06-24T15:53:57.456" v="2060"/>
          <ac:cxnSpMkLst>
            <pc:docMk/>
            <pc:sldMk cId="3096233326" sldId="266"/>
            <ac:cxnSpMk id="312" creationId="{DFDBFCA6-AF11-455D-B1AB-C38E3B4C63C6}"/>
          </ac:cxnSpMkLst>
        </pc:cxnChg>
        <pc:cxnChg chg="add mod">
          <ac:chgData name="Matteo Bonfanti" userId="9510521127270a7f" providerId="LiveId" clId="{924AB3DA-59AD-4F4C-94FF-4F726EE25BC8}" dt="2024-06-24T15:53:57.456" v="2060"/>
          <ac:cxnSpMkLst>
            <pc:docMk/>
            <pc:sldMk cId="3096233326" sldId="266"/>
            <ac:cxnSpMk id="313" creationId="{B5B086CA-6B21-CB3D-3EA0-8BB628E4E3ED}"/>
          </ac:cxnSpMkLst>
        </pc:cxnChg>
        <pc:cxnChg chg="add mod">
          <ac:chgData name="Matteo Bonfanti" userId="9510521127270a7f" providerId="LiveId" clId="{924AB3DA-59AD-4F4C-94FF-4F726EE25BC8}" dt="2024-06-24T15:53:57.456" v="2060"/>
          <ac:cxnSpMkLst>
            <pc:docMk/>
            <pc:sldMk cId="3096233326" sldId="266"/>
            <ac:cxnSpMk id="314" creationId="{23F481D8-88C0-2E2D-EFFC-10303BD12EB5}"/>
          </ac:cxnSpMkLst>
        </pc:cxnChg>
        <pc:cxnChg chg="add del mod">
          <ac:chgData name="Matteo Bonfanti" userId="9510521127270a7f" providerId="LiveId" clId="{924AB3DA-59AD-4F4C-94FF-4F726EE25BC8}" dt="2024-06-26T17:00:40.414" v="4213" actId="478"/>
          <ac:cxnSpMkLst>
            <pc:docMk/>
            <pc:sldMk cId="3096233326" sldId="266"/>
            <ac:cxnSpMk id="319" creationId="{C9BAD211-C247-D485-D52E-FE219BD49E08}"/>
          </ac:cxnSpMkLst>
        </pc:cxnChg>
        <pc:cxnChg chg="add mod">
          <ac:chgData name="Matteo Bonfanti" userId="9510521127270a7f" providerId="LiveId" clId="{924AB3DA-59AD-4F4C-94FF-4F726EE25BC8}" dt="2024-06-26T17:01:23.939" v="4221" actId="13822"/>
          <ac:cxnSpMkLst>
            <pc:docMk/>
            <pc:sldMk cId="3096233326" sldId="266"/>
            <ac:cxnSpMk id="322" creationId="{4A97FFAC-1483-8514-839D-1EF9985A0EC0}"/>
          </ac:cxnSpMkLst>
        </pc:cxnChg>
        <pc:cxnChg chg="add mod">
          <ac:chgData name="Matteo Bonfanti" userId="9510521127270a7f" providerId="LiveId" clId="{924AB3DA-59AD-4F4C-94FF-4F726EE25BC8}" dt="2024-06-25T21:26:03.017" v="2622" actId="14100"/>
          <ac:cxnSpMkLst>
            <pc:docMk/>
            <pc:sldMk cId="3096233326" sldId="266"/>
            <ac:cxnSpMk id="329" creationId="{DA8BE092-8FF8-9E6D-28AB-75F815ACEDA4}"/>
          </ac:cxnSpMkLst>
        </pc:cxnChg>
        <pc:cxnChg chg="add mod">
          <ac:chgData name="Matteo Bonfanti" userId="9510521127270a7f" providerId="LiveId" clId="{924AB3DA-59AD-4F4C-94FF-4F726EE25BC8}" dt="2024-06-26T20:47:57.801" v="4966" actId="14100"/>
          <ac:cxnSpMkLst>
            <pc:docMk/>
            <pc:sldMk cId="3096233326" sldId="266"/>
            <ac:cxnSpMk id="333" creationId="{5B284D77-DB13-9D18-6932-9302E5C9B240}"/>
          </ac:cxnSpMkLst>
        </pc:cxnChg>
        <pc:cxnChg chg="add mod">
          <ac:chgData name="Matteo Bonfanti" userId="9510521127270a7f" providerId="LiveId" clId="{924AB3DA-59AD-4F4C-94FF-4F726EE25BC8}" dt="2024-06-25T21:23:31.699" v="2555" actId="1076"/>
          <ac:cxnSpMkLst>
            <pc:docMk/>
            <pc:sldMk cId="3096233326" sldId="266"/>
            <ac:cxnSpMk id="360" creationId="{3B9CEC51-40D6-4EF3-FE9E-185F2A83C9CC}"/>
          </ac:cxnSpMkLst>
        </pc:cxnChg>
        <pc:cxnChg chg="add mod">
          <ac:chgData name="Matteo Bonfanti" userId="9510521127270a7f" providerId="LiveId" clId="{924AB3DA-59AD-4F4C-94FF-4F726EE25BC8}" dt="2024-06-25T21:23:52.814" v="2558" actId="14100"/>
          <ac:cxnSpMkLst>
            <pc:docMk/>
            <pc:sldMk cId="3096233326" sldId="266"/>
            <ac:cxnSpMk id="366" creationId="{7718A3DF-1091-DDAD-587D-0AE6D492121C}"/>
          </ac:cxnSpMkLst>
        </pc:cxnChg>
        <pc:cxnChg chg="add del mod">
          <ac:chgData name="Matteo Bonfanti" userId="9510521127270a7f" providerId="LiveId" clId="{924AB3DA-59AD-4F4C-94FF-4F726EE25BC8}" dt="2024-06-26T17:00:52.789" v="4217" actId="478"/>
          <ac:cxnSpMkLst>
            <pc:docMk/>
            <pc:sldMk cId="3096233326" sldId="266"/>
            <ac:cxnSpMk id="384" creationId="{D20D1CD6-D440-6EF6-22E3-5EA2D84ED374}"/>
          </ac:cxnSpMkLst>
        </pc:cxnChg>
        <pc:cxnChg chg="add mod">
          <ac:chgData name="Matteo Bonfanti" userId="9510521127270a7f" providerId="LiveId" clId="{924AB3DA-59AD-4F4C-94FF-4F726EE25BC8}" dt="2024-06-26T17:01:27.887" v="4222" actId="13822"/>
          <ac:cxnSpMkLst>
            <pc:docMk/>
            <pc:sldMk cId="3096233326" sldId="266"/>
            <ac:cxnSpMk id="388" creationId="{17C3334A-806B-0E51-D2D4-305F6D53B804}"/>
          </ac:cxnSpMkLst>
        </pc:cxnChg>
      </pc:sldChg>
      <pc:sldChg chg="add del">
        <pc:chgData name="Matteo Bonfanti" userId="9510521127270a7f" providerId="LiveId" clId="{924AB3DA-59AD-4F4C-94FF-4F726EE25BC8}" dt="2024-06-20T22:01:51.278" v="912" actId="2696"/>
        <pc:sldMkLst>
          <pc:docMk/>
          <pc:sldMk cId="0" sldId="267"/>
        </pc:sldMkLst>
      </pc:sldChg>
      <pc:sldChg chg="addSp modSp add mod">
        <pc:chgData name="Matteo Bonfanti" userId="9510521127270a7f" providerId="LiveId" clId="{924AB3DA-59AD-4F4C-94FF-4F726EE25BC8}" dt="2024-07-06T13:26:13.787" v="6361" actId="20577"/>
        <pc:sldMkLst>
          <pc:docMk/>
          <pc:sldMk cId="3463183905" sldId="268"/>
        </pc:sldMkLst>
        <pc:spChg chg="add mod">
          <ac:chgData name="Matteo Bonfanti" userId="9510521127270a7f" providerId="LiveId" clId="{924AB3DA-59AD-4F4C-94FF-4F726EE25BC8}" dt="2024-07-06T13:25:57.609" v="6360" actId="790"/>
          <ac:spMkLst>
            <pc:docMk/>
            <pc:sldMk cId="3463183905" sldId="268"/>
            <ac:spMk id="2" creationId="{E160883D-8A9A-AA30-DEAE-1D3C1599C0B7}"/>
          </ac:spMkLst>
        </pc:spChg>
        <pc:spChg chg="mod">
          <ac:chgData name="Matteo Bonfanti" userId="9510521127270a7f" providerId="LiveId" clId="{924AB3DA-59AD-4F4C-94FF-4F726EE25BC8}" dt="2024-07-06T13:26:13.787" v="6361" actId="20577"/>
          <ac:spMkLst>
            <pc:docMk/>
            <pc:sldMk cId="3463183905" sldId="268"/>
            <ac:spMk id="5" creationId="{15A21A8B-890F-5816-D3B6-69C01A324F4E}"/>
          </ac:spMkLst>
        </pc:spChg>
        <pc:spChg chg="mod">
          <ac:chgData name="Matteo Bonfanti" userId="9510521127270a7f" providerId="LiveId" clId="{924AB3DA-59AD-4F4C-94FF-4F726EE25BC8}" dt="2024-07-06T13:25:52.774" v="6359" actId="790"/>
          <ac:spMkLst>
            <pc:docMk/>
            <pc:sldMk cId="3463183905" sldId="268"/>
            <ac:spMk id="6" creationId="{96D5B783-BAD5-967C-8952-67F2C0C36E9E}"/>
          </ac:spMkLst>
        </pc:spChg>
      </pc:sldChg>
      <pc:sldChg chg="modSp add mod">
        <pc:chgData name="Matteo Bonfanti" userId="9510521127270a7f" providerId="LiveId" clId="{924AB3DA-59AD-4F4C-94FF-4F726EE25BC8}" dt="2024-07-06T13:27:19.895" v="6364" actId="14100"/>
        <pc:sldMkLst>
          <pc:docMk/>
          <pc:sldMk cId="2258094008" sldId="270"/>
        </pc:sldMkLst>
        <pc:spChg chg="mod">
          <ac:chgData name="Matteo Bonfanti" userId="9510521127270a7f" providerId="LiveId" clId="{924AB3DA-59AD-4F4C-94FF-4F726EE25BC8}" dt="2024-07-06T13:27:19.895" v="6364" actId="14100"/>
          <ac:spMkLst>
            <pc:docMk/>
            <pc:sldMk cId="2258094008" sldId="270"/>
            <ac:spMk id="4" creationId="{A8704D9A-6277-C9A6-8EED-2F9D286CAE9D}"/>
          </ac:spMkLst>
        </pc:spChg>
        <pc:spChg chg="mod">
          <ac:chgData name="Matteo Bonfanti" userId="9510521127270a7f" providerId="LiveId" clId="{924AB3DA-59AD-4F4C-94FF-4F726EE25BC8}" dt="2024-07-06T13:27:02.794" v="6363" actId="14100"/>
          <ac:spMkLst>
            <pc:docMk/>
            <pc:sldMk cId="2258094008" sldId="270"/>
            <ac:spMk id="5" creationId="{BDF19FE6-A248-7E38-7EB6-A8B3C1946BB2}"/>
          </ac:spMkLst>
        </pc:spChg>
      </pc:sldChg>
      <pc:sldChg chg="addSp modSp mod">
        <pc:chgData name="Matteo Bonfanti" userId="9510521127270a7f" providerId="LiveId" clId="{924AB3DA-59AD-4F4C-94FF-4F726EE25BC8}" dt="2024-07-06T13:28:57.372" v="6366" actId="1036"/>
        <pc:sldMkLst>
          <pc:docMk/>
          <pc:sldMk cId="0" sldId="271"/>
        </pc:sldMkLst>
        <pc:spChg chg="mod">
          <ac:chgData name="Matteo Bonfanti" userId="9510521127270a7f" providerId="LiveId" clId="{924AB3DA-59AD-4F4C-94FF-4F726EE25BC8}" dt="2024-06-27T13:41:32.028" v="5077" actId="14100"/>
          <ac:spMkLst>
            <pc:docMk/>
            <pc:sldMk cId="0" sldId="271"/>
            <ac:spMk id="2" creationId="{00000000-0000-0000-0000-000000000000}"/>
          </ac:spMkLst>
        </pc:spChg>
        <pc:spChg chg="mod">
          <ac:chgData name="Matteo Bonfanti" userId="9510521127270a7f" providerId="LiveId" clId="{924AB3DA-59AD-4F4C-94FF-4F726EE25BC8}" dt="2024-06-22T15:48:32.036" v="1872" actId="20577"/>
          <ac:spMkLst>
            <pc:docMk/>
            <pc:sldMk cId="0" sldId="271"/>
            <ac:spMk id="3" creationId="{00000000-0000-0000-0000-000000000000}"/>
          </ac:spMkLst>
        </pc:spChg>
        <pc:spChg chg="add mod">
          <ac:chgData name="Matteo Bonfanti" userId="9510521127270a7f" providerId="LiveId" clId="{924AB3DA-59AD-4F4C-94FF-4F726EE25BC8}" dt="2024-07-06T13:28:57.372" v="6366" actId="1036"/>
          <ac:spMkLst>
            <pc:docMk/>
            <pc:sldMk cId="0" sldId="271"/>
            <ac:spMk id="7" creationId="{0EB26632-8D70-2E03-99CF-895819DEE5E2}"/>
          </ac:spMkLst>
        </pc:spChg>
        <pc:spChg chg="mod">
          <ac:chgData name="Matteo Bonfanti" userId="9510521127270a7f" providerId="LiveId" clId="{924AB3DA-59AD-4F4C-94FF-4F726EE25BC8}" dt="2024-06-22T13:39:13.845" v="1537" actId="1076"/>
          <ac:spMkLst>
            <pc:docMk/>
            <pc:sldMk cId="0" sldId="271"/>
            <ac:spMk id="15" creationId="{00000000-0000-0000-0000-000000000000}"/>
          </ac:spMkLst>
        </pc:spChg>
        <pc:spChg chg="mod">
          <ac:chgData name="Matteo Bonfanti" userId="9510521127270a7f" providerId="LiveId" clId="{924AB3DA-59AD-4F4C-94FF-4F726EE25BC8}" dt="2024-06-20T22:25:35.179" v="1437" actId="20577"/>
          <ac:spMkLst>
            <pc:docMk/>
            <pc:sldMk cId="0" sldId="271"/>
            <ac:spMk id="35" creationId="{00000000-0000-0000-0000-000000000000}"/>
          </ac:spMkLst>
        </pc:spChg>
        <pc:spChg chg="mod">
          <ac:chgData name="Matteo Bonfanti" userId="9510521127270a7f" providerId="LiveId" clId="{924AB3DA-59AD-4F4C-94FF-4F726EE25BC8}" dt="2024-06-22T13:39:13.845" v="1537" actId="1076"/>
          <ac:spMkLst>
            <pc:docMk/>
            <pc:sldMk cId="0" sldId="271"/>
            <ac:spMk id="53" creationId="{00000000-0000-0000-0000-000000000000}"/>
          </ac:spMkLst>
        </pc:spChg>
        <pc:spChg chg="mod">
          <ac:chgData name="Matteo Bonfanti" userId="9510521127270a7f" providerId="LiveId" clId="{924AB3DA-59AD-4F4C-94FF-4F726EE25BC8}" dt="2024-06-22T13:38:35.356" v="1532" actId="14100"/>
          <ac:spMkLst>
            <pc:docMk/>
            <pc:sldMk cId="0" sldId="271"/>
            <ac:spMk id="54" creationId="{00000000-0000-0000-0000-000000000000}"/>
          </ac:spMkLst>
        </pc:spChg>
        <pc:spChg chg="mod">
          <ac:chgData name="Matteo Bonfanti" userId="9510521127270a7f" providerId="LiveId" clId="{924AB3DA-59AD-4F4C-94FF-4F726EE25BC8}" dt="2024-06-22T13:39:13.845" v="1537" actId="1076"/>
          <ac:spMkLst>
            <pc:docMk/>
            <pc:sldMk cId="0" sldId="271"/>
            <ac:spMk id="55" creationId="{00000000-0000-0000-0000-000000000000}"/>
          </ac:spMkLst>
        </pc:spChg>
        <pc:spChg chg="mod">
          <ac:chgData name="Matteo Bonfanti" userId="9510521127270a7f" providerId="LiveId" clId="{924AB3DA-59AD-4F4C-94FF-4F726EE25BC8}" dt="2024-06-22T13:39:13.845" v="1537" actId="1076"/>
          <ac:spMkLst>
            <pc:docMk/>
            <pc:sldMk cId="0" sldId="271"/>
            <ac:spMk id="56" creationId="{00000000-0000-0000-0000-000000000000}"/>
          </ac:spMkLst>
        </pc:spChg>
        <pc:spChg chg="mod">
          <ac:chgData name="Matteo Bonfanti" userId="9510521127270a7f" providerId="LiveId" clId="{924AB3DA-59AD-4F4C-94FF-4F726EE25BC8}" dt="2024-06-27T13:41:55.459" v="5085" actId="1035"/>
          <ac:spMkLst>
            <pc:docMk/>
            <pc:sldMk cId="0" sldId="271"/>
            <ac:spMk id="66" creationId="{00000000-0000-0000-0000-000000000000}"/>
          </ac:spMkLst>
        </pc:spChg>
        <pc:spChg chg="mod">
          <ac:chgData name="Matteo Bonfanti" userId="9510521127270a7f" providerId="LiveId" clId="{924AB3DA-59AD-4F4C-94FF-4F726EE25BC8}" dt="2024-06-20T22:26:57.857" v="1448" actId="1076"/>
          <ac:spMkLst>
            <pc:docMk/>
            <pc:sldMk cId="0" sldId="271"/>
            <ac:spMk id="87" creationId="{00000000-0000-0000-0000-000000000000}"/>
          </ac:spMkLst>
        </pc:spChg>
        <pc:spChg chg="mod">
          <ac:chgData name="Matteo Bonfanti" userId="9510521127270a7f" providerId="LiveId" clId="{924AB3DA-59AD-4F4C-94FF-4F726EE25BC8}" dt="2024-06-27T13:42:38.795" v="5090" actId="1076"/>
          <ac:spMkLst>
            <pc:docMk/>
            <pc:sldMk cId="0" sldId="271"/>
            <ac:spMk id="97" creationId="{00000000-0000-0000-0000-000000000000}"/>
          </ac:spMkLst>
        </pc:spChg>
        <pc:spChg chg="mod">
          <ac:chgData name="Matteo Bonfanti" userId="9510521127270a7f" providerId="LiveId" clId="{924AB3DA-59AD-4F4C-94FF-4F726EE25BC8}" dt="2024-06-22T13:39:45.135" v="1542" actId="255"/>
          <ac:spMkLst>
            <pc:docMk/>
            <pc:sldMk cId="0" sldId="271"/>
            <ac:spMk id="272" creationId="{00000000-0000-0000-0000-000000000000}"/>
          </ac:spMkLst>
        </pc:spChg>
        <pc:spChg chg="mod">
          <ac:chgData name="Matteo Bonfanti" userId="9510521127270a7f" providerId="LiveId" clId="{924AB3DA-59AD-4F4C-94FF-4F726EE25BC8}" dt="2024-06-22T13:37:02.447" v="1505" actId="1076"/>
          <ac:spMkLst>
            <pc:docMk/>
            <pc:sldMk cId="0" sldId="271"/>
            <ac:spMk id="273" creationId="{00000000-0000-0000-0000-000000000000}"/>
          </ac:spMkLst>
        </pc:spChg>
        <pc:spChg chg="mod">
          <ac:chgData name="Matteo Bonfanti" userId="9510521127270a7f" providerId="LiveId" clId="{924AB3DA-59AD-4F4C-94FF-4F726EE25BC8}" dt="2024-06-22T13:35:27.130" v="1478" actId="1076"/>
          <ac:spMkLst>
            <pc:docMk/>
            <pc:sldMk cId="0" sldId="271"/>
            <ac:spMk id="276" creationId="{00000000-0000-0000-0000-000000000000}"/>
          </ac:spMkLst>
        </pc:spChg>
        <pc:spChg chg="mod">
          <ac:chgData name="Matteo Bonfanti" userId="9510521127270a7f" providerId="LiveId" clId="{924AB3DA-59AD-4F4C-94FF-4F726EE25BC8}" dt="2024-06-22T13:37:02.447" v="1505" actId="1076"/>
          <ac:spMkLst>
            <pc:docMk/>
            <pc:sldMk cId="0" sldId="271"/>
            <ac:spMk id="277" creationId="{00000000-0000-0000-0000-000000000000}"/>
          </ac:spMkLst>
        </pc:spChg>
        <pc:spChg chg="mod">
          <ac:chgData name="Matteo Bonfanti" userId="9510521127270a7f" providerId="LiveId" clId="{924AB3DA-59AD-4F4C-94FF-4F726EE25BC8}" dt="2024-06-22T13:36:39.953" v="1503" actId="1076"/>
          <ac:spMkLst>
            <pc:docMk/>
            <pc:sldMk cId="0" sldId="271"/>
            <ac:spMk id="282" creationId="{00000000-0000-0000-0000-000000000000}"/>
          </ac:spMkLst>
        </pc:spChg>
        <pc:spChg chg="mod">
          <ac:chgData name="Matteo Bonfanti" userId="9510521127270a7f" providerId="LiveId" clId="{924AB3DA-59AD-4F4C-94FF-4F726EE25BC8}" dt="2024-06-22T13:37:11.269" v="1508" actId="1076"/>
          <ac:spMkLst>
            <pc:docMk/>
            <pc:sldMk cId="0" sldId="271"/>
            <ac:spMk id="284" creationId="{00000000-0000-0000-0000-000000000000}"/>
          </ac:spMkLst>
        </pc:spChg>
        <pc:spChg chg="mod">
          <ac:chgData name="Matteo Bonfanti" userId="9510521127270a7f" providerId="LiveId" clId="{924AB3DA-59AD-4F4C-94FF-4F726EE25BC8}" dt="2024-06-22T13:37:56.125" v="1525" actId="1076"/>
          <ac:spMkLst>
            <pc:docMk/>
            <pc:sldMk cId="0" sldId="271"/>
            <ac:spMk id="289" creationId="{00000000-0000-0000-0000-000000000000}"/>
          </ac:spMkLst>
        </pc:spChg>
        <pc:spChg chg="mod">
          <ac:chgData name="Matteo Bonfanti" userId="9510521127270a7f" providerId="LiveId" clId="{924AB3DA-59AD-4F4C-94FF-4F726EE25BC8}" dt="2024-06-22T13:37:46.865" v="1524" actId="1076"/>
          <ac:spMkLst>
            <pc:docMk/>
            <pc:sldMk cId="0" sldId="271"/>
            <ac:spMk id="294" creationId="{00000000-0000-0000-0000-000000000000}"/>
          </ac:spMkLst>
        </pc:spChg>
        <pc:spChg chg="mod ord">
          <ac:chgData name="Matteo Bonfanti" userId="9510521127270a7f" providerId="LiveId" clId="{924AB3DA-59AD-4F4C-94FF-4F726EE25BC8}" dt="2024-06-22T13:36:29.510" v="1501" actId="14100"/>
          <ac:spMkLst>
            <pc:docMk/>
            <pc:sldMk cId="0" sldId="271"/>
            <ac:spMk id="298" creationId="{00000000-0000-0000-0000-000000000000}"/>
          </ac:spMkLst>
        </pc:spChg>
        <pc:spChg chg="mod">
          <ac:chgData name="Matteo Bonfanti" userId="9510521127270a7f" providerId="LiveId" clId="{924AB3DA-59AD-4F4C-94FF-4F726EE25BC8}" dt="2024-06-22T13:37:08.608" v="1507" actId="1076"/>
          <ac:spMkLst>
            <pc:docMk/>
            <pc:sldMk cId="0" sldId="271"/>
            <ac:spMk id="301" creationId="{00000000-0000-0000-0000-000000000000}"/>
          </ac:spMkLst>
        </pc:spChg>
        <pc:grpChg chg="mod">
          <ac:chgData name="Matteo Bonfanti" userId="9510521127270a7f" providerId="LiveId" clId="{924AB3DA-59AD-4F4C-94FF-4F726EE25BC8}" dt="2024-06-27T13:42:45.501" v="5091" actId="14100"/>
          <ac:grpSpMkLst>
            <pc:docMk/>
            <pc:sldMk cId="0" sldId="271"/>
            <ac:grpSpMk id="62" creationId="{00000000-0000-0000-0000-000000000000}"/>
          </ac:grpSpMkLst>
        </pc:grpChg>
        <pc:cxnChg chg="mod">
          <ac:chgData name="Matteo Bonfanti" userId="9510521127270a7f" providerId="LiveId" clId="{924AB3DA-59AD-4F4C-94FF-4F726EE25BC8}" dt="2024-06-22T13:37:02.447" v="1505" actId="1076"/>
          <ac:cxnSpMkLst>
            <pc:docMk/>
            <pc:sldMk cId="0" sldId="271"/>
            <ac:cxnSpMk id="274" creationId="{00000000-0000-0000-0000-000000000000}"/>
          </ac:cxnSpMkLst>
        </pc:cxnChg>
        <pc:cxnChg chg="mod">
          <ac:chgData name="Matteo Bonfanti" userId="9510521127270a7f" providerId="LiveId" clId="{924AB3DA-59AD-4F4C-94FF-4F726EE25BC8}" dt="2024-06-22T15:48:14.365" v="1867" actId="14100"/>
          <ac:cxnSpMkLst>
            <pc:docMk/>
            <pc:sldMk cId="0" sldId="271"/>
            <ac:cxnSpMk id="283" creationId="{00000000-0000-0000-0000-000000000000}"/>
          </ac:cxnSpMkLst>
        </pc:cxnChg>
        <pc:cxnChg chg="mod">
          <ac:chgData name="Matteo Bonfanti" userId="9510521127270a7f" providerId="LiveId" clId="{924AB3DA-59AD-4F4C-94FF-4F726EE25BC8}" dt="2024-06-22T13:37:05.080" v="1506" actId="14100"/>
          <ac:cxnSpMkLst>
            <pc:docMk/>
            <pc:sldMk cId="0" sldId="271"/>
            <ac:cxnSpMk id="293" creationId="{00000000-0000-0000-0000-000000000000}"/>
          </ac:cxnSpMkLst>
        </pc:cxnChg>
        <pc:cxnChg chg="mod">
          <ac:chgData name="Matteo Bonfanti" userId="9510521127270a7f" providerId="LiveId" clId="{924AB3DA-59AD-4F4C-94FF-4F726EE25BC8}" dt="2024-06-20T22:27:03.805" v="1449" actId="14100"/>
          <ac:cxnSpMkLst>
            <pc:docMk/>
            <pc:sldMk cId="0" sldId="271"/>
            <ac:cxnSpMk id="299" creationId="{00000000-0000-0000-0000-000000000000}"/>
          </ac:cxnSpMkLst>
        </pc:cxnChg>
        <pc:cxnChg chg="mod">
          <ac:chgData name="Matteo Bonfanti" userId="9510521127270a7f" providerId="LiveId" clId="{924AB3DA-59AD-4F4C-94FF-4F726EE25BC8}" dt="2024-06-22T13:36:45.250" v="1504" actId="1076"/>
          <ac:cxnSpMkLst>
            <pc:docMk/>
            <pc:sldMk cId="0" sldId="271"/>
            <ac:cxnSpMk id="300" creationId="{00000000-0000-0000-0000-000000000000}"/>
          </ac:cxnSpMkLst>
        </pc:cxnChg>
      </pc:sldChg>
      <pc:sldChg chg="modSp mod">
        <pc:chgData name="Matteo Bonfanti" userId="9510521127270a7f" providerId="LiveId" clId="{924AB3DA-59AD-4F4C-94FF-4F726EE25BC8}" dt="2024-07-06T13:37:48.340" v="6383" actId="14100"/>
        <pc:sldMkLst>
          <pc:docMk/>
          <pc:sldMk cId="0" sldId="274"/>
        </pc:sldMkLst>
        <pc:spChg chg="mod">
          <ac:chgData name="Matteo Bonfanti" userId="9510521127270a7f" providerId="LiveId" clId="{924AB3DA-59AD-4F4C-94FF-4F726EE25BC8}" dt="2024-06-26T16:38:47.354" v="3692" actId="1076"/>
          <ac:spMkLst>
            <pc:docMk/>
            <pc:sldMk cId="0" sldId="274"/>
            <ac:spMk id="5" creationId="{00000000-0000-0000-0000-000000000000}"/>
          </ac:spMkLst>
        </pc:spChg>
        <pc:spChg chg="mod">
          <ac:chgData name="Matteo Bonfanti" userId="9510521127270a7f" providerId="LiveId" clId="{924AB3DA-59AD-4F4C-94FF-4F726EE25BC8}" dt="2024-06-26T16:38:40.913" v="3690" actId="1076"/>
          <ac:spMkLst>
            <pc:docMk/>
            <pc:sldMk cId="0" sldId="274"/>
            <ac:spMk id="23" creationId="{00000000-0000-0000-0000-000000000000}"/>
          </ac:spMkLst>
        </pc:spChg>
        <pc:spChg chg="mod">
          <ac:chgData name="Matteo Bonfanti" userId="9510521127270a7f" providerId="LiveId" clId="{924AB3DA-59AD-4F4C-94FF-4F726EE25BC8}" dt="2024-06-26T16:38:40.913" v="3690" actId="1076"/>
          <ac:spMkLst>
            <pc:docMk/>
            <pc:sldMk cId="0" sldId="274"/>
            <ac:spMk id="24" creationId="{00000000-0000-0000-0000-000000000000}"/>
          </ac:spMkLst>
        </pc:spChg>
        <pc:spChg chg="mod">
          <ac:chgData name="Matteo Bonfanti" userId="9510521127270a7f" providerId="LiveId" clId="{924AB3DA-59AD-4F4C-94FF-4F726EE25BC8}" dt="2024-06-26T16:38:12.792" v="3683" actId="1076"/>
          <ac:spMkLst>
            <pc:docMk/>
            <pc:sldMk cId="0" sldId="274"/>
            <ac:spMk id="459" creationId="{00000000-0000-0000-0000-000000000000}"/>
          </ac:spMkLst>
        </pc:spChg>
        <pc:spChg chg="mod">
          <ac:chgData name="Matteo Bonfanti" userId="9510521127270a7f" providerId="LiveId" clId="{924AB3DA-59AD-4F4C-94FF-4F726EE25BC8}" dt="2024-06-26T16:38:26.628" v="3685" actId="1076"/>
          <ac:spMkLst>
            <pc:docMk/>
            <pc:sldMk cId="0" sldId="274"/>
            <ac:spMk id="463" creationId="{00000000-0000-0000-0000-000000000000}"/>
          </ac:spMkLst>
        </pc:spChg>
        <pc:spChg chg="mod">
          <ac:chgData name="Matteo Bonfanti" userId="9510521127270a7f" providerId="LiveId" clId="{924AB3DA-59AD-4F4C-94FF-4F726EE25BC8}" dt="2024-06-26T16:39:05.023" v="3693" actId="14100"/>
          <ac:spMkLst>
            <pc:docMk/>
            <pc:sldMk cId="0" sldId="274"/>
            <ac:spMk id="464" creationId="{00000000-0000-0000-0000-000000000000}"/>
          </ac:spMkLst>
        </pc:spChg>
        <pc:spChg chg="mod">
          <ac:chgData name="Matteo Bonfanti" userId="9510521127270a7f" providerId="LiveId" clId="{924AB3DA-59AD-4F4C-94FF-4F726EE25BC8}" dt="2024-06-26T16:39:18.955" v="3695" actId="1076"/>
          <ac:spMkLst>
            <pc:docMk/>
            <pc:sldMk cId="0" sldId="274"/>
            <ac:spMk id="468" creationId="{00000000-0000-0000-0000-000000000000}"/>
          </ac:spMkLst>
        </pc:spChg>
        <pc:spChg chg="mod">
          <ac:chgData name="Matteo Bonfanti" userId="9510521127270a7f" providerId="LiveId" clId="{924AB3DA-59AD-4F4C-94FF-4F726EE25BC8}" dt="2024-06-26T16:39:13.711" v="3694" actId="1076"/>
          <ac:spMkLst>
            <pc:docMk/>
            <pc:sldMk cId="0" sldId="274"/>
            <ac:spMk id="471" creationId="{00000000-0000-0000-0000-000000000000}"/>
          </ac:spMkLst>
        </pc:spChg>
        <pc:spChg chg="mod">
          <ac:chgData name="Matteo Bonfanti" userId="9510521127270a7f" providerId="LiveId" clId="{924AB3DA-59AD-4F4C-94FF-4F726EE25BC8}" dt="2024-06-26T16:38:28.506" v="3686" actId="1076"/>
          <ac:spMkLst>
            <pc:docMk/>
            <pc:sldMk cId="0" sldId="274"/>
            <ac:spMk id="473" creationId="{00000000-0000-0000-0000-000000000000}"/>
          </ac:spMkLst>
        </pc:spChg>
        <pc:spChg chg="mod">
          <ac:chgData name="Matteo Bonfanti" userId="9510521127270a7f" providerId="LiveId" clId="{924AB3DA-59AD-4F4C-94FF-4F726EE25BC8}" dt="2024-06-26T16:39:13.711" v="3694" actId="1076"/>
          <ac:spMkLst>
            <pc:docMk/>
            <pc:sldMk cId="0" sldId="274"/>
            <ac:spMk id="474" creationId="{00000000-0000-0000-0000-000000000000}"/>
          </ac:spMkLst>
        </pc:spChg>
        <pc:spChg chg="mod">
          <ac:chgData name="Matteo Bonfanti" userId="9510521127270a7f" providerId="LiveId" clId="{924AB3DA-59AD-4F4C-94FF-4F726EE25BC8}" dt="2024-06-26T16:39:18.955" v="3695" actId="1076"/>
          <ac:spMkLst>
            <pc:docMk/>
            <pc:sldMk cId="0" sldId="274"/>
            <ac:spMk id="475" creationId="{00000000-0000-0000-0000-000000000000}"/>
          </ac:spMkLst>
        </pc:spChg>
        <pc:cxnChg chg="mod">
          <ac:chgData name="Matteo Bonfanti" userId="9510521127270a7f" providerId="LiveId" clId="{924AB3DA-59AD-4F4C-94FF-4F726EE25BC8}" dt="2024-06-26T16:38:40.913" v="3690" actId="1076"/>
          <ac:cxnSpMkLst>
            <pc:docMk/>
            <pc:sldMk cId="0" sldId="274"/>
            <ac:cxnSpMk id="22" creationId="{00000000-0000-0000-0000-000000000000}"/>
          </ac:cxnSpMkLst>
        </pc:cxnChg>
        <pc:cxnChg chg="mod">
          <ac:chgData name="Matteo Bonfanti" userId="9510521127270a7f" providerId="LiveId" clId="{924AB3DA-59AD-4F4C-94FF-4F726EE25BC8}" dt="2024-07-06T13:37:38.276" v="6382" actId="14100"/>
          <ac:cxnSpMkLst>
            <pc:docMk/>
            <pc:sldMk cId="0" sldId="274"/>
            <ac:cxnSpMk id="26" creationId="{00000000-0000-0000-0000-000000000000}"/>
          </ac:cxnSpMkLst>
        </pc:cxnChg>
        <pc:cxnChg chg="mod">
          <ac:chgData name="Matteo Bonfanti" userId="9510521127270a7f" providerId="LiveId" clId="{924AB3DA-59AD-4F4C-94FF-4F726EE25BC8}" dt="2024-06-26T16:37:19.661" v="3665" actId="1076"/>
          <ac:cxnSpMkLst>
            <pc:docMk/>
            <pc:sldMk cId="0" sldId="274"/>
            <ac:cxnSpMk id="28" creationId="{00000000-0000-0000-0000-000000000000}"/>
          </ac:cxnSpMkLst>
        </pc:cxnChg>
        <pc:cxnChg chg="mod">
          <ac:chgData name="Matteo Bonfanti" userId="9510521127270a7f" providerId="LiveId" clId="{924AB3DA-59AD-4F4C-94FF-4F726EE25BC8}" dt="2024-06-26T16:39:22.177" v="3696" actId="14100"/>
          <ac:cxnSpMkLst>
            <pc:docMk/>
            <pc:sldMk cId="0" sldId="274"/>
            <ac:cxnSpMk id="467" creationId="{00000000-0000-0000-0000-000000000000}"/>
          </ac:cxnSpMkLst>
        </pc:cxnChg>
        <pc:cxnChg chg="mod">
          <ac:chgData name="Matteo Bonfanti" userId="9510521127270a7f" providerId="LiveId" clId="{924AB3DA-59AD-4F4C-94FF-4F726EE25BC8}" dt="2024-07-06T13:37:48.340" v="6383" actId="14100"/>
          <ac:cxnSpMkLst>
            <pc:docMk/>
            <pc:sldMk cId="0" sldId="274"/>
            <ac:cxnSpMk id="472" creationId="{00000000-0000-0000-0000-000000000000}"/>
          </ac:cxnSpMkLst>
        </pc:cxnChg>
      </pc:sldChg>
      <pc:sldChg chg="addSp delSp modSp mod modNotes">
        <pc:chgData name="Matteo Bonfanti" userId="9510521127270a7f" providerId="LiveId" clId="{924AB3DA-59AD-4F4C-94FF-4F726EE25BC8}" dt="2024-07-06T13:35:00.108" v="6374" actId="790"/>
        <pc:sldMkLst>
          <pc:docMk/>
          <pc:sldMk cId="1169705314" sldId="313"/>
        </pc:sldMkLst>
        <pc:spChg chg="add del mod">
          <ac:chgData name="Matteo Bonfanti" userId="9510521127270a7f" providerId="LiveId" clId="{924AB3DA-59AD-4F4C-94FF-4F726EE25BC8}" dt="2024-06-25T21:50:34.898" v="3373" actId="478"/>
          <ac:spMkLst>
            <pc:docMk/>
            <pc:sldMk cId="1169705314" sldId="313"/>
            <ac:spMk id="2" creationId="{C76D3A07-CD17-2FD4-DB1D-E4E5E6E651AD}"/>
          </ac:spMkLst>
        </pc:spChg>
        <pc:spChg chg="add mod">
          <ac:chgData name="Matteo Bonfanti" userId="9510521127270a7f" providerId="LiveId" clId="{924AB3DA-59AD-4F4C-94FF-4F726EE25BC8}" dt="2024-06-22T15:48:57.927" v="1877" actId="1076"/>
          <ac:spMkLst>
            <pc:docMk/>
            <pc:sldMk cId="1169705314" sldId="313"/>
            <ac:spMk id="3" creationId="{0854227F-6D41-CD1F-4ABB-8796D7E723A2}"/>
          </ac:spMkLst>
        </pc:spChg>
        <pc:spChg chg="add mod">
          <ac:chgData name="Matteo Bonfanti" userId="9510521127270a7f" providerId="LiveId" clId="{924AB3DA-59AD-4F4C-94FF-4F726EE25BC8}" dt="2024-06-22T15:48:57.927" v="1877" actId="1076"/>
          <ac:spMkLst>
            <pc:docMk/>
            <pc:sldMk cId="1169705314" sldId="313"/>
            <ac:spMk id="4" creationId="{A30A3078-FF6B-80C2-1E46-D42C010C9B89}"/>
          </ac:spMkLst>
        </pc:spChg>
        <pc:spChg chg="add mod">
          <ac:chgData name="Matteo Bonfanti" userId="9510521127270a7f" providerId="LiveId" clId="{924AB3DA-59AD-4F4C-94FF-4F726EE25BC8}" dt="2024-06-22T15:48:57.927" v="1877" actId="1076"/>
          <ac:spMkLst>
            <pc:docMk/>
            <pc:sldMk cId="1169705314" sldId="313"/>
            <ac:spMk id="6" creationId="{02AE6088-6336-7C7D-5D17-3D72A29F03E7}"/>
          </ac:spMkLst>
        </pc:spChg>
        <pc:spChg chg="add mod">
          <ac:chgData name="Matteo Bonfanti" userId="9510521127270a7f" providerId="LiveId" clId="{924AB3DA-59AD-4F4C-94FF-4F726EE25BC8}" dt="2024-06-22T15:48:57.927" v="1877" actId="1076"/>
          <ac:spMkLst>
            <pc:docMk/>
            <pc:sldMk cId="1169705314" sldId="313"/>
            <ac:spMk id="7" creationId="{C5B3EE8F-E92C-8335-9D0F-AB44BD262013}"/>
          </ac:spMkLst>
        </pc:spChg>
        <pc:spChg chg="add del mod">
          <ac:chgData name="Matteo Bonfanti" userId="9510521127270a7f" providerId="LiveId" clId="{924AB3DA-59AD-4F4C-94FF-4F726EE25BC8}" dt="2024-06-25T21:41:40.185" v="3024" actId="478"/>
          <ac:spMkLst>
            <pc:docMk/>
            <pc:sldMk cId="1169705314" sldId="313"/>
            <ac:spMk id="8" creationId="{1C359F45-5B75-6050-E338-739FACFDCBB9}"/>
          </ac:spMkLst>
        </pc:spChg>
        <pc:spChg chg="add mod">
          <ac:chgData name="Matteo Bonfanti" userId="9510521127270a7f" providerId="LiveId" clId="{924AB3DA-59AD-4F4C-94FF-4F726EE25BC8}" dt="2024-06-25T21:31:56.539" v="2743" actId="1076"/>
          <ac:spMkLst>
            <pc:docMk/>
            <pc:sldMk cId="1169705314" sldId="313"/>
            <ac:spMk id="9" creationId="{92FF9191-782B-5B71-8A90-DA0F5FAECB7C}"/>
          </ac:spMkLst>
        </pc:spChg>
        <pc:spChg chg="add mod">
          <ac:chgData name="Matteo Bonfanti" userId="9510521127270a7f" providerId="LiveId" clId="{924AB3DA-59AD-4F4C-94FF-4F726EE25BC8}" dt="2024-06-25T21:31:56.539" v="2743" actId="1076"/>
          <ac:spMkLst>
            <pc:docMk/>
            <pc:sldMk cId="1169705314" sldId="313"/>
            <ac:spMk id="11" creationId="{8DC3BA22-EBED-A81E-AFE2-0CDE26BC0C07}"/>
          </ac:spMkLst>
        </pc:spChg>
        <pc:spChg chg="add mod">
          <ac:chgData name="Matteo Bonfanti" userId="9510521127270a7f" providerId="LiveId" clId="{924AB3DA-59AD-4F4C-94FF-4F726EE25BC8}" dt="2024-06-25T21:31:56.539" v="2743" actId="1076"/>
          <ac:spMkLst>
            <pc:docMk/>
            <pc:sldMk cId="1169705314" sldId="313"/>
            <ac:spMk id="12" creationId="{3C84BC3B-840D-3415-9E22-793D0C546729}"/>
          </ac:spMkLst>
        </pc:spChg>
        <pc:spChg chg="add mod">
          <ac:chgData name="Matteo Bonfanti" userId="9510521127270a7f" providerId="LiveId" clId="{924AB3DA-59AD-4F4C-94FF-4F726EE25BC8}" dt="2024-06-25T21:31:56.539" v="2743" actId="1076"/>
          <ac:spMkLst>
            <pc:docMk/>
            <pc:sldMk cId="1169705314" sldId="313"/>
            <ac:spMk id="15" creationId="{CD37C944-F7E5-438A-6182-66B10D3BA855}"/>
          </ac:spMkLst>
        </pc:spChg>
        <pc:spChg chg="add mod">
          <ac:chgData name="Matteo Bonfanti" userId="9510521127270a7f" providerId="LiveId" clId="{924AB3DA-59AD-4F4C-94FF-4F726EE25BC8}" dt="2024-06-25T21:31:56.539" v="2743" actId="1076"/>
          <ac:spMkLst>
            <pc:docMk/>
            <pc:sldMk cId="1169705314" sldId="313"/>
            <ac:spMk id="17" creationId="{05FB95BE-CEE6-733E-0425-5CE55F1000EB}"/>
          </ac:spMkLst>
        </pc:spChg>
        <pc:spChg chg="add mod">
          <ac:chgData name="Matteo Bonfanti" userId="9510521127270a7f" providerId="LiveId" clId="{924AB3DA-59AD-4F4C-94FF-4F726EE25BC8}" dt="2024-06-25T21:31:56.539" v="2743" actId="1076"/>
          <ac:spMkLst>
            <pc:docMk/>
            <pc:sldMk cId="1169705314" sldId="313"/>
            <ac:spMk id="18" creationId="{0802A241-144A-34F7-54BC-A3B708591A13}"/>
          </ac:spMkLst>
        </pc:spChg>
        <pc:spChg chg="add mod">
          <ac:chgData name="Matteo Bonfanti" userId="9510521127270a7f" providerId="LiveId" clId="{924AB3DA-59AD-4F4C-94FF-4F726EE25BC8}" dt="2024-06-25T21:32:09.256" v="2745"/>
          <ac:spMkLst>
            <pc:docMk/>
            <pc:sldMk cId="1169705314" sldId="313"/>
            <ac:spMk id="19" creationId="{DC5CA8B5-F860-8461-917A-1D4388A9C4CD}"/>
          </ac:spMkLst>
        </pc:spChg>
        <pc:spChg chg="add mod">
          <ac:chgData name="Matteo Bonfanti" userId="9510521127270a7f" providerId="LiveId" clId="{924AB3DA-59AD-4F4C-94FF-4F726EE25BC8}" dt="2024-06-25T21:32:09.256" v="2745"/>
          <ac:spMkLst>
            <pc:docMk/>
            <pc:sldMk cId="1169705314" sldId="313"/>
            <ac:spMk id="21" creationId="{2E6EBD14-B749-1AF9-4764-E5037DAAAF7A}"/>
          </ac:spMkLst>
        </pc:spChg>
        <pc:spChg chg="add mod">
          <ac:chgData name="Matteo Bonfanti" userId="9510521127270a7f" providerId="LiveId" clId="{924AB3DA-59AD-4F4C-94FF-4F726EE25BC8}" dt="2024-06-25T21:32:09.256" v="2745"/>
          <ac:spMkLst>
            <pc:docMk/>
            <pc:sldMk cId="1169705314" sldId="313"/>
            <ac:spMk id="22" creationId="{43C8B3D8-2563-D06F-8294-EF38466BC492}"/>
          </ac:spMkLst>
        </pc:spChg>
        <pc:spChg chg="add mod">
          <ac:chgData name="Matteo Bonfanti" userId="9510521127270a7f" providerId="LiveId" clId="{924AB3DA-59AD-4F4C-94FF-4F726EE25BC8}" dt="2024-06-25T21:32:09.256" v="2745"/>
          <ac:spMkLst>
            <pc:docMk/>
            <pc:sldMk cId="1169705314" sldId="313"/>
            <ac:spMk id="25" creationId="{6BC44B94-1AB8-432F-B4EF-CA4CFFBC2113}"/>
          </ac:spMkLst>
        </pc:spChg>
        <pc:spChg chg="mod">
          <ac:chgData name="Matteo Bonfanti" userId="9510521127270a7f" providerId="LiveId" clId="{924AB3DA-59AD-4F4C-94FF-4F726EE25BC8}" dt="2024-06-25T21:51:36.150" v="3381" actId="1076"/>
          <ac:spMkLst>
            <pc:docMk/>
            <pc:sldMk cId="1169705314" sldId="313"/>
            <ac:spMk id="28" creationId="{00000000-0000-0000-0000-000000000000}"/>
          </ac:spMkLst>
        </pc:spChg>
        <pc:spChg chg="mod">
          <ac:chgData name="Matteo Bonfanti" userId="9510521127270a7f" providerId="LiveId" clId="{924AB3DA-59AD-4F4C-94FF-4F726EE25BC8}" dt="2024-06-27T13:44:35.116" v="5113" actId="14100"/>
          <ac:spMkLst>
            <pc:docMk/>
            <pc:sldMk cId="1169705314" sldId="313"/>
            <ac:spMk id="29" creationId="{00000000-0000-0000-0000-000000000000}"/>
          </ac:spMkLst>
        </pc:spChg>
        <pc:spChg chg="mod">
          <ac:chgData name="Matteo Bonfanti" userId="9510521127270a7f" providerId="LiveId" clId="{924AB3DA-59AD-4F4C-94FF-4F726EE25BC8}" dt="2024-06-25T21:51:36.150" v="3381" actId="1076"/>
          <ac:spMkLst>
            <pc:docMk/>
            <pc:sldMk cId="1169705314" sldId="313"/>
            <ac:spMk id="30" creationId="{00000000-0000-0000-0000-000000000000}"/>
          </ac:spMkLst>
        </pc:spChg>
        <pc:spChg chg="add mod">
          <ac:chgData name="Matteo Bonfanti" userId="9510521127270a7f" providerId="LiveId" clId="{924AB3DA-59AD-4F4C-94FF-4F726EE25BC8}" dt="2024-06-25T21:32:09.256" v="2745"/>
          <ac:spMkLst>
            <pc:docMk/>
            <pc:sldMk cId="1169705314" sldId="313"/>
            <ac:spMk id="31" creationId="{BC1381A4-3D35-368D-5904-A722E0FC62BB}"/>
          </ac:spMkLst>
        </pc:spChg>
        <pc:spChg chg="add mod">
          <ac:chgData name="Matteo Bonfanti" userId="9510521127270a7f" providerId="LiveId" clId="{924AB3DA-59AD-4F4C-94FF-4F726EE25BC8}" dt="2024-06-25T21:32:09.256" v="2745"/>
          <ac:spMkLst>
            <pc:docMk/>
            <pc:sldMk cId="1169705314" sldId="313"/>
            <ac:spMk id="32" creationId="{7F88504A-CA2A-DFFD-5012-CA5762AD78C2}"/>
          </ac:spMkLst>
        </pc:spChg>
        <pc:spChg chg="add mod">
          <ac:chgData name="Matteo Bonfanti" userId="9510521127270a7f" providerId="LiveId" clId="{924AB3DA-59AD-4F4C-94FF-4F726EE25BC8}" dt="2024-06-27T13:44:06.882" v="5107" actId="14100"/>
          <ac:spMkLst>
            <pc:docMk/>
            <pc:sldMk cId="1169705314" sldId="313"/>
            <ac:spMk id="33" creationId="{9B0066D5-BD9A-1AEF-A137-918B2F0A753A}"/>
          </ac:spMkLst>
        </pc:spChg>
        <pc:spChg chg="add mod">
          <ac:chgData name="Matteo Bonfanti" userId="9510521127270a7f" providerId="LiveId" clId="{924AB3DA-59AD-4F4C-94FF-4F726EE25BC8}" dt="2024-06-25T21:51:36.150" v="3381" actId="1076"/>
          <ac:spMkLst>
            <pc:docMk/>
            <pc:sldMk cId="1169705314" sldId="313"/>
            <ac:spMk id="35" creationId="{AD5A6ABD-82B2-545A-30FC-205D025B8FBA}"/>
          </ac:spMkLst>
        </pc:spChg>
        <pc:spChg chg="add mod">
          <ac:chgData name="Matteo Bonfanti" userId="9510521127270a7f" providerId="LiveId" clId="{924AB3DA-59AD-4F4C-94FF-4F726EE25BC8}" dt="2024-06-27T13:44:25.673" v="5111" actId="1036"/>
          <ac:spMkLst>
            <pc:docMk/>
            <pc:sldMk cId="1169705314" sldId="313"/>
            <ac:spMk id="36" creationId="{6A6D6DDF-0599-900D-2C70-FF8D9D9F1671}"/>
          </ac:spMkLst>
        </pc:spChg>
        <pc:spChg chg="mod">
          <ac:chgData name="Matteo Bonfanti" userId="9510521127270a7f" providerId="LiveId" clId="{924AB3DA-59AD-4F4C-94FF-4F726EE25BC8}" dt="2024-06-25T21:51:36.150" v="3381" actId="1076"/>
          <ac:spMkLst>
            <pc:docMk/>
            <pc:sldMk cId="1169705314" sldId="313"/>
            <ac:spMk id="39" creationId="{00000000-0000-0000-0000-000000000000}"/>
          </ac:spMkLst>
        </pc:spChg>
        <pc:spChg chg="mod">
          <ac:chgData name="Matteo Bonfanti" userId="9510521127270a7f" providerId="LiveId" clId="{924AB3DA-59AD-4F4C-94FF-4F726EE25BC8}" dt="2024-06-25T21:51:36.150" v="3381" actId="1076"/>
          <ac:spMkLst>
            <pc:docMk/>
            <pc:sldMk cId="1169705314" sldId="313"/>
            <ac:spMk id="40" creationId="{00000000-0000-0000-0000-000000000000}"/>
          </ac:spMkLst>
        </pc:spChg>
        <pc:spChg chg="add mod">
          <ac:chgData name="Matteo Bonfanti" userId="9510521127270a7f" providerId="LiveId" clId="{924AB3DA-59AD-4F4C-94FF-4F726EE25BC8}" dt="2024-06-25T21:51:36.150" v="3381" actId="1076"/>
          <ac:spMkLst>
            <pc:docMk/>
            <pc:sldMk cId="1169705314" sldId="313"/>
            <ac:spMk id="42" creationId="{AEA60DE5-F84D-745A-A7DD-6DA25F5738BD}"/>
          </ac:spMkLst>
        </pc:spChg>
        <pc:spChg chg="add mod">
          <ac:chgData name="Matteo Bonfanti" userId="9510521127270a7f" providerId="LiveId" clId="{924AB3DA-59AD-4F4C-94FF-4F726EE25BC8}" dt="2024-06-27T13:36:21.505" v="5072" actId="1076"/>
          <ac:spMkLst>
            <pc:docMk/>
            <pc:sldMk cId="1169705314" sldId="313"/>
            <ac:spMk id="44" creationId="{2FF25697-C314-93DA-960E-771782BEBB2B}"/>
          </ac:spMkLst>
        </pc:spChg>
        <pc:spChg chg="add mod">
          <ac:chgData name="Matteo Bonfanti" userId="9510521127270a7f" providerId="LiveId" clId="{924AB3DA-59AD-4F4C-94FF-4F726EE25BC8}" dt="2024-06-25T21:51:36.150" v="3381" actId="1076"/>
          <ac:spMkLst>
            <pc:docMk/>
            <pc:sldMk cId="1169705314" sldId="313"/>
            <ac:spMk id="45" creationId="{54F99BC5-8E78-3AD3-B634-B35C34779A2B}"/>
          </ac:spMkLst>
        </pc:spChg>
        <pc:spChg chg="mod">
          <ac:chgData name="Matteo Bonfanti" userId="9510521127270a7f" providerId="LiveId" clId="{924AB3DA-59AD-4F4C-94FF-4F726EE25BC8}" dt="2024-06-25T21:51:36.150" v="3381" actId="1076"/>
          <ac:spMkLst>
            <pc:docMk/>
            <pc:sldMk cId="1169705314" sldId="313"/>
            <ac:spMk id="47" creationId="{00000000-0000-0000-0000-000000000000}"/>
          </ac:spMkLst>
        </pc:spChg>
        <pc:spChg chg="mod">
          <ac:chgData name="Matteo Bonfanti" userId="9510521127270a7f" providerId="LiveId" clId="{924AB3DA-59AD-4F4C-94FF-4F726EE25BC8}" dt="2024-06-26T16:30:25.955" v="3553" actId="1076"/>
          <ac:spMkLst>
            <pc:docMk/>
            <pc:sldMk cId="1169705314" sldId="313"/>
            <ac:spMk id="54" creationId="{00000000-0000-0000-0000-000000000000}"/>
          </ac:spMkLst>
        </pc:spChg>
        <pc:spChg chg="del mod">
          <ac:chgData name="Matteo Bonfanti" userId="9510521127270a7f" providerId="LiveId" clId="{924AB3DA-59AD-4F4C-94FF-4F726EE25BC8}" dt="2024-06-26T16:24:14.901" v="3411" actId="478"/>
          <ac:spMkLst>
            <pc:docMk/>
            <pc:sldMk cId="1169705314" sldId="313"/>
            <ac:spMk id="56" creationId="{00000000-0000-0000-0000-000000000000}"/>
          </ac:spMkLst>
        </pc:spChg>
        <pc:spChg chg="mod">
          <ac:chgData name="Matteo Bonfanti" userId="9510521127270a7f" providerId="LiveId" clId="{924AB3DA-59AD-4F4C-94FF-4F726EE25BC8}" dt="2024-06-26T16:41:46.455" v="3723" actId="1076"/>
          <ac:spMkLst>
            <pc:docMk/>
            <pc:sldMk cId="1169705314" sldId="313"/>
            <ac:spMk id="60" creationId="{00000000-0000-0000-0000-000000000000}"/>
          </ac:spMkLst>
        </pc:spChg>
        <pc:spChg chg="mod">
          <ac:chgData name="Matteo Bonfanti" userId="9510521127270a7f" providerId="LiveId" clId="{924AB3DA-59AD-4F4C-94FF-4F726EE25BC8}" dt="2024-06-26T16:30:47.311" v="3558" actId="14100"/>
          <ac:spMkLst>
            <pc:docMk/>
            <pc:sldMk cId="1169705314" sldId="313"/>
            <ac:spMk id="62" creationId="{00000000-0000-0000-0000-000000000000}"/>
          </ac:spMkLst>
        </pc:spChg>
        <pc:spChg chg="del mod">
          <ac:chgData name="Matteo Bonfanti" userId="9510521127270a7f" providerId="LiveId" clId="{924AB3DA-59AD-4F4C-94FF-4F726EE25BC8}" dt="2024-06-26T16:24:16.405" v="3412" actId="478"/>
          <ac:spMkLst>
            <pc:docMk/>
            <pc:sldMk cId="1169705314" sldId="313"/>
            <ac:spMk id="64" creationId="{00000000-0000-0000-0000-000000000000}"/>
          </ac:spMkLst>
        </pc:spChg>
        <pc:spChg chg="mod">
          <ac:chgData name="Matteo Bonfanti" userId="9510521127270a7f" providerId="LiveId" clId="{924AB3DA-59AD-4F4C-94FF-4F726EE25BC8}" dt="2024-06-27T13:44:11.075" v="5108" actId="14100"/>
          <ac:spMkLst>
            <pc:docMk/>
            <pc:sldMk cId="1169705314" sldId="313"/>
            <ac:spMk id="68" creationId="{00000000-0000-0000-0000-000000000000}"/>
          </ac:spMkLst>
        </pc:spChg>
        <pc:spChg chg="mod">
          <ac:chgData name="Matteo Bonfanti" userId="9510521127270a7f" providerId="LiveId" clId="{924AB3DA-59AD-4F4C-94FF-4F726EE25BC8}" dt="2024-06-26T16:33:49.510" v="3615" actId="14100"/>
          <ac:spMkLst>
            <pc:docMk/>
            <pc:sldMk cId="1169705314" sldId="313"/>
            <ac:spMk id="69" creationId="{00000000-0000-0000-0000-000000000000}"/>
          </ac:spMkLst>
        </pc:spChg>
        <pc:spChg chg="mod">
          <ac:chgData name="Matteo Bonfanti" userId="9510521127270a7f" providerId="LiveId" clId="{924AB3DA-59AD-4F4C-94FF-4F726EE25BC8}" dt="2024-06-26T16:33:58.499" v="3619" actId="20577"/>
          <ac:spMkLst>
            <pc:docMk/>
            <pc:sldMk cId="1169705314" sldId="313"/>
            <ac:spMk id="72" creationId="{00000000-0000-0000-0000-000000000000}"/>
          </ac:spMkLst>
        </pc:spChg>
        <pc:spChg chg="mod">
          <ac:chgData name="Matteo Bonfanti" userId="9510521127270a7f" providerId="LiveId" clId="{924AB3DA-59AD-4F4C-94FF-4F726EE25BC8}" dt="2024-06-26T16:34:58.299" v="3649" actId="14100"/>
          <ac:spMkLst>
            <pc:docMk/>
            <pc:sldMk cId="1169705314" sldId="313"/>
            <ac:spMk id="75" creationId="{00000000-0000-0000-0000-000000000000}"/>
          </ac:spMkLst>
        </pc:spChg>
        <pc:spChg chg="mod">
          <ac:chgData name="Matteo Bonfanti" userId="9510521127270a7f" providerId="LiveId" clId="{924AB3DA-59AD-4F4C-94FF-4F726EE25BC8}" dt="2024-06-26T16:33:01.482" v="3603" actId="14100"/>
          <ac:spMkLst>
            <pc:docMk/>
            <pc:sldMk cId="1169705314" sldId="313"/>
            <ac:spMk id="77" creationId="{00000000-0000-0000-0000-000000000000}"/>
          </ac:spMkLst>
        </pc:spChg>
        <pc:spChg chg="mod">
          <ac:chgData name="Matteo Bonfanti" userId="9510521127270a7f" providerId="LiveId" clId="{924AB3DA-59AD-4F4C-94FF-4F726EE25BC8}" dt="2024-06-25T21:51:36.150" v="3381" actId="1076"/>
          <ac:spMkLst>
            <pc:docMk/>
            <pc:sldMk cId="1169705314" sldId="313"/>
            <ac:spMk id="84" creationId="{00000000-0000-0000-0000-000000000000}"/>
          </ac:spMkLst>
        </pc:spChg>
        <pc:spChg chg="mod">
          <ac:chgData name="Matteo Bonfanti" userId="9510521127270a7f" providerId="LiveId" clId="{924AB3DA-59AD-4F4C-94FF-4F726EE25BC8}" dt="2024-06-26T16:31:32.472" v="3572" actId="14100"/>
          <ac:spMkLst>
            <pc:docMk/>
            <pc:sldMk cId="1169705314" sldId="313"/>
            <ac:spMk id="87" creationId="{00000000-0000-0000-0000-000000000000}"/>
          </ac:spMkLst>
        </pc:spChg>
        <pc:spChg chg="mod">
          <ac:chgData name="Matteo Bonfanti" userId="9510521127270a7f" providerId="LiveId" clId="{924AB3DA-59AD-4F4C-94FF-4F726EE25BC8}" dt="2024-06-26T16:31:30.534" v="3571" actId="1076"/>
          <ac:spMkLst>
            <pc:docMk/>
            <pc:sldMk cId="1169705314" sldId="313"/>
            <ac:spMk id="88" creationId="{00000000-0000-0000-0000-000000000000}"/>
          </ac:spMkLst>
        </pc:spChg>
        <pc:spChg chg="mod">
          <ac:chgData name="Matteo Bonfanti" userId="9510521127270a7f" providerId="LiveId" clId="{924AB3DA-59AD-4F4C-94FF-4F726EE25BC8}" dt="2024-06-26T16:29:19.015" v="3543" actId="14100"/>
          <ac:spMkLst>
            <pc:docMk/>
            <pc:sldMk cId="1169705314" sldId="313"/>
            <ac:spMk id="94" creationId="{00000000-0000-0000-0000-000000000000}"/>
          </ac:spMkLst>
        </pc:spChg>
        <pc:spChg chg="mod">
          <ac:chgData name="Matteo Bonfanti" userId="9510521127270a7f" providerId="LiveId" clId="{924AB3DA-59AD-4F4C-94FF-4F726EE25BC8}" dt="2024-06-26T16:29:09.746" v="3538" actId="20577"/>
          <ac:spMkLst>
            <pc:docMk/>
            <pc:sldMk cId="1169705314" sldId="313"/>
            <ac:spMk id="97" creationId="{00000000-0000-0000-0000-000000000000}"/>
          </ac:spMkLst>
        </pc:spChg>
        <pc:spChg chg="mod">
          <ac:chgData name="Matteo Bonfanti" userId="9510521127270a7f" providerId="LiveId" clId="{924AB3DA-59AD-4F4C-94FF-4F726EE25BC8}" dt="2024-06-26T16:34:39.456" v="3639" actId="14100"/>
          <ac:spMkLst>
            <pc:docMk/>
            <pc:sldMk cId="1169705314" sldId="313"/>
            <ac:spMk id="99" creationId="{00000000-0000-0000-0000-000000000000}"/>
          </ac:spMkLst>
        </pc:spChg>
        <pc:spChg chg="mod">
          <ac:chgData name="Matteo Bonfanti" userId="9510521127270a7f" providerId="LiveId" clId="{924AB3DA-59AD-4F4C-94FF-4F726EE25BC8}" dt="2024-06-26T16:34:03.074" v="3620" actId="14100"/>
          <ac:spMkLst>
            <pc:docMk/>
            <pc:sldMk cId="1169705314" sldId="313"/>
            <ac:spMk id="108" creationId="{00000000-0000-0000-0000-000000000000}"/>
          </ac:spMkLst>
        </pc:spChg>
        <pc:spChg chg="add mod">
          <ac:chgData name="Matteo Bonfanti" userId="9510521127270a7f" providerId="LiveId" clId="{924AB3DA-59AD-4F4C-94FF-4F726EE25BC8}" dt="2024-06-25T21:52:23.418" v="3407" actId="1076"/>
          <ac:spMkLst>
            <pc:docMk/>
            <pc:sldMk cId="1169705314" sldId="313"/>
            <ac:spMk id="115" creationId="{860BC8A2-6884-D958-0908-20DECEA8B157}"/>
          </ac:spMkLst>
        </pc:spChg>
        <pc:spChg chg="add mod">
          <ac:chgData name="Matteo Bonfanti" userId="9510521127270a7f" providerId="LiveId" clId="{924AB3DA-59AD-4F4C-94FF-4F726EE25BC8}" dt="2024-06-25T21:51:36.150" v="3381" actId="1076"/>
          <ac:spMkLst>
            <pc:docMk/>
            <pc:sldMk cId="1169705314" sldId="313"/>
            <ac:spMk id="117" creationId="{7C41BC8F-1C1F-E0C1-97DC-7F565BE8C62E}"/>
          </ac:spMkLst>
        </pc:spChg>
        <pc:spChg chg="add del mod">
          <ac:chgData name="Matteo Bonfanti" userId="9510521127270a7f" providerId="LiveId" clId="{924AB3DA-59AD-4F4C-94FF-4F726EE25BC8}" dt="2024-06-25T21:39:35.749" v="2976" actId="478"/>
          <ac:spMkLst>
            <pc:docMk/>
            <pc:sldMk cId="1169705314" sldId="313"/>
            <ac:spMk id="118" creationId="{45D7A84C-602C-6D74-2F32-A8F17471121E}"/>
          </ac:spMkLst>
        </pc:spChg>
        <pc:spChg chg="add del mod">
          <ac:chgData name="Matteo Bonfanti" userId="9510521127270a7f" providerId="LiveId" clId="{924AB3DA-59AD-4F4C-94FF-4F726EE25BC8}" dt="2024-06-26T16:24:12.804" v="3410" actId="478"/>
          <ac:spMkLst>
            <pc:docMk/>
            <pc:sldMk cId="1169705314" sldId="313"/>
            <ac:spMk id="256" creationId="{8951F4CB-2152-D1A9-0148-2641ED6C4CE9}"/>
          </ac:spMkLst>
        </pc:spChg>
        <pc:spChg chg="add del mod">
          <ac:chgData name="Matteo Bonfanti" userId="9510521127270a7f" providerId="LiveId" clId="{924AB3DA-59AD-4F4C-94FF-4F726EE25BC8}" dt="2024-06-26T16:24:34.349" v="3466" actId="478"/>
          <ac:spMkLst>
            <pc:docMk/>
            <pc:sldMk cId="1169705314" sldId="313"/>
            <ac:spMk id="257" creationId="{3AA1F74C-1B15-1C97-EC4A-B48CE0D84539}"/>
          </ac:spMkLst>
        </pc:spChg>
        <pc:spChg chg="add mod">
          <ac:chgData name="Matteo Bonfanti" userId="9510521127270a7f" providerId="LiveId" clId="{924AB3DA-59AD-4F4C-94FF-4F726EE25BC8}" dt="2024-07-06T13:35:00.108" v="6374" actId="790"/>
          <ac:spMkLst>
            <pc:docMk/>
            <pc:sldMk cId="1169705314" sldId="313"/>
            <ac:spMk id="264" creationId="{5E140D89-FD4E-F87E-B4BC-A865189837BA}"/>
          </ac:spMkLst>
        </pc:spChg>
        <pc:spChg chg="add mod">
          <ac:chgData name="Matteo Bonfanti" userId="9510521127270a7f" providerId="LiveId" clId="{924AB3DA-59AD-4F4C-94FF-4F726EE25BC8}" dt="2024-06-26T16:33:41.150" v="3614" actId="1076"/>
          <ac:spMkLst>
            <pc:docMk/>
            <pc:sldMk cId="1169705314" sldId="313"/>
            <ac:spMk id="267" creationId="{08ABF8A4-D018-8475-E472-0EDFAE177721}"/>
          </ac:spMkLst>
        </pc:spChg>
        <pc:spChg chg="add mod">
          <ac:chgData name="Matteo Bonfanti" userId="9510521127270a7f" providerId="LiveId" clId="{924AB3DA-59AD-4F4C-94FF-4F726EE25BC8}" dt="2024-06-26T16:26:46.518" v="3495" actId="1076"/>
          <ac:spMkLst>
            <pc:docMk/>
            <pc:sldMk cId="1169705314" sldId="313"/>
            <ac:spMk id="273" creationId="{35752167-A088-9564-1C2B-3E8AFCC699F3}"/>
          </ac:spMkLst>
        </pc:spChg>
        <pc:spChg chg="add mod">
          <ac:chgData name="Matteo Bonfanti" userId="9510521127270a7f" providerId="LiveId" clId="{924AB3DA-59AD-4F4C-94FF-4F726EE25BC8}" dt="2024-06-26T16:27:12.417" v="3511" actId="1076"/>
          <ac:spMkLst>
            <pc:docMk/>
            <pc:sldMk cId="1169705314" sldId="313"/>
            <ac:spMk id="277" creationId="{D689AFAC-04EF-607E-C01A-E98240B89E09}"/>
          </ac:spMkLst>
        </pc:spChg>
        <pc:spChg chg="add mod">
          <ac:chgData name="Matteo Bonfanti" userId="9510521127270a7f" providerId="LiveId" clId="{924AB3DA-59AD-4F4C-94FF-4F726EE25BC8}" dt="2024-06-26T16:28:34.838" v="3527" actId="1076"/>
          <ac:spMkLst>
            <pc:docMk/>
            <pc:sldMk cId="1169705314" sldId="313"/>
            <ac:spMk id="286" creationId="{CD0C467F-CC9D-F0F3-1529-D5896EE5996E}"/>
          </ac:spMkLst>
        </pc:spChg>
        <pc:spChg chg="add mod">
          <ac:chgData name="Matteo Bonfanti" userId="9510521127270a7f" providerId="LiveId" clId="{924AB3DA-59AD-4F4C-94FF-4F726EE25BC8}" dt="2024-06-26T16:31:44.389" v="3577" actId="14100"/>
          <ac:spMkLst>
            <pc:docMk/>
            <pc:sldMk cId="1169705314" sldId="313"/>
            <ac:spMk id="291" creationId="{C28C240C-01FC-B51D-75B4-7D5066F9CF10}"/>
          </ac:spMkLst>
        </pc:spChg>
        <pc:spChg chg="add mod">
          <ac:chgData name="Matteo Bonfanti" userId="9510521127270a7f" providerId="LiveId" clId="{924AB3DA-59AD-4F4C-94FF-4F726EE25BC8}" dt="2024-06-26T16:34:12.882" v="3623" actId="14100"/>
          <ac:spMkLst>
            <pc:docMk/>
            <pc:sldMk cId="1169705314" sldId="313"/>
            <ac:spMk id="292" creationId="{200EF911-39A9-24A5-5368-F2622CFD0230}"/>
          </ac:spMkLst>
        </pc:spChg>
        <pc:spChg chg="mod">
          <ac:chgData name="Matteo Bonfanti" userId="9510521127270a7f" providerId="LiveId" clId="{924AB3DA-59AD-4F4C-94FF-4F726EE25BC8}" dt="2024-06-26T16:31:07.855" v="3565" actId="1076"/>
          <ac:spMkLst>
            <pc:docMk/>
            <pc:sldMk cId="1169705314" sldId="313"/>
            <ac:spMk id="309" creationId="{00000000-0000-0000-0000-000000000000}"/>
          </ac:spMkLst>
        </pc:spChg>
        <pc:spChg chg="mod">
          <ac:chgData name="Matteo Bonfanti" userId="9510521127270a7f" providerId="LiveId" clId="{924AB3DA-59AD-4F4C-94FF-4F726EE25BC8}" dt="2024-06-27T13:44:27.434" v="5112" actId="1036"/>
          <ac:spMkLst>
            <pc:docMk/>
            <pc:sldMk cId="1169705314" sldId="313"/>
            <ac:spMk id="310" creationId="{00000000-0000-0000-0000-000000000000}"/>
          </ac:spMkLst>
        </pc:spChg>
        <pc:spChg chg="mod">
          <ac:chgData name="Matteo Bonfanti" userId="9510521127270a7f" providerId="LiveId" clId="{924AB3DA-59AD-4F4C-94FF-4F726EE25BC8}" dt="2024-06-25T21:51:36.150" v="3381" actId="1076"/>
          <ac:spMkLst>
            <pc:docMk/>
            <pc:sldMk cId="1169705314" sldId="313"/>
            <ac:spMk id="313" creationId="{00000000-0000-0000-0000-000000000000}"/>
          </ac:spMkLst>
        </pc:spChg>
        <pc:spChg chg="mod">
          <ac:chgData name="Matteo Bonfanti" userId="9510521127270a7f" providerId="LiveId" clId="{924AB3DA-59AD-4F4C-94FF-4F726EE25BC8}" dt="2024-06-25T21:51:56.396" v="3392" actId="1035"/>
          <ac:spMkLst>
            <pc:docMk/>
            <pc:sldMk cId="1169705314" sldId="313"/>
            <ac:spMk id="314" creationId="{00000000-0000-0000-0000-000000000000}"/>
          </ac:spMkLst>
        </pc:spChg>
        <pc:spChg chg="mod">
          <ac:chgData name="Matteo Bonfanti" userId="9510521127270a7f" providerId="LiveId" clId="{924AB3DA-59AD-4F4C-94FF-4F726EE25BC8}" dt="2024-06-27T13:43:47.203" v="5099" actId="14100"/>
          <ac:spMkLst>
            <pc:docMk/>
            <pc:sldMk cId="1169705314" sldId="313"/>
            <ac:spMk id="315" creationId="{00000000-0000-0000-0000-000000000000}"/>
          </ac:spMkLst>
        </pc:spChg>
        <pc:spChg chg="mod">
          <ac:chgData name="Matteo Bonfanti" userId="9510521127270a7f" providerId="LiveId" clId="{924AB3DA-59AD-4F4C-94FF-4F726EE25BC8}" dt="2024-06-25T21:51:36.150" v="3381" actId="1076"/>
          <ac:spMkLst>
            <pc:docMk/>
            <pc:sldMk cId="1169705314" sldId="313"/>
            <ac:spMk id="318" creationId="{00000000-0000-0000-0000-000000000000}"/>
          </ac:spMkLst>
        </pc:spChg>
        <pc:spChg chg="mod">
          <ac:chgData name="Matteo Bonfanti" userId="9510521127270a7f" providerId="LiveId" clId="{924AB3DA-59AD-4F4C-94FF-4F726EE25BC8}" dt="2024-06-25T21:52:03.799" v="3399" actId="1037"/>
          <ac:spMkLst>
            <pc:docMk/>
            <pc:sldMk cId="1169705314" sldId="313"/>
            <ac:spMk id="319" creationId="{00000000-0000-0000-0000-000000000000}"/>
          </ac:spMkLst>
        </pc:spChg>
        <pc:spChg chg="add mod">
          <ac:chgData name="Matteo Bonfanti" userId="9510521127270a7f" providerId="LiveId" clId="{924AB3DA-59AD-4F4C-94FF-4F726EE25BC8}" dt="2024-06-26T16:41:50.361" v="3724"/>
          <ac:spMkLst>
            <pc:docMk/>
            <pc:sldMk cId="1169705314" sldId="313"/>
            <ac:spMk id="329" creationId="{6302FDFA-99ED-425C-48DB-15CA0EEAF063}"/>
          </ac:spMkLst>
        </pc:spChg>
        <pc:spChg chg="add mod">
          <ac:chgData name="Matteo Bonfanti" userId="9510521127270a7f" providerId="LiveId" clId="{924AB3DA-59AD-4F4C-94FF-4F726EE25BC8}" dt="2024-06-26T16:42:29.611" v="3733" actId="1076"/>
          <ac:spMkLst>
            <pc:docMk/>
            <pc:sldMk cId="1169705314" sldId="313"/>
            <ac:spMk id="330" creationId="{D6BCD45B-5CD9-D191-4125-5DA98B5EEA21}"/>
          </ac:spMkLst>
        </pc:spChg>
        <pc:spChg chg="mod">
          <ac:chgData name="Matteo Bonfanti" userId="9510521127270a7f" providerId="LiveId" clId="{924AB3DA-59AD-4F4C-94FF-4F726EE25BC8}" dt="2024-06-25T21:51:36.150" v="3381" actId="1076"/>
          <ac:spMkLst>
            <pc:docMk/>
            <pc:sldMk cId="1169705314" sldId="313"/>
            <ac:spMk id="333" creationId="{00000000-0000-0000-0000-000000000000}"/>
          </ac:spMkLst>
        </pc:spChg>
        <pc:grpChg chg="mod">
          <ac:chgData name="Matteo Bonfanti" userId="9510521127270a7f" providerId="LiveId" clId="{924AB3DA-59AD-4F4C-94FF-4F726EE25BC8}" dt="2024-06-25T21:51:36.150" v="3381" actId="1076"/>
          <ac:grpSpMkLst>
            <pc:docMk/>
            <pc:sldMk cId="1169705314" sldId="313"/>
            <ac:grpSpMk id="90" creationId="{00000000-0000-0000-0000-000000000000}"/>
          </ac:grpSpMkLst>
        </pc:grpChg>
        <pc:grpChg chg="add mod">
          <ac:chgData name="Matteo Bonfanti" userId="9510521127270a7f" providerId="LiveId" clId="{924AB3DA-59AD-4F4C-94FF-4F726EE25BC8}" dt="2024-06-25T21:51:36.150" v="3381" actId="1076"/>
          <ac:grpSpMkLst>
            <pc:docMk/>
            <pc:sldMk cId="1169705314" sldId="313"/>
            <ac:grpSpMk id="260" creationId="{A45152B8-5810-C233-50B5-E9F7702D0AC9}"/>
          </ac:grpSpMkLst>
        </pc:grpChg>
        <pc:cxnChg chg="mod">
          <ac:chgData name="Matteo Bonfanti" userId="9510521127270a7f" providerId="LiveId" clId="{924AB3DA-59AD-4F4C-94FF-4F726EE25BC8}" dt="2024-06-25T21:51:36.150" v="3381" actId="1076"/>
          <ac:cxnSpMkLst>
            <pc:docMk/>
            <pc:sldMk cId="1169705314" sldId="313"/>
            <ac:cxnSpMk id="5" creationId="{00000000-0000-0000-0000-000000000000}"/>
          </ac:cxnSpMkLst>
        </pc:cxnChg>
        <pc:cxnChg chg="add mod">
          <ac:chgData name="Matteo Bonfanti" userId="9510521127270a7f" providerId="LiveId" clId="{924AB3DA-59AD-4F4C-94FF-4F726EE25BC8}" dt="2024-06-25T21:31:56.539" v="2743" actId="1076"/>
          <ac:cxnSpMkLst>
            <pc:docMk/>
            <pc:sldMk cId="1169705314" sldId="313"/>
            <ac:cxnSpMk id="10" creationId="{81D84AB2-21E9-4B62-37AE-FC413B08F759}"/>
          </ac:cxnSpMkLst>
        </pc:cxnChg>
        <pc:cxnChg chg="add mod">
          <ac:chgData name="Matteo Bonfanti" userId="9510521127270a7f" providerId="LiveId" clId="{924AB3DA-59AD-4F4C-94FF-4F726EE25BC8}" dt="2024-06-25T21:31:56.539" v="2743" actId="1076"/>
          <ac:cxnSpMkLst>
            <pc:docMk/>
            <pc:sldMk cId="1169705314" sldId="313"/>
            <ac:cxnSpMk id="13" creationId="{C0DF394A-C06B-12FF-73BD-EDF46F90210E}"/>
          </ac:cxnSpMkLst>
        </pc:cxnChg>
        <pc:cxnChg chg="add mod">
          <ac:chgData name="Matteo Bonfanti" userId="9510521127270a7f" providerId="LiveId" clId="{924AB3DA-59AD-4F4C-94FF-4F726EE25BC8}" dt="2024-06-25T21:31:56.539" v="2743" actId="1076"/>
          <ac:cxnSpMkLst>
            <pc:docMk/>
            <pc:sldMk cId="1169705314" sldId="313"/>
            <ac:cxnSpMk id="14" creationId="{44ECB407-2CDE-8F11-F84D-C9E549857463}"/>
          </ac:cxnSpMkLst>
        </pc:cxnChg>
        <pc:cxnChg chg="add mod">
          <ac:chgData name="Matteo Bonfanti" userId="9510521127270a7f" providerId="LiveId" clId="{924AB3DA-59AD-4F4C-94FF-4F726EE25BC8}" dt="2024-06-25T21:31:56.539" v="2743" actId="1076"/>
          <ac:cxnSpMkLst>
            <pc:docMk/>
            <pc:sldMk cId="1169705314" sldId="313"/>
            <ac:cxnSpMk id="16" creationId="{8621D676-F77E-3D93-2184-E617E05B4958}"/>
          </ac:cxnSpMkLst>
        </pc:cxnChg>
        <pc:cxnChg chg="add mod">
          <ac:chgData name="Matteo Bonfanti" userId="9510521127270a7f" providerId="LiveId" clId="{924AB3DA-59AD-4F4C-94FF-4F726EE25BC8}" dt="2024-06-25T21:32:09.256" v="2745"/>
          <ac:cxnSpMkLst>
            <pc:docMk/>
            <pc:sldMk cId="1169705314" sldId="313"/>
            <ac:cxnSpMk id="20" creationId="{6CC03BFA-014A-623B-A4ED-5526E9F93740}"/>
          </ac:cxnSpMkLst>
        </pc:cxnChg>
        <pc:cxnChg chg="add mod">
          <ac:chgData name="Matteo Bonfanti" userId="9510521127270a7f" providerId="LiveId" clId="{924AB3DA-59AD-4F4C-94FF-4F726EE25BC8}" dt="2024-06-25T21:32:09.256" v="2745"/>
          <ac:cxnSpMkLst>
            <pc:docMk/>
            <pc:sldMk cId="1169705314" sldId="313"/>
            <ac:cxnSpMk id="23" creationId="{478C561A-7ACD-EB94-F17D-AD83049A4B50}"/>
          </ac:cxnSpMkLst>
        </pc:cxnChg>
        <pc:cxnChg chg="add mod">
          <ac:chgData name="Matteo Bonfanti" userId="9510521127270a7f" providerId="LiveId" clId="{924AB3DA-59AD-4F4C-94FF-4F726EE25BC8}" dt="2024-06-25T21:32:09.256" v="2745"/>
          <ac:cxnSpMkLst>
            <pc:docMk/>
            <pc:sldMk cId="1169705314" sldId="313"/>
            <ac:cxnSpMk id="24" creationId="{B8AC48DD-F8DF-06A5-F22F-0EF18D4A4F90}"/>
          </ac:cxnSpMkLst>
        </pc:cxnChg>
        <pc:cxnChg chg="add mod">
          <ac:chgData name="Matteo Bonfanti" userId="9510521127270a7f" providerId="LiveId" clId="{924AB3DA-59AD-4F4C-94FF-4F726EE25BC8}" dt="2024-06-25T21:32:09.256" v="2745"/>
          <ac:cxnSpMkLst>
            <pc:docMk/>
            <pc:sldMk cId="1169705314" sldId="313"/>
            <ac:cxnSpMk id="26" creationId="{171396FD-F0FD-E052-50E8-FE0F787F5249}"/>
          </ac:cxnSpMkLst>
        </pc:cxnChg>
        <pc:cxnChg chg="mod">
          <ac:chgData name="Matteo Bonfanti" userId="9510521127270a7f" providerId="LiveId" clId="{924AB3DA-59AD-4F4C-94FF-4F726EE25BC8}" dt="2024-06-25T21:51:36.150" v="3381" actId="1076"/>
          <ac:cxnSpMkLst>
            <pc:docMk/>
            <pc:sldMk cId="1169705314" sldId="313"/>
            <ac:cxnSpMk id="27" creationId="{00000000-0000-0000-0000-000000000000}"/>
          </ac:cxnSpMkLst>
        </pc:cxnChg>
        <pc:cxnChg chg="add mod">
          <ac:chgData name="Matteo Bonfanti" userId="9510521127270a7f" providerId="LiveId" clId="{924AB3DA-59AD-4F4C-94FF-4F726EE25BC8}" dt="2024-06-25T21:51:36.150" v="3381" actId="1076"/>
          <ac:cxnSpMkLst>
            <pc:docMk/>
            <pc:sldMk cId="1169705314" sldId="313"/>
            <ac:cxnSpMk id="34" creationId="{745B4EFB-B5A5-1A30-FD8D-213CFE6F645F}"/>
          </ac:cxnSpMkLst>
        </pc:cxnChg>
        <pc:cxnChg chg="mod">
          <ac:chgData name="Matteo Bonfanti" userId="9510521127270a7f" providerId="LiveId" clId="{924AB3DA-59AD-4F4C-94FF-4F726EE25BC8}" dt="2024-06-25T21:51:36.150" v="3381" actId="1076"/>
          <ac:cxnSpMkLst>
            <pc:docMk/>
            <pc:sldMk cId="1169705314" sldId="313"/>
            <ac:cxnSpMk id="37" creationId="{00000000-0000-0000-0000-000000000000}"/>
          </ac:cxnSpMkLst>
        </pc:cxnChg>
        <pc:cxnChg chg="add mod">
          <ac:chgData name="Matteo Bonfanti" userId="9510521127270a7f" providerId="LiveId" clId="{924AB3DA-59AD-4F4C-94FF-4F726EE25BC8}" dt="2024-06-25T21:51:36.150" v="3381" actId="1076"/>
          <ac:cxnSpMkLst>
            <pc:docMk/>
            <pc:sldMk cId="1169705314" sldId="313"/>
            <ac:cxnSpMk id="38" creationId="{94F39420-3B59-34B4-7761-67869AFF599C}"/>
          </ac:cxnSpMkLst>
        </pc:cxnChg>
        <pc:cxnChg chg="add mod">
          <ac:chgData name="Matteo Bonfanti" userId="9510521127270a7f" providerId="LiveId" clId="{924AB3DA-59AD-4F4C-94FF-4F726EE25BC8}" dt="2024-06-25T21:51:36.150" v="3381" actId="1076"/>
          <ac:cxnSpMkLst>
            <pc:docMk/>
            <pc:sldMk cId="1169705314" sldId="313"/>
            <ac:cxnSpMk id="41" creationId="{E3106780-C3D7-C6B6-C12A-96549734E296}"/>
          </ac:cxnSpMkLst>
        </pc:cxnChg>
        <pc:cxnChg chg="add mod">
          <ac:chgData name="Matteo Bonfanti" userId="9510521127270a7f" providerId="LiveId" clId="{924AB3DA-59AD-4F4C-94FF-4F726EE25BC8}" dt="2024-06-25T21:51:36.150" v="3381" actId="1076"/>
          <ac:cxnSpMkLst>
            <pc:docMk/>
            <pc:sldMk cId="1169705314" sldId="313"/>
            <ac:cxnSpMk id="43" creationId="{3EB0926A-4759-291B-326A-C48D5A4BDF9B}"/>
          </ac:cxnSpMkLst>
        </pc:cxnChg>
        <pc:cxnChg chg="mod">
          <ac:chgData name="Matteo Bonfanti" userId="9510521127270a7f" providerId="LiveId" clId="{924AB3DA-59AD-4F4C-94FF-4F726EE25BC8}" dt="2024-06-25T21:51:36.150" v="3381" actId="1076"/>
          <ac:cxnSpMkLst>
            <pc:docMk/>
            <pc:sldMk cId="1169705314" sldId="313"/>
            <ac:cxnSpMk id="46" creationId="{00000000-0000-0000-0000-000000000000}"/>
          </ac:cxnSpMkLst>
        </pc:cxnChg>
        <pc:cxnChg chg="mod">
          <ac:chgData name="Matteo Bonfanti" userId="9510521127270a7f" providerId="LiveId" clId="{924AB3DA-59AD-4F4C-94FF-4F726EE25BC8}" dt="2024-06-26T16:32:59.446" v="3602" actId="14100"/>
          <ac:cxnSpMkLst>
            <pc:docMk/>
            <pc:sldMk cId="1169705314" sldId="313"/>
            <ac:cxnSpMk id="53" creationId="{00000000-0000-0000-0000-000000000000}"/>
          </ac:cxnSpMkLst>
        </pc:cxnChg>
        <pc:cxnChg chg="del mod">
          <ac:chgData name="Matteo Bonfanti" userId="9510521127270a7f" providerId="LiveId" clId="{924AB3DA-59AD-4F4C-94FF-4F726EE25BC8}" dt="2024-06-26T16:24:11.412" v="3409" actId="478"/>
          <ac:cxnSpMkLst>
            <pc:docMk/>
            <pc:sldMk cId="1169705314" sldId="313"/>
            <ac:cxnSpMk id="57" creationId="{00000000-0000-0000-0000-000000000000}"/>
          </ac:cxnSpMkLst>
        </pc:cxnChg>
        <pc:cxnChg chg="mod">
          <ac:chgData name="Matteo Bonfanti" userId="9510521127270a7f" providerId="LiveId" clId="{924AB3DA-59AD-4F4C-94FF-4F726EE25BC8}" dt="2024-06-26T16:41:46.455" v="3723" actId="1076"/>
          <ac:cxnSpMkLst>
            <pc:docMk/>
            <pc:sldMk cId="1169705314" sldId="313"/>
            <ac:cxnSpMk id="59" creationId="{00000000-0000-0000-0000-000000000000}"/>
          </ac:cxnSpMkLst>
        </pc:cxnChg>
        <pc:cxnChg chg="mod">
          <ac:chgData name="Matteo Bonfanti" userId="9510521127270a7f" providerId="LiveId" clId="{924AB3DA-59AD-4F4C-94FF-4F726EE25BC8}" dt="2024-06-26T16:32:54.811" v="3600" actId="14100"/>
          <ac:cxnSpMkLst>
            <pc:docMk/>
            <pc:sldMk cId="1169705314" sldId="313"/>
            <ac:cxnSpMk id="61" creationId="{00000000-0000-0000-0000-000000000000}"/>
          </ac:cxnSpMkLst>
        </pc:cxnChg>
        <pc:cxnChg chg="del mod">
          <ac:chgData name="Matteo Bonfanti" userId="9510521127270a7f" providerId="LiveId" clId="{924AB3DA-59AD-4F4C-94FF-4F726EE25BC8}" dt="2024-06-26T16:24:17.432" v="3413" actId="478"/>
          <ac:cxnSpMkLst>
            <pc:docMk/>
            <pc:sldMk cId="1169705314" sldId="313"/>
            <ac:cxnSpMk id="65" creationId="{00000000-0000-0000-0000-000000000000}"/>
          </ac:cxnSpMkLst>
        </pc:cxnChg>
        <pc:cxnChg chg="mod">
          <ac:chgData name="Matteo Bonfanti" userId="9510521127270a7f" providerId="LiveId" clId="{924AB3DA-59AD-4F4C-94FF-4F726EE25BC8}" dt="2024-06-26T16:33:37.682" v="3613" actId="14100"/>
          <ac:cxnSpMkLst>
            <pc:docMk/>
            <pc:sldMk cId="1169705314" sldId="313"/>
            <ac:cxnSpMk id="67" creationId="{00000000-0000-0000-0000-000000000000}"/>
          </ac:cxnSpMkLst>
        </pc:cxnChg>
        <pc:cxnChg chg="mod ord">
          <ac:chgData name="Matteo Bonfanti" userId="9510521127270a7f" providerId="LiveId" clId="{924AB3DA-59AD-4F4C-94FF-4F726EE25BC8}" dt="2024-07-06T13:33:49.380" v="6373" actId="166"/>
          <ac:cxnSpMkLst>
            <pc:docMk/>
            <pc:sldMk cId="1169705314" sldId="313"/>
            <ac:cxnSpMk id="70" creationId="{00000000-0000-0000-0000-000000000000}"/>
          </ac:cxnSpMkLst>
        </pc:cxnChg>
        <pc:cxnChg chg="mod">
          <ac:chgData name="Matteo Bonfanti" userId="9510521127270a7f" providerId="LiveId" clId="{924AB3DA-59AD-4F4C-94FF-4F726EE25BC8}" dt="2024-06-26T16:31:32.472" v="3572" actId="14100"/>
          <ac:cxnSpMkLst>
            <pc:docMk/>
            <pc:sldMk cId="1169705314" sldId="313"/>
            <ac:cxnSpMk id="74" creationId="{00000000-0000-0000-0000-000000000000}"/>
          </ac:cxnSpMkLst>
        </pc:cxnChg>
        <pc:cxnChg chg="mod">
          <ac:chgData name="Matteo Bonfanti" userId="9510521127270a7f" providerId="LiveId" clId="{924AB3DA-59AD-4F4C-94FF-4F726EE25BC8}" dt="2024-06-25T21:51:36.150" v="3381" actId="1076"/>
          <ac:cxnSpMkLst>
            <pc:docMk/>
            <pc:sldMk cId="1169705314" sldId="313"/>
            <ac:cxnSpMk id="76" creationId="{00000000-0000-0000-0000-000000000000}"/>
          </ac:cxnSpMkLst>
        </pc:cxnChg>
        <pc:cxnChg chg="mod">
          <ac:chgData name="Matteo Bonfanti" userId="9510521127270a7f" providerId="LiveId" clId="{924AB3DA-59AD-4F4C-94FF-4F726EE25BC8}" dt="2024-06-25T21:51:36.150" v="3381" actId="1076"/>
          <ac:cxnSpMkLst>
            <pc:docMk/>
            <pc:sldMk cId="1169705314" sldId="313"/>
            <ac:cxnSpMk id="83" creationId="{00000000-0000-0000-0000-000000000000}"/>
          </ac:cxnSpMkLst>
        </pc:cxnChg>
        <pc:cxnChg chg="mod ord">
          <ac:chgData name="Matteo Bonfanti" userId="9510521127270a7f" providerId="LiveId" clId="{924AB3DA-59AD-4F4C-94FF-4F726EE25BC8}" dt="2024-06-26T16:34:27.602" v="3627" actId="14100"/>
          <ac:cxnSpMkLst>
            <pc:docMk/>
            <pc:sldMk cId="1169705314" sldId="313"/>
            <ac:cxnSpMk id="96" creationId="{00000000-0000-0000-0000-000000000000}"/>
          </ac:cxnSpMkLst>
        </pc:cxnChg>
        <pc:cxnChg chg="mod">
          <ac:chgData name="Matteo Bonfanti" userId="9510521127270a7f" providerId="LiveId" clId="{924AB3DA-59AD-4F4C-94FF-4F726EE25BC8}" dt="2024-06-26T16:32:14.270" v="3589" actId="14100"/>
          <ac:cxnSpMkLst>
            <pc:docMk/>
            <pc:sldMk cId="1169705314" sldId="313"/>
            <ac:cxnSpMk id="98" creationId="{00000000-0000-0000-0000-000000000000}"/>
          </ac:cxnSpMkLst>
        </pc:cxnChg>
        <pc:cxnChg chg="add mod">
          <ac:chgData name="Matteo Bonfanti" userId="9510521127270a7f" providerId="LiveId" clId="{924AB3DA-59AD-4F4C-94FF-4F726EE25BC8}" dt="2024-06-25T21:51:36.150" v="3381" actId="1076"/>
          <ac:cxnSpMkLst>
            <pc:docMk/>
            <pc:sldMk cId="1169705314" sldId="313"/>
            <ac:cxnSpMk id="114" creationId="{BE335E40-9F87-75A9-33EE-28E94E193908}"/>
          </ac:cxnSpMkLst>
        </pc:cxnChg>
        <pc:cxnChg chg="add mod">
          <ac:chgData name="Matteo Bonfanti" userId="9510521127270a7f" providerId="LiveId" clId="{924AB3DA-59AD-4F4C-94FF-4F726EE25BC8}" dt="2024-06-25T21:51:36.150" v="3381" actId="1076"/>
          <ac:cxnSpMkLst>
            <pc:docMk/>
            <pc:sldMk cId="1169705314" sldId="313"/>
            <ac:cxnSpMk id="116" creationId="{4F540BB9-D405-A9B6-9109-270B3938D118}"/>
          </ac:cxnSpMkLst>
        </pc:cxnChg>
        <pc:cxnChg chg="add mod">
          <ac:chgData name="Matteo Bonfanti" userId="9510521127270a7f" providerId="LiveId" clId="{924AB3DA-59AD-4F4C-94FF-4F726EE25BC8}" dt="2024-06-25T21:51:36.150" v="3381" actId="1076"/>
          <ac:cxnSpMkLst>
            <pc:docMk/>
            <pc:sldMk cId="1169705314" sldId="313"/>
            <ac:cxnSpMk id="259" creationId="{17DE7392-2984-3A21-D21B-3C3BE3CDD2B9}"/>
          </ac:cxnSpMkLst>
        </pc:cxnChg>
        <pc:cxnChg chg="mod">
          <ac:chgData name="Matteo Bonfanti" userId="9510521127270a7f" providerId="LiveId" clId="{924AB3DA-59AD-4F4C-94FF-4F726EE25BC8}" dt="2024-06-25T21:49:33.216" v="3330"/>
          <ac:cxnSpMkLst>
            <pc:docMk/>
            <pc:sldMk cId="1169705314" sldId="313"/>
            <ac:cxnSpMk id="261" creationId="{7E100AA5-55D0-3EAE-E287-C42D5505C06B}"/>
          </ac:cxnSpMkLst>
        </pc:cxnChg>
        <pc:cxnChg chg="mod">
          <ac:chgData name="Matteo Bonfanti" userId="9510521127270a7f" providerId="LiveId" clId="{924AB3DA-59AD-4F4C-94FF-4F726EE25BC8}" dt="2024-06-25T21:49:33.216" v="3330"/>
          <ac:cxnSpMkLst>
            <pc:docMk/>
            <pc:sldMk cId="1169705314" sldId="313"/>
            <ac:cxnSpMk id="262" creationId="{E3ECF675-C4DC-FF1A-D700-BA877C76C4C9}"/>
          </ac:cxnSpMkLst>
        </pc:cxnChg>
        <pc:cxnChg chg="mod">
          <ac:chgData name="Matteo Bonfanti" userId="9510521127270a7f" providerId="LiveId" clId="{924AB3DA-59AD-4F4C-94FF-4F726EE25BC8}" dt="2024-06-25T21:49:33.216" v="3330"/>
          <ac:cxnSpMkLst>
            <pc:docMk/>
            <pc:sldMk cId="1169705314" sldId="313"/>
            <ac:cxnSpMk id="263" creationId="{2AD538D0-10DF-8987-3FF7-DCC0839AEC24}"/>
          </ac:cxnSpMkLst>
        </pc:cxnChg>
        <pc:cxnChg chg="add mod">
          <ac:chgData name="Matteo Bonfanti" userId="9510521127270a7f" providerId="LiveId" clId="{924AB3DA-59AD-4F4C-94FF-4F726EE25BC8}" dt="2024-06-26T16:27:42.511" v="3514" actId="14100"/>
          <ac:cxnSpMkLst>
            <pc:docMk/>
            <pc:sldMk cId="1169705314" sldId="313"/>
            <ac:cxnSpMk id="270" creationId="{E2920CCC-6F88-3C91-3DBF-EBBC66FB22A9}"/>
          </ac:cxnSpMkLst>
        </pc:cxnChg>
        <pc:cxnChg chg="add mod">
          <ac:chgData name="Matteo Bonfanti" userId="9510521127270a7f" providerId="LiveId" clId="{924AB3DA-59AD-4F4C-94FF-4F726EE25BC8}" dt="2024-06-26T16:28:11.808" v="3521" actId="14100"/>
          <ac:cxnSpMkLst>
            <pc:docMk/>
            <pc:sldMk cId="1169705314" sldId="313"/>
            <ac:cxnSpMk id="274" creationId="{A461AF2E-930A-B4C2-5937-3F38EA7D942C}"/>
          </ac:cxnSpMkLst>
        </pc:cxnChg>
        <pc:cxnChg chg="add mod">
          <ac:chgData name="Matteo Bonfanti" userId="9510521127270a7f" providerId="LiveId" clId="{924AB3DA-59AD-4F4C-94FF-4F726EE25BC8}" dt="2024-06-26T16:32:09.638" v="3588" actId="14100"/>
          <ac:cxnSpMkLst>
            <pc:docMk/>
            <pc:sldMk cId="1169705314" sldId="313"/>
            <ac:cxnSpMk id="284" creationId="{0C59CFE0-A5E7-54B4-5DB4-7AEFD9080EDC}"/>
          </ac:cxnSpMkLst>
        </pc:cxnChg>
        <pc:cxnChg chg="add mod">
          <ac:chgData name="Matteo Bonfanti" userId="9510521127270a7f" providerId="LiveId" clId="{924AB3DA-59AD-4F4C-94FF-4F726EE25BC8}" dt="2024-06-26T16:34:09.339" v="3622" actId="14100"/>
          <ac:cxnSpMkLst>
            <pc:docMk/>
            <pc:sldMk cId="1169705314" sldId="313"/>
            <ac:cxnSpMk id="290" creationId="{FB05CFA0-6111-46FB-EC67-61424851D803}"/>
          </ac:cxnSpMkLst>
        </pc:cxnChg>
        <pc:cxnChg chg="mod">
          <ac:chgData name="Matteo Bonfanti" userId="9510521127270a7f" providerId="LiveId" clId="{924AB3DA-59AD-4F4C-94FF-4F726EE25BC8}" dt="2024-06-25T21:51:36.150" v="3381" actId="1076"/>
          <ac:cxnSpMkLst>
            <pc:docMk/>
            <pc:sldMk cId="1169705314" sldId="313"/>
            <ac:cxnSpMk id="311" creationId="{00000000-0000-0000-0000-000000000000}"/>
          </ac:cxnSpMkLst>
        </pc:cxnChg>
        <pc:cxnChg chg="mod">
          <ac:chgData name="Matteo Bonfanti" userId="9510521127270a7f" providerId="LiveId" clId="{924AB3DA-59AD-4F4C-94FF-4F726EE25BC8}" dt="2024-06-25T21:51:36.150" v="3381" actId="1076"/>
          <ac:cxnSpMkLst>
            <pc:docMk/>
            <pc:sldMk cId="1169705314" sldId="313"/>
            <ac:cxnSpMk id="312" creationId="{00000000-0000-0000-0000-000000000000}"/>
          </ac:cxnSpMkLst>
        </pc:cxnChg>
        <pc:cxnChg chg="mod">
          <ac:chgData name="Matteo Bonfanti" userId="9510521127270a7f" providerId="LiveId" clId="{924AB3DA-59AD-4F4C-94FF-4F726EE25BC8}" dt="2024-06-25T21:51:36.150" v="3381" actId="1076"/>
          <ac:cxnSpMkLst>
            <pc:docMk/>
            <pc:sldMk cId="1169705314" sldId="313"/>
            <ac:cxnSpMk id="316" creationId="{00000000-0000-0000-0000-000000000000}"/>
          </ac:cxnSpMkLst>
        </pc:cxnChg>
        <pc:cxnChg chg="mod">
          <ac:chgData name="Matteo Bonfanti" userId="9510521127270a7f" providerId="LiveId" clId="{924AB3DA-59AD-4F4C-94FF-4F726EE25BC8}" dt="2024-06-25T21:51:36.150" v="3381" actId="1076"/>
          <ac:cxnSpMkLst>
            <pc:docMk/>
            <pc:sldMk cId="1169705314" sldId="313"/>
            <ac:cxnSpMk id="317" creationId="{00000000-0000-0000-0000-000000000000}"/>
          </ac:cxnSpMkLst>
        </pc:cxnChg>
        <pc:cxnChg chg="mod">
          <ac:chgData name="Matteo Bonfanti" userId="9510521127270a7f" providerId="LiveId" clId="{924AB3DA-59AD-4F4C-94FF-4F726EE25BC8}" dt="2024-06-25T21:52:26.361" v="3408" actId="14100"/>
          <ac:cxnSpMkLst>
            <pc:docMk/>
            <pc:sldMk cId="1169705314" sldId="313"/>
            <ac:cxnSpMk id="320" creationId="{00000000-0000-0000-0000-000000000000}"/>
          </ac:cxnSpMkLst>
        </pc:cxnChg>
        <pc:cxnChg chg="add mod">
          <ac:chgData name="Matteo Bonfanti" userId="9510521127270a7f" providerId="LiveId" clId="{924AB3DA-59AD-4F4C-94FF-4F726EE25BC8}" dt="2024-06-26T16:42:20.514" v="3727" actId="1076"/>
          <ac:cxnSpMkLst>
            <pc:docMk/>
            <pc:sldMk cId="1169705314" sldId="313"/>
            <ac:cxnSpMk id="331" creationId="{C5684208-5B39-4439-C923-CBC8FA9EC90A}"/>
          </ac:cxnSpMkLst>
        </pc:cxnChg>
        <pc:cxnChg chg="add del mod">
          <ac:chgData name="Matteo Bonfanti" userId="9510521127270a7f" providerId="LiveId" clId="{924AB3DA-59AD-4F4C-94FF-4F726EE25BC8}" dt="2024-06-26T16:42:17.339" v="3726" actId="478"/>
          <ac:cxnSpMkLst>
            <pc:docMk/>
            <pc:sldMk cId="1169705314" sldId="313"/>
            <ac:cxnSpMk id="332" creationId="{53A270C9-5331-62DF-F3BB-AE78A60AB06D}"/>
          </ac:cxnSpMkLst>
        </pc:cxnChg>
      </pc:sldChg>
      <pc:sldChg chg="addSp delSp modSp add mod">
        <pc:chgData name="Matteo Bonfanti" userId="9510521127270a7f" providerId="LiveId" clId="{924AB3DA-59AD-4F4C-94FF-4F726EE25BC8}" dt="2024-07-06T13:29:13.777" v="6372" actId="1036"/>
        <pc:sldMkLst>
          <pc:docMk/>
          <pc:sldMk cId="2479061558" sldId="314"/>
        </pc:sldMkLst>
        <pc:spChg chg="mod">
          <ac:chgData name="Matteo Bonfanti" userId="9510521127270a7f" providerId="LiveId" clId="{924AB3DA-59AD-4F4C-94FF-4F726EE25BC8}" dt="2024-06-27T13:43:03.316" v="5094" actId="14100"/>
          <ac:spMkLst>
            <pc:docMk/>
            <pc:sldMk cId="2479061558" sldId="314"/>
            <ac:spMk id="2" creationId="{00000000-0000-0000-0000-000000000000}"/>
          </ac:spMkLst>
        </pc:spChg>
        <pc:spChg chg="mod">
          <ac:chgData name="Matteo Bonfanti" userId="9510521127270a7f" providerId="LiveId" clId="{924AB3DA-59AD-4F4C-94FF-4F726EE25BC8}" dt="2024-06-22T15:47:48.886" v="1853" actId="20577"/>
          <ac:spMkLst>
            <pc:docMk/>
            <pc:sldMk cId="2479061558" sldId="314"/>
            <ac:spMk id="3" creationId="{00000000-0000-0000-0000-000000000000}"/>
          </ac:spMkLst>
        </pc:spChg>
        <pc:spChg chg="add del mod">
          <ac:chgData name="Matteo Bonfanti" userId="9510521127270a7f" providerId="LiveId" clId="{924AB3DA-59AD-4F4C-94FF-4F726EE25BC8}" dt="2024-06-22T15:48:39.865" v="1873" actId="478"/>
          <ac:spMkLst>
            <pc:docMk/>
            <pc:sldMk cId="2479061558" sldId="314"/>
            <ac:spMk id="4" creationId="{3B583C94-5BAE-4C0F-28F7-78E72323B7C3}"/>
          </ac:spMkLst>
        </pc:spChg>
        <pc:spChg chg="add mod">
          <ac:chgData name="Matteo Bonfanti" userId="9510521127270a7f" providerId="LiveId" clId="{924AB3DA-59AD-4F4C-94FF-4F726EE25BC8}" dt="2024-07-06T13:29:13.777" v="6372" actId="1036"/>
          <ac:spMkLst>
            <pc:docMk/>
            <pc:sldMk cId="2479061558" sldId="314"/>
            <ac:spMk id="20" creationId="{3DA1784C-FD0A-B6D4-6644-98A92B6BA15F}"/>
          </ac:spMkLst>
        </pc:spChg>
        <pc:spChg chg="mod">
          <ac:chgData name="Matteo Bonfanti" userId="9510521127270a7f" providerId="LiveId" clId="{924AB3DA-59AD-4F4C-94FF-4F726EE25BC8}" dt="2024-06-22T15:42:57.586" v="1694" actId="20577"/>
          <ac:spMkLst>
            <pc:docMk/>
            <pc:sldMk cId="2479061558" sldId="314"/>
            <ac:spMk id="35" creationId="{00000000-0000-0000-0000-000000000000}"/>
          </ac:spMkLst>
        </pc:spChg>
        <pc:spChg chg="mod">
          <ac:chgData name="Matteo Bonfanti" userId="9510521127270a7f" providerId="LiveId" clId="{924AB3DA-59AD-4F4C-94FF-4F726EE25BC8}" dt="2024-07-06T13:29:09.693" v="6371" actId="1037"/>
          <ac:spMkLst>
            <pc:docMk/>
            <pc:sldMk cId="2479061558" sldId="314"/>
            <ac:spMk id="66" creationId="{00000000-0000-0000-0000-000000000000}"/>
          </ac:spMkLst>
        </pc:spChg>
        <pc:spChg chg="mod">
          <ac:chgData name="Matteo Bonfanti" userId="9510521127270a7f" providerId="LiveId" clId="{924AB3DA-59AD-4F4C-94FF-4F726EE25BC8}" dt="2024-06-22T15:47:54.606" v="1854" actId="1076"/>
          <ac:spMkLst>
            <pc:docMk/>
            <pc:sldMk cId="2479061558" sldId="314"/>
            <ac:spMk id="87" creationId="{00000000-0000-0000-0000-000000000000}"/>
          </ac:spMkLst>
        </pc:spChg>
        <pc:spChg chg="mod">
          <ac:chgData name="Matteo Bonfanti" userId="9510521127270a7f" providerId="LiveId" clId="{924AB3DA-59AD-4F4C-94FF-4F726EE25BC8}" dt="2024-06-27T13:42:50.365" v="5092" actId="1076"/>
          <ac:spMkLst>
            <pc:docMk/>
            <pc:sldMk cId="2479061558" sldId="314"/>
            <ac:spMk id="97" creationId="{00000000-0000-0000-0000-000000000000}"/>
          </ac:spMkLst>
        </pc:spChg>
        <pc:spChg chg="mod">
          <ac:chgData name="Matteo Bonfanti" userId="9510521127270a7f" providerId="LiveId" clId="{924AB3DA-59AD-4F4C-94FF-4F726EE25BC8}" dt="2024-06-22T13:40:03.951" v="1560" actId="14100"/>
          <ac:spMkLst>
            <pc:docMk/>
            <pc:sldMk cId="2479061558" sldId="314"/>
            <ac:spMk id="272" creationId="{00000000-0000-0000-0000-000000000000}"/>
          </ac:spMkLst>
        </pc:spChg>
        <pc:spChg chg="mod">
          <ac:chgData name="Matteo Bonfanti" userId="9510521127270a7f" providerId="LiveId" clId="{924AB3DA-59AD-4F4C-94FF-4F726EE25BC8}" dt="2024-06-22T15:48:01.662" v="1866" actId="20577"/>
          <ac:spMkLst>
            <pc:docMk/>
            <pc:sldMk cId="2479061558" sldId="314"/>
            <ac:spMk id="273" creationId="{00000000-0000-0000-0000-000000000000}"/>
          </ac:spMkLst>
        </pc:spChg>
        <pc:spChg chg="mod ord">
          <ac:chgData name="Matteo Bonfanti" userId="9510521127270a7f" providerId="LiveId" clId="{924AB3DA-59AD-4F4C-94FF-4F726EE25BC8}" dt="2024-06-22T15:45:22.181" v="1773" actId="14100"/>
          <ac:spMkLst>
            <pc:docMk/>
            <pc:sldMk cId="2479061558" sldId="314"/>
            <ac:spMk id="276" creationId="{00000000-0000-0000-0000-000000000000}"/>
          </ac:spMkLst>
        </pc:spChg>
        <pc:spChg chg="mod">
          <ac:chgData name="Matteo Bonfanti" userId="9510521127270a7f" providerId="LiveId" clId="{924AB3DA-59AD-4F4C-94FF-4F726EE25BC8}" dt="2024-06-22T15:44:12.373" v="1737" actId="1076"/>
          <ac:spMkLst>
            <pc:docMk/>
            <pc:sldMk cId="2479061558" sldId="314"/>
            <ac:spMk id="277" creationId="{00000000-0000-0000-0000-000000000000}"/>
          </ac:spMkLst>
        </pc:spChg>
        <pc:spChg chg="mod">
          <ac:chgData name="Matteo Bonfanti" userId="9510521127270a7f" providerId="LiveId" clId="{924AB3DA-59AD-4F4C-94FF-4F726EE25BC8}" dt="2024-06-22T15:46:16.573" v="1817" actId="1076"/>
          <ac:spMkLst>
            <pc:docMk/>
            <pc:sldMk cId="2479061558" sldId="314"/>
            <ac:spMk id="278" creationId="{00000000-0000-0000-0000-000000000000}"/>
          </ac:spMkLst>
        </pc:spChg>
        <pc:spChg chg="mod">
          <ac:chgData name="Matteo Bonfanti" userId="9510521127270a7f" providerId="LiveId" clId="{924AB3DA-59AD-4F4C-94FF-4F726EE25BC8}" dt="2024-06-22T15:46:54.765" v="1829" actId="1038"/>
          <ac:spMkLst>
            <pc:docMk/>
            <pc:sldMk cId="2479061558" sldId="314"/>
            <ac:spMk id="282" creationId="{00000000-0000-0000-0000-000000000000}"/>
          </ac:spMkLst>
        </pc:spChg>
        <pc:spChg chg="mod">
          <ac:chgData name="Matteo Bonfanti" userId="9510521127270a7f" providerId="LiveId" clId="{924AB3DA-59AD-4F4C-94FF-4F726EE25BC8}" dt="2024-06-22T15:46:39.361" v="1824" actId="1076"/>
          <ac:spMkLst>
            <pc:docMk/>
            <pc:sldMk cId="2479061558" sldId="314"/>
            <ac:spMk id="284" creationId="{00000000-0000-0000-0000-000000000000}"/>
          </ac:spMkLst>
        </pc:spChg>
        <pc:spChg chg="mod">
          <ac:chgData name="Matteo Bonfanti" userId="9510521127270a7f" providerId="LiveId" clId="{924AB3DA-59AD-4F4C-94FF-4F726EE25BC8}" dt="2024-06-22T15:46:22.102" v="1818" actId="1076"/>
          <ac:spMkLst>
            <pc:docMk/>
            <pc:sldMk cId="2479061558" sldId="314"/>
            <ac:spMk id="285" creationId="{00000000-0000-0000-0000-000000000000}"/>
          </ac:spMkLst>
        </pc:spChg>
        <pc:spChg chg="mod">
          <ac:chgData name="Matteo Bonfanti" userId="9510521127270a7f" providerId="LiveId" clId="{924AB3DA-59AD-4F4C-94FF-4F726EE25BC8}" dt="2024-06-22T15:46:22.102" v="1818" actId="1076"/>
          <ac:spMkLst>
            <pc:docMk/>
            <pc:sldMk cId="2479061558" sldId="314"/>
            <ac:spMk id="287" creationId="{00000000-0000-0000-0000-000000000000}"/>
          </ac:spMkLst>
        </pc:spChg>
        <pc:spChg chg="mod">
          <ac:chgData name="Matteo Bonfanti" userId="9510521127270a7f" providerId="LiveId" clId="{924AB3DA-59AD-4F4C-94FF-4F726EE25BC8}" dt="2024-06-22T15:46:25.713" v="1819" actId="1076"/>
          <ac:spMkLst>
            <pc:docMk/>
            <pc:sldMk cId="2479061558" sldId="314"/>
            <ac:spMk id="289" creationId="{00000000-0000-0000-0000-000000000000}"/>
          </ac:spMkLst>
        </pc:spChg>
        <pc:spChg chg="mod">
          <ac:chgData name="Matteo Bonfanti" userId="9510521127270a7f" providerId="LiveId" clId="{924AB3DA-59AD-4F4C-94FF-4F726EE25BC8}" dt="2024-06-22T15:43:07.290" v="1703" actId="14100"/>
          <ac:spMkLst>
            <pc:docMk/>
            <pc:sldMk cId="2479061558" sldId="314"/>
            <ac:spMk id="294" creationId="{00000000-0000-0000-0000-000000000000}"/>
          </ac:spMkLst>
        </pc:spChg>
        <pc:spChg chg="mod">
          <ac:chgData name="Matteo Bonfanti" userId="9510521127270a7f" providerId="LiveId" clId="{924AB3DA-59AD-4F4C-94FF-4F726EE25BC8}" dt="2024-06-27T13:40:42.152" v="5074" actId="14100"/>
          <ac:spMkLst>
            <pc:docMk/>
            <pc:sldMk cId="2479061558" sldId="314"/>
            <ac:spMk id="298" creationId="{00000000-0000-0000-0000-000000000000}"/>
          </ac:spMkLst>
        </pc:spChg>
        <pc:spChg chg="mod">
          <ac:chgData name="Matteo Bonfanti" userId="9510521127270a7f" providerId="LiveId" clId="{924AB3DA-59AD-4F4C-94FF-4F726EE25BC8}" dt="2024-06-22T15:46:59.950" v="1830" actId="1076"/>
          <ac:spMkLst>
            <pc:docMk/>
            <pc:sldMk cId="2479061558" sldId="314"/>
            <ac:spMk id="301" creationId="{00000000-0000-0000-0000-000000000000}"/>
          </ac:spMkLst>
        </pc:spChg>
        <pc:grpChg chg="mod">
          <ac:chgData name="Matteo Bonfanti" userId="9510521127270a7f" providerId="LiveId" clId="{924AB3DA-59AD-4F4C-94FF-4F726EE25BC8}" dt="2024-06-27T13:42:54.761" v="5093" actId="1076"/>
          <ac:grpSpMkLst>
            <pc:docMk/>
            <pc:sldMk cId="2479061558" sldId="314"/>
            <ac:grpSpMk id="62" creationId="{00000000-0000-0000-0000-000000000000}"/>
          </ac:grpSpMkLst>
        </pc:grpChg>
        <pc:cxnChg chg="mod">
          <ac:chgData name="Matteo Bonfanti" userId="9510521127270a7f" providerId="LiveId" clId="{924AB3DA-59AD-4F4C-94FF-4F726EE25BC8}" dt="2024-06-22T15:45:36.858" v="1776" actId="14100"/>
          <ac:cxnSpMkLst>
            <pc:docMk/>
            <pc:sldMk cId="2479061558" sldId="314"/>
            <ac:cxnSpMk id="50" creationId="{00000000-0000-0000-0000-000000000000}"/>
          </ac:cxnSpMkLst>
        </pc:cxnChg>
        <pc:cxnChg chg="mod">
          <ac:chgData name="Matteo Bonfanti" userId="9510521127270a7f" providerId="LiveId" clId="{924AB3DA-59AD-4F4C-94FF-4F726EE25BC8}" dt="2024-06-22T15:47:34.065" v="1844" actId="14100"/>
          <ac:cxnSpMkLst>
            <pc:docMk/>
            <pc:sldMk cId="2479061558" sldId="314"/>
            <ac:cxnSpMk id="59" creationId="{00000000-0000-0000-0000-000000000000}"/>
          </ac:cxnSpMkLst>
        </pc:cxnChg>
        <pc:cxnChg chg="mod">
          <ac:chgData name="Matteo Bonfanti" userId="9510521127270a7f" providerId="LiveId" clId="{924AB3DA-59AD-4F4C-94FF-4F726EE25BC8}" dt="2024-06-22T15:44:12.373" v="1737" actId="1076"/>
          <ac:cxnSpMkLst>
            <pc:docMk/>
            <pc:sldMk cId="2479061558" sldId="314"/>
            <ac:cxnSpMk id="274" creationId="{00000000-0000-0000-0000-000000000000}"/>
          </ac:cxnSpMkLst>
        </pc:cxnChg>
        <pc:cxnChg chg="mod">
          <ac:chgData name="Matteo Bonfanti" userId="9510521127270a7f" providerId="LiveId" clId="{924AB3DA-59AD-4F4C-94FF-4F726EE25BC8}" dt="2024-06-22T15:45:24.009" v="1774" actId="14100"/>
          <ac:cxnSpMkLst>
            <pc:docMk/>
            <pc:sldMk cId="2479061558" sldId="314"/>
            <ac:cxnSpMk id="275" creationId="{00000000-0000-0000-0000-000000000000}"/>
          </ac:cxnSpMkLst>
        </pc:cxnChg>
        <pc:cxnChg chg="mod">
          <ac:chgData name="Matteo Bonfanti" userId="9510521127270a7f" providerId="LiveId" clId="{924AB3DA-59AD-4F4C-94FF-4F726EE25BC8}" dt="2024-06-22T15:46:16.573" v="1817" actId="1076"/>
          <ac:cxnSpMkLst>
            <pc:docMk/>
            <pc:sldMk cId="2479061558" sldId="314"/>
            <ac:cxnSpMk id="279" creationId="{00000000-0000-0000-0000-000000000000}"/>
          </ac:cxnSpMkLst>
        </pc:cxnChg>
        <pc:cxnChg chg="mod">
          <ac:chgData name="Matteo Bonfanti" userId="9510521127270a7f" providerId="LiveId" clId="{924AB3DA-59AD-4F4C-94FF-4F726EE25BC8}" dt="2024-06-22T15:46:35.914" v="1823" actId="14100"/>
          <ac:cxnSpMkLst>
            <pc:docMk/>
            <pc:sldMk cId="2479061558" sldId="314"/>
            <ac:cxnSpMk id="283" creationId="{00000000-0000-0000-0000-000000000000}"/>
          </ac:cxnSpMkLst>
        </pc:cxnChg>
        <pc:cxnChg chg="mod">
          <ac:chgData name="Matteo Bonfanti" userId="9510521127270a7f" providerId="LiveId" clId="{924AB3DA-59AD-4F4C-94FF-4F726EE25BC8}" dt="2024-06-22T15:46:22.102" v="1818" actId="1076"/>
          <ac:cxnSpMkLst>
            <pc:docMk/>
            <pc:sldMk cId="2479061558" sldId="314"/>
            <ac:cxnSpMk id="286" creationId="{00000000-0000-0000-0000-000000000000}"/>
          </ac:cxnSpMkLst>
        </pc:cxnChg>
        <pc:cxnChg chg="mod">
          <ac:chgData name="Matteo Bonfanti" userId="9510521127270a7f" providerId="LiveId" clId="{924AB3DA-59AD-4F4C-94FF-4F726EE25BC8}" dt="2024-06-22T15:47:31.753" v="1843" actId="14100"/>
          <ac:cxnSpMkLst>
            <pc:docMk/>
            <pc:sldMk cId="2479061558" sldId="314"/>
            <ac:cxnSpMk id="288" creationId="{00000000-0000-0000-0000-000000000000}"/>
          </ac:cxnSpMkLst>
        </pc:cxnChg>
        <pc:cxnChg chg="mod">
          <ac:chgData name="Matteo Bonfanti" userId="9510521127270a7f" providerId="LiveId" clId="{924AB3DA-59AD-4F4C-94FF-4F726EE25BC8}" dt="2024-06-22T15:45:09.599" v="1770" actId="14100"/>
          <ac:cxnSpMkLst>
            <pc:docMk/>
            <pc:sldMk cId="2479061558" sldId="314"/>
            <ac:cxnSpMk id="293" creationId="{00000000-0000-0000-0000-000000000000}"/>
          </ac:cxnSpMkLst>
        </pc:cxnChg>
        <pc:cxnChg chg="mod">
          <ac:chgData name="Matteo Bonfanti" userId="9510521127270a7f" providerId="LiveId" clId="{924AB3DA-59AD-4F4C-94FF-4F726EE25BC8}" dt="2024-06-22T15:46:51.150" v="1827" actId="14100"/>
          <ac:cxnSpMkLst>
            <pc:docMk/>
            <pc:sldMk cId="2479061558" sldId="314"/>
            <ac:cxnSpMk id="300" creationId="{00000000-0000-0000-0000-000000000000}"/>
          </ac:cxnSpMkLst>
        </pc:cxnChg>
      </pc:sldChg>
      <pc:sldChg chg="addSp delSp modSp new mod">
        <pc:chgData name="Matteo Bonfanti" userId="9510521127270a7f" providerId="LiveId" clId="{924AB3DA-59AD-4F4C-94FF-4F726EE25BC8}" dt="2024-07-06T13:38:23.337" v="6385" actId="790"/>
        <pc:sldMkLst>
          <pc:docMk/>
          <pc:sldMk cId="946659571" sldId="315"/>
        </pc:sldMkLst>
        <pc:spChg chg="mod">
          <ac:chgData name="Matteo Bonfanti" userId="9510521127270a7f" providerId="LiveId" clId="{924AB3DA-59AD-4F4C-94FF-4F726EE25BC8}" dt="2024-06-25T21:46:56.158" v="3319" actId="1076"/>
          <ac:spMkLst>
            <pc:docMk/>
            <pc:sldMk cId="946659571" sldId="315"/>
            <ac:spMk id="2" creationId="{FDE7F95D-F160-A6CA-E4E5-1BB36FA617EC}"/>
          </ac:spMkLst>
        </pc:spChg>
        <pc:spChg chg="add mod">
          <ac:chgData name="Matteo Bonfanti" userId="9510521127270a7f" providerId="LiveId" clId="{924AB3DA-59AD-4F4C-94FF-4F726EE25BC8}" dt="2024-06-26T19:32:41.419" v="4740" actId="14100"/>
          <ac:spMkLst>
            <pc:docMk/>
            <pc:sldMk cId="946659571" sldId="315"/>
            <ac:spMk id="3" creationId="{897AE7B6-83BE-6A43-F88B-4445ECD476E1}"/>
          </ac:spMkLst>
        </pc:spChg>
        <pc:spChg chg="add mod">
          <ac:chgData name="Matteo Bonfanti" userId="9510521127270a7f" providerId="LiveId" clId="{924AB3DA-59AD-4F4C-94FF-4F726EE25BC8}" dt="2024-06-26T19:30:52.479" v="4672" actId="1035"/>
          <ac:spMkLst>
            <pc:docMk/>
            <pc:sldMk cId="946659571" sldId="315"/>
            <ac:spMk id="4" creationId="{7C1CB310-D37D-D2DF-5995-DF891415BCB3}"/>
          </ac:spMkLst>
        </pc:spChg>
        <pc:spChg chg="add mod">
          <ac:chgData name="Matteo Bonfanti" userId="9510521127270a7f" providerId="LiveId" clId="{924AB3DA-59AD-4F4C-94FF-4F726EE25BC8}" dt="2024-06-26T19:30:57.540" v="4673" actId="14100"/>
          <ac:spMkLst>
            <pc:docMk/>
            <pc:sldMk cId="946659571" sldId="315"/>
            <ac:spMk id="7" creationId="{9917DD53-9083-AFFF-B1FA-30E46028C876}"/>
          </ac:spMkLst>
        </pc:spChg>
        <pc:spChg chg="add mod">
          <ac:chgData name="Matteo Bonfanti" userId="9510521127270a7f" providerId="LiveId" clId="{924AB3DA-59AD-4F4C-94FF-4F726EE25BC8}" dt="2024-06-26T19:31:14.684" v="4692" actId="14100"/>
          <ac:spMkLst>
            <pc:docMk/>
            <pc:sldMk cId="946659571" sldId="315"/>
            <ac:spMk id="8" creationId="{7316A63C-4187-14C8-BD03-306DED77E59F}"/>
          </ac:spMkLst>
        </pc:spChg>
        <pc:spChg chg="add mod">
          <ac:chgData name="Matteo Bonfanti" userId="9510521127270a7f" providerId="LiveId" clId="{924AB3DA-59AD-4F4C-94FF-4F726EE25BC8}" dt="2024-06-26T19:32:49.817" v="4753" actId="20577"/>
          <ac:spMkLst>
            <pc:docMk/>
            <pc:sldMk cId="946659571" sldId="315"/>
            <ac:spMk id="11" creationId="{CF6456E7-D401-FB36-7D55-DB5F1BB32D61}"/>
          </ac:spMkLst>
        </pc:spChg>
        <pc:spChg chg="add mod">
          <ac:chgData name="Matteo Bonfanti" userId="9510521127270a7f" providerId="LiveId" clId="{924AB3DA-59AD-4F4C-94FF-4F726EE25BC8}" dt="2024-06-26T19:27:55.668" v="4599" actId="1076"/>
          <ac:spMkLst>
            <pc:docMk/>
            <pc:sldMk cId="946659571" sldId="315"/>
            <ac:spMk id="12" creationId="{C810554E-510C-5316-53C4-A4940AA0D73B}"/>
          </ac:spMkLst>
        </pc:spChg>
        <pc:spChg chg="add mod">
          <ac:chgData name="Matteo Bonfanti" userId="9510521127270a7f" providerId="LiveId" clId="{924AB3DA-59AD-4F4C-94FF-4F726EE25BC8}" dt="2024-06-26T19:31:52.239" v="4722" actId="1076"/>
          <ac:spMkLst>
            <pc:docMk/>
            <pc:sldMk cId="946659571" sldId="315"/>
            <ac:spMk id="14" creationId="{DFB31709-88E5-B327-F821-1C039647D0EC}"/>
          </ac:spMkLst>
        </pc:spChg>
        <pc:spChg chg="add mod">
          <ac:chgData name="Matteo Bonfanti" userId="9510521127270a7f" providerId="LiveId" clId="{924AB3DA-59AD-4F4C-94FF-4F726EE25BC8}" dt="2024-06-26T19:28:14.438" v="4621" actId="1037"/>
          <ac:spMkLst>
            <pc:docMk/>
            <pc:sldMk cId="946659571" sldId="315"/>
            <ac:spMk id="16" creationId="{C093E60F-6E71-98B6-3DDA-0FF60D0D68CC}"/>
          </ac:spMkLst>
        </pc:spChg>
        <pc:spChg chg="add mod">
          <ac:chgData name="Matteo Bonfanti" userId="9510521127270a7f" providerId="LiveId" clId="{924AB3DA-59AD-4F4C-94FF-4F726EE25BC8}" dt="2024-06-26T19:27:28.007" v="4587" actId="1076"/>
          <ac:spMkLst>
            <pc:docMk/>
            <pc:sldMk cId="946659571" sldId="315"/>
            <ac:spMk id="18" creationId="{53D43EC5-81A6-27D7-24D0-D81F026E49C5}"/>
          </ac:spMkLst>
        </pc:spChg>
        <pc:spChg chg="add mod">
          <ac:chgData name="Matteo Bonfanti" userId="9510521127270a7f" providerId="LiveId" clId="{924AB3DA-59AD-4F4C-94FF-4F726EE25BC8}" dt="2024-07-06T13:38:23.337" v="6385" actId="790"/>
          <ac:spMkLst>
            <pc:docMk/>
            <pc:sldMk cId="946659571" sldId="315"/>
            <ac:spMk id="20" creationId="{89DC8166-DE11-DB46-F726-39F1149D42CA}"/>
          </ac:spMkLst>
        </pc:spChg>
        <pc:spChg chg="add mod">
          <ac:chgData name="Matteo Bonfanti" userId="9510521127270a7f" providerId="LiveId" clId="{924AB3DA-59AD-4F4C-94FF-4F726EE25BC8}" dt="2024-06-26T16:35:44.392" v="3651" actId="1076"/>
          <ac:spMkLst>
            <pc:docMk/>
            <pc:sldMk cId="946659571" sldId="315"/>
            <ac:spMk id="21" creationId="{7BD3C450-F5B9-3BF6-61A5-814F49005B10}"/>
          </ac:spMkLst>
        </pc:spChg>
        <pc:spChg chg="add mod">
          <ac:chgData name="Matteo Bonfanti" userId="9510521127270a7f" providerId="LiveId" clId="{924AB3DA-59AD-4F4C-94FF-4F726EE25BC8}" dt="2024-06-26T19:27:11.444" v="4576" actId="20577"/>
          <ac:spMkLst>
            <pc:docMk/>
            <pc:sldMk cId="946659571" sldId="315"/>
            <ac:spMk id="23" creationId="{923B80AA-83EB-675D-24D1-CFAE249B9B45}"/>
          </ac:spMkLst>
        </pc:spChg>
        <pc:spChg chg="add mod">
          <ac:chgData name="Matteo Bonfanti" userId="9510521127270a7f" providerId="LiveId" clId="{924AB3DA-59AD-4F4C-94FF-4F726EE25BC8}" dt="2024-06-26T16:35:44.392" v="3651" actId="1076"/>
          <ac:spMkLst>
            <pc:docMk/>
            <pc:sldMk cId="946659571" sldId="315"/>
            <ac:spMk id="24" creationId="{5C28A5C2-4E5E-ECFA-2654-47C4E2817ED5}"/>
          </ac:spMkLst>
        </pc:spChg>
        <pc:spChg chg="add mod">
          <ac:chgData name="Matteo Bonfanti" userId="9510521127270a7f" providerId="LiveId" clId="{924AB3DA-59AD-4F4C-94FF-4F726EE25BC8}" dt="2024-06-26T19:27:06.381" v="4562" actId="1076"/>
          <ac:spMkLst>
            <pc:docMk/>
            <pc:sldMk cId="946659571" sldId="315"/>
            <ac:spMk id="25" creationId="{65969AA8-5579-D5A7-F115-ACCFBE146A95}"/>
          </ac:spMkLst>
        </pc:spChg>
        <pc:spChg chg="add mod">
          <ac:chgData name="Matteo Bonfanti" userId="9510521127270a7f" providerId="LiveId" clId="{924AB3DA-59AD-4F4C-94FF-4F726EE25BC8}" dt="2024-06-26T19:33:28.930" v="4774" actId="14100"/>
          <ac:spMkLst>
            <pc:docMk/>
            <pc:sldMk cId="946659571" sldId="315"/>
            <ac:spMk id="31" creationId="{F7A8D597-E0C9-F1F0-0CDD-0EC6CC4340C6}"/>
          </ac:spMkLst>
        </pc:spChg>
        <pc:spChg chg="add del mod">
          <ac:chgData name="Matteo Bonfanti" userId="9510521127270a7f" providerId="LiveId" clId="{924AB3DA-59AD-4F4C-94FF-4F726EE25BC8}" dt="2024-06-26T19:31:18.176" v="4693" actId="478"/>
          <ac:spMkLst>
            <pc:docMk/>
            <pc:sldMk cId="946659571" sldId="315"/>
            <ac:spMk id="32" creationId="{D93FFED0-C841-1ECC-F55C-77476F6B9DAA}"/>
          </ac:spMkLst>
        </pc:spChg>
        <pc:spChg chg="add del mod">
          <ac:chgData name="Matteo Bonfanti" userId="9510521127270a7f" providerId="LiveId" clId="{924AB3DA-59AD-4F4C-94FF-4F726EE25BC8}" dt="2024-06-26T19:31:20.100" v="4694" actId="478"/>
          <ac:spMkLst>
            <pc:docMk/>
            <pc:sldMk cId="946659571" sldId="315"/>
            <ac:spMk id="34" creationId="{80BD5FE2-FD1A-FC63-981F-D6D8514D8C03}"/>
          </ac:spMkLst>
        </pc:spChg>
        <pc:spChg chg="add del mod">
          <ac:chgData name="Matteo Bonfanti" userId="9510521127270a7f" providerId="LiveId" clId="{924AB3DA-59AD-4F4C-94FF-4F726EE25BC8}" dt="2024-06-26T19:31:22.584" v="4696" actId="478"/>
          <ac:spMkLst>
            <pc:docMk/>
            <pc:sldMk cId="946659571" sldId="315"/>
            <ac:spMk id="36" creationId="{54AF5D55-228A-C1F4-7868-DDD525C1B9B4}"/>
          </ac:spMkLst>
        </pc:spChg>
        <pc:spChg chg="add del mod">
          <ac:chgData name="Matteo Bonfanti" userId="9510521127270a7f" providerId="LiveId" clId="{924AB3DA-59AD-4F4C-94FF-4F726EE25BC8}" dt="2024-06-26T19:31:24.822" v="4698" actId="478"/>
          <ac:spMkLst>
            <pc:docMk/>
            <pc:sldMk cId="946659571" sldId="315"/>
            <ac:spMk id="38" creationId="{86627695-BEC2-D4DF-A214-1B8862998649}"/>
          </ac:spMkLst>
        </pc:spChg>
        <pc:spChg chg="add del mod">
          <ac:chgData name="Matteo Bonfanti" userId="9510521127270a7f" providerId="LiveId" clId="{924AB3DA-59AD-4F4C-94FF-4F726EE25BC8}" dt="2024-06-26T19:33:20.459" v="4768" actId="478"/>
          <ac:spMkLst>
            <pc:docMk/>
            <pc:sldMk cId="946659571" sldId="315"/>
            <ac:spMk id="39" creationId="{86171627-9BC8-C7EF-CD67-2F7727716321}"/>
          </ac:spMkLst>
        </pc:spChg>
        <pc:grpChg chg="add mod">
          <ac:chgData name="Matteo Bonfanti" userId="9510521127270a7f" providerId="LiveId" clId="{924AB3DA-59AD-4F4C-94FF-4F726EE25BC8}" dt="2024-06-26T19:33:17.631" v="4767" actId="1076"/>
          <ac:grpSpMkLst>
            <pc:docMk/>
            <pc:sldMk cId="946659571" sldId="315"/>
            <ac:grpSpMk id="27" creationId="{15B33D8C-48CA-149C-371D-597A6EF7599C}"/>
          </ac:grpSpMkLst>
        </pc:grpChg>
        <pc:cxnChg chg="add mod">
          <ac:chgData name="Matteo Bonfanti" userId="9510521127270a7f" providerId="LiveId" clId="{924AB3DA-59AD-4F4C-94FF-4F726EE25BC8}" dt="2024-06-26T19:27:55.668" v="4599" actId="1076"/>
          <ac:cxnSpMkLst>
            <pc:docMk/>
            <pc:sldMk cId="946659571" sldId="315"/>
            <ac:cxnSpMk id="5" creationId="{ABBD185C-EE94-E481-299D-6C2D7D3A372E}"/>
          </ac:cxnSpMkLst>
        </pc:cxnChg>
        <pc:cxnChg chg="add mod">
          <ac:chgData name="Matteo Bonfanti" userId="9510521127270a7f" providerId="LiveId" clId="{924AB3DA-59AD-4F4C-94FF-4F726EE25BC8}" dt="2024-06-26T19:30:19.718" v="4666" actId="14100"/>
          <ac:cxnSpMkLst>
            <pc:docMk/>
            <pc:sldMk cId="946659571" sldId="315"/>
            <ac:cxnSpMk id="6" creationId="{98F03A76-4257-12AC-83AE-9CE9CDBAD41D}"/>
          </ac:cxnSpMkLst>
        </pc:cxnChg>
        <pc:cxnChg chg="add mod">
          <ac:chgData name="Matteo Bonfanti" userId="9510521127270a7f" providerId="LiveId" clId="{924AB3DA-59AD-4F4C-94FF-4F726EE25BC8}" dt="2024-06-26T19:27:55.668" v="4599" actId="1076"/>
          <ac:cxnSpMkLst>
            <pc:docMk/>
            <pc:sldMk cId="946659571" sldId="315"/>
            <ac:cxnSpMk id="9" creationId="{8CDAEE7C-C4D9-949D-1083-5E9F4B8EEE60}"/>
          </ac:cxnSpMkLst>
        </pc:cxnChg>
        <pc:cxnChg chg="add mod">
          <ac:chgData name="Matteo Bonfanti" userId="9510521127270a7f" providerId="LiveId" clId="{924AB3DA-59AD-4F4C-94FF-4F726EE25BC8}" dt="2024-06-26T19:32:46.405" v="4741" actId="14100"/>
          <ac:cxnSpMkLst>
            <pc:docMk/>
            <pc:sldMk cId="946659571" sldId="315"/>
            <ac:cxnSpMk id="10" creationId="{63EE3AB6-6B39-8113-74EF-A4BBB1864491}"/>
          </ac:cxnSpMkLst>
        </pc:cxnChg>
        <pc:cxnChg chg="add mod">
          <ac:chgData name="Matteo Bonfanti" userId="9510521127270a7f" providerId="LiveId" clId="{924AB3DA-59AD-4F4C-94FF-4F726EE25BC8}" dt="2024-06-26T19:27:55.668" v="4599" actId="1076"/>
          <ac:cxnSpMkLst>
            <pc:docMk/>
            <pc:sldMk cId="946659571" sldId="315"/>
            <ac:cxnSpMk id="13" creationId="{C00CF9E9-8328-ED49-A15D-940DA7A06E79}"/>
          </ac:cxnSpMkLst>
        </pc:cxnChg>
        <pc:cxnChg chg="add mod">
          <ac:chgData name="Matteo Bonfanti" userId="9510521127270a7f" providerId="LiveId" clId="{924AB3DA-59AD-4F4C-94FF-4F726EE25BC8}" dt="2024-06-26T16:35:44.392" v="3651" actId="1076"/>
          <ac:cxnSpMkLst>
            <pc:docMk/>
            <pc:sldMk cId="946659571" sldId="315"/>
            <ac:cxnSpMk id="15" creationId="{07F25CB4-0EEF-DD60-6F10-3A9EC404A573}"/>
          </ac:cxnSpMkLst>
        </pc:cxnChg>
        <pc:cxnChg chg="add mod">
          <ac:chgData name="Matteo Bonfanti" userId="9510521127270a7f" providerId="LiveId" clId="{924AB3DA-59AD-4F4C-94FF-4F726EE25BC8}" dt="2024-06-26T16:35:44.392" v="3651" actId="1076"/>
          <ac:cxnSpMkLst>
            <pc:docMk/>
            <pc:sldMk cId="946659571" sldId="315"/>
            <ac:cxnSpMk id="17" creationId="{AEAB26A2-6F00-45BF-9A51-117365058E14}"/>
          </ac:cxnSpMkLst>
        </pc:cxnChg>
        <pc:cxnChg chg="add mod">
          <ac:chgData name="Matteo Bonfanti" userId="9510521127270a7f" providerId="LiveId" clId="{924AB3DA-59AD-4F4C-94FF-4F726EE25BC8}" dt="2024-06-26T19:33:07.279" v="4765" actId="14100"/>
          <ac:cxnSpMkLst>
            <pc:docMk/>
            <pc:sldMk cId="946659571" sldId="315"/>
            <ac:cxnSpMk id="19" creationId="{4DA59FED-45D9-CA85-D0BE-661D1DD41F8F}"/>
          </ac:cxnSpMkLst>
        </pc:cxnChg>
        <pc:cxnChg chg="add mod">
          <ac:chgData name="Matteo Bonfanti" userId="9510521127270a7f" providerId="LiveId" clId="{924AB3DA-59AD-4F4C-94FF-4F726EE25BC8}" dt="2024-06-26T16:35:44.392" v="3651" actId="1076"/>
          <ac:cxnSpMkLst>
            <pc:docMk/>
            <pc:sldMk cId="946659571" sldId="315"/>
            <ac:cxnSpMk id="22" creationId="{5415D883-FC8D-276A-3BB9-9E6EC6109063}"/>
          </ac:cxnSpMkLst>
        </pc:cxnChg>
        <pc:cxnChg chg="add mod">
          <ac:chgData name="Matteo Bonfanti" userId="9510521127270a7f" providerId="LiveId" clId="{924AB3DA-59AD-4F4C-94FF-4F726EE25BC8}" dt="2024-06-26T16:35:44.392" v="3651" actId="1076"/>
          <ac:cxnSpMkLst>
            <pc:docMk/>
            <pc:sldMk cId="946659571" sldId="315"/>
            <ac:cxnSpMk id="26" creationId="{71A5B8FC-DB38-70EE-1078-5579BA87F64B}"/>
          </ac:cxnSpMkLst>
        </pc:cxnChg>
        <pc:cxnChg chg="mod">
          <ac:chgData name="Matteo Bonfanti" userId="9510521127270a7f" providerId="LiveId" clId="{924AB3DA-59AD-4F4C-94FF-4F726EE25BC8}" dt="2024-06-26T16:35:42.040" v="3650"/>
          <ac:cxnSpMkLst>
            <pc:docMk/>
            <pc:sldMk cId="946659571" sldId="315"/>
            <ac:cxnSpMk id="28" creationId="{26760F63-E861-4D20-5F31-680117D876DC}"/>
          </ac:cxnSpMkLst>
        </pc:cxnChg>
        <pc:cxnChg chg="mod">
          <ac:chgData name="Matteo Bonfanti" userId="9510521127270a7f" providerId="LiveId" clId="{924AB3DA-59AD-4F4C-94FF-4F726EE25BC8}" dt="2024-06-26T16:35:42.040" v="3650"/>
          <ac:cxnSpMkLst>
            <pc:docMk/>
            <pc:sldMk cId="946659571" sldId="315"/>
            <ac:cxnSpMk id="29" creationId="{D3093B3F-1613-CAE9-FBA2-3BE16C0831AB}"/>
          </ac:cxnSpMkLst>
        </pc:cxnChg>
        <pc:cxnChg chg="mod">
          <ac:chgData name="Matteo Bonfanti" userId="9510521127270a7f" providerId="LiveId" clId="{924AB3DA-59AD-4F4C-94FF-4F726EE25BC8}" dt="2024-06-26T16:35:42.040" v="3650"/>
          <ac:cxnSpMkLst>
            <pc:docMk/>
            <pc:sldMk cId="946659571" sldId="315"/>
            <ac:cxnSpMk id="30" creationId="{8B4A5992-6381-F15A-2EF3-3E903C08AF3F}"/>
          </ac:cxnSpMkLst>
        </pc:cxnChg>
        <pc:cxnChg chg="add del mod">
          <ac:chgData name="Matteo Bonfanti" userId="9510521127270a7f" providerId="LiveId" clId="{924AB3DA-59AD-4F4C-94FF-4F726EE25BC8}" dt="2024-06-26T19:31:20.100" v="4694" actId="478"/>
          <ac:cxnSpMkLst>
            <pc:docMk/>
            <pc:sldMk cId="946659571" sldId="315"/>
            <ac:cxnSpMk id="33" creationId="{BAA810AC-1184-8F2E-9CF0-51F99744D103}"/>
          </ac:cxnSpMkLst>
        </pc:cxnChg>
        <pc:cxnChg chg="add del mod">
          <ac:chgData name="Matteo Bonfanti" userId="9510521127270a7f" providerId="LiveId" clId="{924AB3DA-59AD-4F4C-94FF-4F726EE25BC8}" dt="2024-06-26T19:31:23.191" v="4697" actId="478"/>
          <ac:cxnSpMkLst>
            <pc:docMk/>
            <pc:sldMk cId="946659571" sldId="315"/>
            <ac:cxnSpMk id="35" creationId="{B42E96B1-0E37-24CC-8586-CE4D333CF9A1}"/>
          </ac:cxnSpMkLst>
        </pc:cxnChg>
        <pc:cxnChg chg="add del mod">
          <ac:chgData name="Matteo Bonfanti" userId="9510521127270a7f" providerId="LiveId" clId="{924AB3DA-59AD-4F4C-94FF-4F726EE25BC8}" dt="2024-06-26T19:31:21.257" v="4695" actId="478"/>
          <ac:cxnSpMkLst>
            <pc:docMk/>
            <pc:sldMk cId="946659571" sldId="315"/>
            <ac:cxnSpMk id="37" creationId="{FCA72D76-F345-E03F-CE15-B288B08A068E}"/>
          </ac:cxnSpMkLst>
        </pc:cxnChg>
      </pc:sldChg>
      <pc:sldChg chg="addSp delSp modSp new mod">
        <pc:chgData name="Matteo Bonfanti" userId="9510521127270a7f" providerId="LiveId" clId="{924AB3DA-59AD-4F4C-94FF-4F726EE25BC8}" dt="2024-07-06T13:37:26.818" v="6381" actId="790"/>
        <pc:sldMkLst>
          <pc:docMk/>
          <pc:sldMk cId="2443100026" sldId="316"/>
        </pc:sldMkLst>
        <pc:spChg chg="mod">
          <ac:chgData name="Matteo Bonfanti" userId="9510521127270a7f" providerId="LiveId" clId="{924AB3DA-59AD-4F4C-94FF-4F726EE25BC8}" dt="2024-06-26T20:43:36.539" v="4933" actId="1076"/>
          <ac:spMkLst>
            <pc:docMk/>
            <pc:sldMk cId="2443100026" sldId="316"/>
            <ac:spMk id="2" creationId="{42AE2371-1735-9E69-0BD9-51E170985868}"/>
          </ac:spMkLst>
        </pc:spChg>
        <pc:spChg chg="add del mod">
          <ac:chgData name="Matteo Bonfanti" userId="9510521127270a7f" providerId="LiveId" clId="{924AB3DA-59AD-4F4C-94FF-4F726EE25BC8}" dt="2024-06-27T14:09:27.754" v="5656" actId="478"/>
          <ac:spMkLst>
            <pc:docMk/>
            <pc:sldMk cId="2443100026" sldId="316"/>
            <ac:spMk id="3" creationId="{47E3E49C-E54C-6B0C-55E9-A5E5A4DE23A5}"/>
          </ac:spMkLst>
        </pc:spChg>
        <pc:spChg chg="add del mod">
          <ac:chgData name="Matteo Bonfanti" userId="9510521127270a7f" providerId="LiveId" clId="{924AB3DA-59AD-4F4C-94FF-4F726EE25BC8}" dt="2024-06-26T20:38:09.843" v="4778" actId="478"/>
          <ac:spMkLst>
            <pc:docMk/>
            <pc:sldMk cId="2443100026" sldId="316"/>
            <ac:spMk id="6" creationId="{324F1F48-7263-8F81-F703-7FAD82CEE3BC}"/>
          </ac:spMkLst>
        </pc:spChg>
        <pc:spChg chg="add del mod">
          <ac:chgData name="Matteo Bonfanti" userId="9510521127270a7f" providerId="LiveId" clId="{924AB3DA-59AD-4F4C-94FF-4F726EE25BC8}" dt="2024-06-26T20:38:09.843" v="4778" actId="478"/>
          <ac:spMkLst>
            <pc:docMk/>
            <pc:sldMk cId="2443100026" sldId="316"/>
            <ac:spMk id="7" creationId="{48721240-3D4F-9D64-6D30-16D669070490}"/>
          </ac:spMkLst>
        </pc:spChg>
        <pc:spChg chg="add del mod">
          <ac:chgData name="Matteo Bonfanti" userId="9510521127270a7f" providerId="LiveId" clId="{924AB3DA-59AD-4F4C-94FF-4F726EE25BC8}" dt="2024-06-26T20:38:09.843" v="4778" actId="478"/>
          <ac:spMkLst>
            <pc:docMk/>
            <pc:sldMk cId="2443100026" sldId="316"/>
            <ac:spMk id="8" creationId="{7C7564C1-530A-6994-04D0-E7E36A0807E5}"/>
          </ac:spMkLst>
        </pc:spChg>
        <pc:spChg chg="add del mod">
          <ac:chgData name="Matteo Bonfanti" userId="9510521127270a7f" providerId="LiveId" clId="{924AB3DA-59AD-4F4C-94FF-4F726EE25BC8}" dt="2024-06-26T20:38:09.843" v="4778" actId="478"/>
          <ac:spMkLst>
            <pc:docMk/>
            <pc:sldMk cId="2443100026" sldId="316"/>
            <ac:spMk id="10" creationId="{02241FDF-11D9-EA2F-B6D2-86948D53D32F}"/>
          </ac:spMkLst>
        </pc:spChg>
        <pc:spChg chg="add del mod">
          <ac:chgData name="Matteo Bonfanti" userId="9510521127270a7f" providerId="LiveId" clId="{924AB3DA-59AD-4F4C-94FF-4F726EE25BC8}" dt="2024-06-26T20:38:09.843" v="4778" actId="478"/>
          <ac:spMkLst>
            <pc:docMk/>
            <pc:sldMk cId="2443100026" sldId="316"/>
            <ac:spMk id="11" creationId="{92BAA811-AAC4-4919-8AB6-3D759223C1AC}"/>
          </ac:spMkLst>
        </pc:spChg>
        <pc:spChg chg="add del mod">
          <ac:chgData name="Matteo Bonfanti" userId="9510521127270a7f" providerId="LiveId" clId="{924AB3DA-59AD-4F4C-94FF-4F726EE25BC8}" dt="2024-06-26T20:38:09.843" v="4778" actId="478"/>
          <ac:spMkLst>
            <pc:docMk/>
            <pc:sldMk cId="2443100026" sldId="316"/>
            <ac:spMk id="13" creationId="{CBC881FE-1393-BD72-22E8-B27B8356240A}"/>
          </ac:spMkLst>
        </pc:spChg>
        <pc:spChg chg="add del mod">
          <ac:chgData name="Matteo Bonfanti" userId="9510521127270a7f" providerId="LiveId" clId="{924AB3DA-59AD-4F4C-94FF-4F726EE25BC8}" dt="2024-06-26T20:38:09.843" v="4778" actId="478"/>
          <ac:spMkLst>
            <pc:docMk/>
            <pc:sldMk cId="2443100026" sldId="316"/>
            <ac:spMk id="16" creationId="{C510A125-30F6-EE4A-B769-50AB51E07BC8}"/>
          </ac:spMkLst>
        </pc:spChg>
        <pc:spChg chg="add del mod">
          <ac:chgData name="Matteo Bonfanti" userId="9510521127270a7f" providerId="LiveId" clId="{924AB3DA-59AD-4F4C-94FF-4F726EE25BC8}" dt="2024-06-26T20:38:09.843" v="4778" actId="478"/>
          <ac:spMkLst>
            <pc:docMk/>
            <pc:sldMk cId="2443100026" sldId="316"/>
            <ac:spMk id="17" creationId="{4FC9ECD9-B8F7-298E-54BC-BBCCB4F7DB64}"/>
          </ac:spMkLst>
        </pc:spChg>
        <pc:spChg chg="add del mod">
          <ac:chgData name="Matteo Bonfanti" userId="9510521127270a7f" providerId="LiveId" clId="{924AB3DA-59AD-4F4C-94FF-4F726EE25BC8}" dt="2024-06-26T20:38:09.843" v="4778" actId="478"/>
          <ac:spMkLst>
            <pc:docMk/>
            <pc:sldMk cId="2443100026" sldId="316"/>
            <ac:spMk id="20" creationId="{559EE360-3A3B-5EAB-5181-3B78C4695E0D}"/>
          </ac:spMkLst>
        </pc:spChg>
        <pc:spChg chg="add del mod">
          <ac:chgData name="Matteo Bonfanti" userId="9510521127270a7f" providerId="LiveId" clId="{924AB3DA-59AD-4F4C-94FF-4F726EE25BC8}" dt="2024-06-26T20:38:09.843" v="4778" actId="478"/>
          <ac:spMkLst>
            <pc:docMk/>
            <pc:sldMk cId="2443100026" sldId="316"/>
            <ac:spMk id="22" creationId="{7A580BAE-4BC8-634A-425C-0BB1895AD768}"/>
          </ac:spMkLst>
        </pc:spChg>
        <pc:spChg chg="add del mod">
          <ac:chgData name="Matteo Bonfanti" userId="9510521127270a7f" providerId="LiveId" clId="{924AB3DA-59AD-4F4C-94FF-4F726EE25BC8}" dt="2024-06-26T20:38:09.843" v="4778" actId="478"/>
          <ac:spMkLst>
            <pc:docMk/>
            <pc:sldMk cId="2443100026" sldId="316"/>
            <ac:spMk id="23" creationId="{225AD942-CBEA-529B-EBAE-8812BDEA3CFE}"/>
          </ac:spMkLst>
        </pc:spChg>
        <pc:spChg chg="add del mod">
          <ac:chgData name="Matteo Bonfanti" userId="9510521127270a7f" providerId="LiveId" clId="{924AB3DA-59AD-4F4C-94FF-4F726EE25BC8}" dt="2024-06-26T20:38:09.843" v="4778" actId="478"/>
          <ac:spMkLst>
            <pc:docMk/>
            <pc:sldMk cId="2443100026" sldId="316"/>
            <ac:spMk id="26" creationId="{E6A6FDA7-824B-19AC-FC2F-EBB19DB42CC9}"/>
          </ac:spMkLst>
        </pc:spChg>
        <pc:spChg chg="add del mod">
          <ac:chgData name="Matteo Bonfanti" userId="9510521127270a7f" providerId="LiveId" clId="{924AB3DA-59AD-4F4C-94FF-4F726EE25BC8}" dt="2024-06-26T20:38:09.843" v="4778" actId="478"/>
          <ac:spMkLst>
            <pc:docMk/>
            <pc:sldMk cId="2443100026" sldId="316"/>
            <ac:spMk id="28" creationId="{2534B1C3-E496-FF8D-CF5B-BCED54E6475C}"/>
          </ac:spMkLst>
        </pc:spChg>
        <pc:spChg chg="add del mod">
          <ac:chgData name="Matteo Bonfanti" userId="9510521127270a7f" providerId="LiveId" clId="{924AB3DA-59AD-4F4C-94FF-4F726EE25BC8}" dt="2024-06-26T20:38:09.843" v="4778" actId="478"/>
          <ac:spMkLst>
            <pc:docMk/>
            <pc:sldMk cId="2443100026" sldId="316"/>
            <ac:spMk id="30" creationId="{A81E4776-CCF4-A9ED-C511-E4982862C40D}"/>
          </ac:spMkLst>
        </pc:spChg>
        <pc:spChg chg="add del mod">
          <ac:chgData name="Matteo Bonfanti" userId="9510521127270a7f" providerId="LiveId" clId="{924AB3DA-59AD-4F4C-94FF-4F726EE25BC8}" dt="2024-06-26T20:38:09.843" v="4778" actId="478"/>
          <ac:spMkLst>
            <pc:docMk/>
            <pc:sldMk cId="2443100026" sldId="316"/>
            <ac:spMk id="31" creationId="{D677E459-AE24-C53C-0546-8643FA5E18E1}"/>
          </ac:spMkLst>
        </pc:spChg>
        <pc:spChg chg="add del mod">
          <ac:chgData name="Matteo Bonfanti" userId="9510521127270a7f" providerId="LiveId" clId="{924AB3DA-59AD-4F4C-94FF-4F726EE25BC8}" dt="2024-06-26T20:38:09.843" v="4778" actId="478"/>
          <ac:spMkLst>
            <pc:docMk/>
            <pc:sldMk cId="2443100026" sldId="316"/>
            <ac:spMk id="32" creationId="{DF4E20B0-1DBE-962A-1A15-1B229E84F95F}"/>
          </ac:spMkLst>
        </pc:spChg>
        <pc:spChg chg="add del mod">
          <ac:chgData name="Matteo Bonfanti" userId="9510521127270a7f" providerId="LiveId" clId="{924AB3DA-59AD-4F4C-94FF-4F726EE25BC8}" dt="2024-06-26T20:38:09.843" v="4778" actId="478"/>
          <ac:spMkLst>
            <pc:docMk/>
            <pc:sldMk cId="2443100026" sldId="316"/>
            <ac:spMk id="34" creationId="{49591B71-580E-4D02-01C9-B61274608C9C}"/>
          </ac:spMkLst>
        </pc:spChg>
        <pc:spChg chg="add del mod">
          <ac:chgData name="Matteo Bonfanti" userId="9510521127270a7f" providerId="LiveId" clId="{924AB3DA-59AD-4F4C-94FF-4F726EE25BC8}" dt="2024-06-26T20:38:09.843" v="4778" actId="478"/>
          <ac:spMkLst>
            <pc:docMk/>
            <pc:sldMk cId="2443100026" sldId="316"/>
            <ac:spMk id="39" creationId="{30CE3510-31D2-0E98-4445-FC8A831C9046}"/>
          </ac:spMkLst>
        </pc:spChg>
        <pc:spChg chg="add del mod">
          <ac:chgData name="Matteo Bonfanti" userId="9510521127270a7f" providerId="LiveId" clId="{924AB3DA-59AD-4F4C-94FF-4F726EE25BC8}" dt="2024-06-26T20:38:09.843" v="4778" actId="478"/>
          <ac:spMkLst>
            <pc:docMk/>
            <pc:sldMk cId="2443100026" sldId="316"/>
            <ac:spMk id="42" creationId="{6F1E45F4-CA7E-644E-D665-0B5B4B486D5D}"/>
          </ac:spMkLst>
        </pc:spChg>
        <pc:spChg chg="add del mod">
          <ac:chgData name="Matteo Bonfanti" userId="9510521127270a7f" providerId="LiveId" clId="{924AB3DA-59AD-4F4C-94FF-4F726EE25BC8}" dt="2024-06-26T20:38:09.843" v="4778" actId="478"/>
          <ac:spMkLst>
            <pc:docMk/>
            <pc:sldMk cId="2443100026" sldId="316"/>
            <ac:spMk id="43" creationId="{5C98B9A3-F239-F698-9B9B-C3EB181F8011}"/>
          </ac:spMkLst>
        </pc:spChg>
        <pc:spChg chg="add del mod">
          <ac:chgData name="Matteo Bonfanti" userId="9510521127270a7f" providerId="LiveId" clId="{924AB3DA-59AD-4F4C-94FF-4F726EE25BC8}" dt="2024-06-26T20:38:09.843" v="4778" actId="478"/>
          <ac:spMkLst>
            <pc:docMk/>
            <pc:sldMk cId="2443100026" sldId="316"/>
            <ac:spMk id="44" creationId="{5988FE4F-1FE3-8D89-314C-F81D64C1BC0D}"/>
          </ac:spMkLst>
        </pc:spChg>
        <pc:spChg chg="add del mod">
          <ac:chgData name="Matteo Bonfanti" userId="9510521127270a7f" providerId="LiveId" clId="{924AB3DA-59AD-4F4C-94FF-4F726EE25BC8}" dt="2024-06-26T20:38:09.843" v="4778" actId="478"/>
          <ac:spMkLst>
            <pc:docMk/>
            <pc:sldMk cId="2443100026" sldId="316"/>
            <ac:spMk id="47" creationId="{C554E4F2-9DAC-599F-F518-4ABCA40F9D90}"/>
          </ac:spMkLst>
        </pc:spChg>
        <pc:spChg chg="add del mod">
          <ac:chgData name="Matteo Bonfanti" userId="9510521127270a7f" providerId="LiveId" clId="{924AB3DA-59AD-4F4C-94FF-4F726EE25BC8}" dt="2024-06-26T20:38:09.843" v="4778" actId="478"/>
          <ac:spMkLst>
            <pc:docMk/>
            <pc:sldMk cId="2443100026" sldId="316"/>
            <ac:spMk id="49" creationId="{2FDEE4B6-D75E-81FF-42A1-C79203960E01}"/>
          </ac:spMkLst>
        </pc:spChg>
        <pc:spChg chg="add del mod">
          <ac:chgData name="Matteo Bonfanti" userId="9510521127270a7f" providerId="LiveId" clId="{924AB3DA-59AD-4F4C-94FF-4F726EE25BC8}" dt="2024-06-26T20:38:09.843" v="4778" actId="478"/>
          <ac:spMkLst>
            <pc:docMk/>
            <pc:sldMk cId="2443100026" sldId="316"/>
            <ac:spMk id="51" creationId="{28666884-6400-0B45-D2CA-E5BD5A3D01A7}"/>
          </ac:spMkLst>
        </pc:spChg>
        <pc:spChg chg="add del mod">
          <ac:chgData name="Matteo Bonfanti" userId="9510521127270a7f" providerId="LiveId" clId="{924AB3DA-59AD-4F4C-94FF-4F726EE25BC8}" dt="2024-06-26T20:38:09.843" v="4778" actId="478"/>
          <ac:spMkLst>
            <pc:docMk/>
            <pc:sldMk cId="2443100026" sldId="316"/>
            <ac:spMk id="52" creationId="{6A7BEF41-42DE-227C-47E0-6A714DB29009}"/>
          </ac:spMkLst>
        </pc:spChg>
        <pc:spChg chg="add del mod">
          <ac:chgData name="Matteo Bonfanti" userId="9510521127270a7f" providerId="LiveId" clId="{924AB3DA-59AD-4F4C-94FF-4F726EE25BC8}" dt="2024-06-26T20:38:09.843" v="4778" actId="478"/>
          <ac:spMkLst>
            <pc:docMk/>
            <pc:sldMk cId="2443100026" sldId="316"/>
            <ac:spMk id="54" creationId="{90DAD750-4A1B-6705-344E-4D61B00EE38F}"/>
          </ac:spMkLst>
        </pc:spChg>
        <pc:spChg chg="add del mod">
          <ac:chgData name="Matteo Bonfanti" userId="9510521127270a7f" providerId="LiveId" clId="{924AB3DA-59AD-4F4C-94FF-4F726EE25BC8}" dt="2024-06-26T20:38:09.843" v="4778" actId="478"/>
          <ac:spMkLst>
            <pc:docMk/>
            <pc:sldMk cId="2443100026" sldId="316"/>
            <ac:spMk id="55" creationId="{872C158C-C413-65CC-0075-70BEC203435D}"/>
          </ac:spMkLst>
        </pc:spChg>
        <pc:spChg chg="add del mod">
          <ac:chgData name="Matteo Bonfanti" userId="9510521127270a7f" providerId="LiveId" clId="{924AB3DA-59AD-4F4C-94FF-4F726EE25BC8}" dt="2024-06-26T20:38:09.843" v="4778" actId="478"/>
          <ac:spMkLst>
            <pc:docMk/>
            <pc:sldMk cId="2443100026" sldId="316"/>
            <ac:spMk id="60" creationId="{91AA5878-7A67-89BB-564D-16B1FD0391F0}"/>
          </ac:spMkLst>
        </pc:spChg>
        <pc:spChg chg="add del mod">
          <ac:chgData name="Matteo Bonfanti" userId="9510521127270a7f" providerId="LiveId" clId="{924AB3DA-59AD-4F4C-94FF-4F726EE25BC8}" dt="2024-06-26T20:38:09.843" v="4778" actId="478"/>
          <ac:spMkLst>
            <pc:docMk/>
            <pc:sldMk cId="2443100026" sldId="316"/>
            <ac:spMk id="61" creationId="{367AE032-9E78-72F1-E89A-2A2D9C1EE883}"/>
          </ac:spMkLst>
        </pc:spChg>
        <pc:spChg chg="add del mod">
          <ac:chgData name="Matteo Bonfanti" userId="9510521127270a7f" providerId="LiveId" clId="{924AB3DA-59AD-4F4C-94FF-4F726EE25BC8}" dt="2024-06-26T20:38:09.843" v="4778" actId="478"/>
          <ac:spMkLst>
            <pc:docMk/>
            <pc:sldMk cId="2443100026" sldId="316"/>
            <ac:spMk id="63" creationId="{5A51C9AA-80C0-1E03-6E5E-BD52D5D7221F}"/>
          </ac:spMkLst>
        </pc:spChg>
        <pc:spChg chg="add del mod">
          <ac:chgData name="Matteo Bonfanti" userId="9510521127270a7f" providerId="LiveId" clId="{924AB3DA-59AD-4F4C-94FF-4F726EE25BC8}" dt="2024-06-26T20:38:09.843" v="4778" actId="478"/>
          <ac:spMkLst>
            <pc:docMk/>
            <pc:sldMk cId="2443100026" sldId="316"/>
            <ac:spMk id="64" creationId="{8CBF8630-0098-373C-6DE4-078C5C62857D}"/>
          </ac:spMkLst>
        </pc:spChg>
        <pc:spChg chg="add del mod">
          <ac:chgData name="Matteo Bonfanti" userId="9510521127270a7f" providerId="LiveId" clId="{924AB3DA-59AD-4F4C-94FF-4F726EE25BC8}" dt="2024-06-26T20:38:09.843" v="4778" actId="478"/>
          <ac:spMkLst>
            <pc:docMk/>
            <pc:sldMk cId="2443100026" sldId="316"/>
            <ac:spMk id="65" creationId="{9E27AF72-56B1-0719-2D14-3CE3BD8C7A37}"/>
          </ac:spMkLst>
        </pc:spChg>
        <pc:spChg chg="add del mod">
          <ac:chgData name="Matteo Bonfanti" userId="9510521127270a7f" providerId="LiveId" clId="{924AB3DA-59AD-4F4C-94FF-4F726EE25BC8}" dt="2024-06-26T20:38:30.030" v="4781" actId="478"/>
          <ac:spMkLst>
            <pc:docMk/>
            <pc:sldMk cId="2443100026" sldId="316"/>
            <ac:spMk id="68" creationId="{86CA41AD-7B45-CA03-17BC-9583CF53483A}"/>
          </ac:spMkLst>
        </pc:spChg>
        <pc:spChg chg="add del mod">
          <ac:chgData name="Matteo Bonfanti" userId="9510521127270a7f" providerId="LiveId" clId="{924AB3DA-59AD-4F4C-94FF-4F726EE25BC8}" dt="2024-06-26T20:38:30.030" v="4781" actId="478"/>
          <ac:spMkLst>
            <pc:docMk/>
            <pc:sldMk cId="2443100026" sldId="316"/>
            <ac:spMk id="69" creationId="{293F79CD-C8D6-B1A2-B066-A15FF08306C4}"/>
          </ac:spMkLst>
        </pc:spChg>
        <pc:spChg chg="add del mod">
          <ac:chgData name="Matteo Bonfanti" userId="9510521127270a7f" providerId="LiveId" clId="{924AB3DA-59AD-4F4C-94FF-4F726EE25BC8}" dt="2024-06-26T20:38:30.030" v="4781" actId="478"/>
          <ac:spMkLst>
            <pc:docMk/>
            <pc:sldMk cId="2443100026" sldId="316"/>
            <ac:spMk id="70" creationId="{0552BC2A-3815-488A-4BFC-083B0A2F95EB}"/>
          </ac:spMkLst>
        </pc:spChg>
        <pc:spChg chg="add del mod">
          <ac:chgData name="Matteo Bonfanti" userId="9510521127270a7f" providerId="LiveId" clId="{924AB3DA-59AD-4F4C-94FF-4F726EE25BC8}" dt="2024-06-27T13:57:40.203" v="5400" actId="478"/>
          <ac:spMkLst>
            <pc:docMk/>
            <pc:sldMk cId="2443100026" sldId="316"/>
            <ac:spMk id="72" creationId="{15F3D72C-EC5F-5DB4-208C-84AC4C41DEAC}"/>
          </ac:spMkLst>
        </pc:spChg>
        <pc:spChg chg="add del mod">
          <ac:chgData name="Matteo Bonfanti" userId="9510521127270a7f" providerId="LiveId" clId="{924AB3DA-59AD-4F4C-94FF-4F726EE25BC8}" dt="2024-06-27T13:56:49.716" v="5385" actId="478"/>
          <ac:spMkLst>
            <pc:docMk/>
            <pc:sldMk cId="2443100026" sldId="316"/>
            <ac:spMk id="73" creationId="{997643B0-B194-704D-1F9C-3BF349699A87}"/>
          </ac:spMkLst>
        </pc:spChg>
        <pc:spChg chg="add del mod">
          <ac:chgData name="Matteo Bonfanti" userId="9510521127270a7f" providerId="LiveId" clId="{924AB3DA-59AD-4F4C-94FF-4F726EE25BC8}" dt="2024-06-26T20:38:30.030" v="4781" actId="478"/>
          <ac:spMkLst>
            <pc:docMk/>
            <pc:sldMk cId="2443100026" sldId="316"/>
            <ac:spMk id="75" creationId="{C389047C-C93C-C277-1463-D393CA23C199}"/>
          </ac:spMkLst>
        </pc:spChg>
        <pc:spChg chg="add del mod">
          <ac:chgData name="Matteo Bonfanti" userId="9510521127270a7f" providerId="LiveId" clId="{924AB3DA-59AD-4F4C-94FF-4F726EE25BC8}" dt="2024-06-26T20:40:45.296" v="4820" actId="478"/>
          <ac:spMkLst>
            <pc:docMk/>
            <pc:sldMk cId="2443100026" sldId="316"/>
            <ac:spMk id="78" creationId="{EC49FE09-9B20-CCFA-7623-5F842A55D45F}"/>
          </ac:spMkLst>
        </pc:spChg>
        <pc:spChg chg="add del mod">
          <ac:chgData name="Matteo Bonfanti" userId="9510521127270a7f" providerId="LiveId" clId="{924AB3DA-59AD-4F4C-94FF-4F726EE25BC8}" dt="2024-06-26T20:38:30.030" v="4781" actId="478"/>
          <ac:spMkLst>
            <pc:docMk/>
            <pc:sldMk cId="2443100026" sldId="316"/>
            <ac:spMk id="80" creationId="{2D0FB0B9-E580-9DC3-761F-6139DD6365B3}"/>
          </ac:spMkLst>
        </pc:spChg>
        <pc:spChg chg="add del mod">
          <ac:chgData name="Matteo Bonfanti" userId="9510521127270a7f" providerId="LiveId" clId="{924AB3DA-59AD-4F4C-94FF-4F726EE25BC8}" dt="2024-06-26T20:40:31.097" v="4817" actId="478"/>
          <ac:spMkLst>
            <pc:docMk/>
            <pc:sldMk cId="2443100026" sldId="316"/>
            <ac:spMk id="82" creationId="{152FB91D-748D-C668-D898-F48A1D2B50ED}"/>
          </ac:spMkLst>
        </pc:spChg>
        <pc:spChg chg="add del mod">
          <ac:chgData name="Matteo Bonfanti" userId="9510521127270a7f" providerId="LiveId" clId="{924AB3DA-59AD-4F4C-94FF-4F726EE25BC8}" dt="2024-06-27T14:09:24.282" v="5655" actId="478"/>
          <ac:spMkLst>
            <pc:docMk/>
            <pc:sldMk cId="2443100026" sldId="316"/>
            <ac:spMk id="83" creationId="{0477B6E8-BA66-BF0C-F717-23B6042E0A4A}"/>
          </ac:spMkLst>
        </pc:spChg>
        <pc:spChg chg="add del mod">
          <ac:chgData name="Matteo Bonfanti" userId="9510521127270a7f" providerId="LiveId" clId="{924AB3DA-59AD-4F4C-94FF-4F726EE25BC8}" dt="2024-06-27T14:09:24.282" v="5655" actId="478"/>
          <ac:spMkLst>
            <pc:docMk/>
            <pc:sldMk cId="2443100026" sldId="316"/>
            <ac:spMk id="84" creationId="{A547B025-3EB0-4407-87B7-276FD40E7EEC}"/>
          </ac:spMkLst>
        </pc:spChg>
        <pc:spChg chg="add del mod">
          <ac:chgData name="Matteo Bonfanti" userId="9510521127270a7f" providerId="LiveId" clId="{924AB3DA-59AD-4F4C-94FF-4F726EE25BC8}" dt="2024-06-27T14:09:24.282" v="5655" actId="478"/>
          <ac:spMkLst>
            <pc:docMk/>
            <pc:sldMk cId="2443100026" sldId="316"/>
            <ac:spMk id="86" creationId="{AA053878-C0D8-30D9-A844-944A0B94F772}"/>
          </ac:spMkLst>
        </pc:spChg>
        <pc:spChg chg="add del mod">
          <ac:chgData name="Matteo Bonfanti" userId="9510521127270a7f" providerId="LiveId" clId="{924AB3DA-59AD-4F4C-94FF-4F726EE25BC8}" dt="2024-06-26T20:40:31.097" v="4817" actId="478"/>
          <ac:spMkLst>
            <pc:docMk/>
            <pc:sldMk cId="2443100026" sldId="316"/>
            <ac:spMk id="87" creationId="{C0EFAAE5-ED97-3DA4-D998-8C2D21062E81}"/>
          </ac:spMkLst>
        </pc:spChg>
        <pc:spChg chg="add del mod">
          <ac:chgData name="Matteo Bonfanti" userId="9510521127270a7f" providerId="LiveId" clId="{924AB3DA-59AD-4F4C-94FF-4F726EE25BC8}" dt="2024-06-26T20:40:45.296" v="4820" actId="478"/>
          <ac:spMkLst>
            <pc:docMk/>
            <pc:sldMk cId="2443100026" sldId="316"/>
            <ac:spMk id="88" creationId="{4C3CC654-CC46-7C42-0019-7EA8139CF2ED}"/>
          </ac:spMkLst>
        </pc:spChg>
        <pc:spChg chg="add del mod">
          <ac:chgData name="Matteo Bonfanti" userId="9510521127270a7f" providerId="LiveId" clId="{924AB3DA-59AD-4F4C-94FF-4F726EE25BC8}" dt="2024-06-26T20:41:06.299" v="4831" actId="478"/>
          <ac:spMkLst>
            <pc:docMk/>
            <pc:sldMk cId="2443100026" sldId="316"/>
            <ac:spMk id="93" creationId="{0760F869-2E03-BD30-E7E8-01A453FB36CF}"/>
          </ac:spMkLst>
        </pc:spChg>
        <pc:spChg chg="add mod">
          <ac:chgData name="Matteo Bonfanti" userId="9510521127270a7f" providerId="LiveId" clId="{924AB3DA-59AD-4F4C-94FF-4F726EE25BC8}" dt="2024-06-27T13:58:37.816" v="5423" actId="1035"/>
          <ac:spMkLst>
            <pc:docMk/>
            <pc:sldMk cId="2443100026" sldId="316"/>
            <ac:spMk id="96" creationId="{1C58ED5C-A7F9-1E46-4EBD-5D640ADE3EF0}"/>
          </ac:spMkLst>
        </pc:spChg>
        <pc:spChg chg="add del mod">
          <ac:chgData name="Matteo Bonfanti" userId="9510521127270a7f" providerId="LiveId" clId="{924AB3DA-59AD-4F4C-94FF-4F726EE25BC8}" dt="2024-06-26T20:41:06.299" v="4831" actId="478"/>
          <ac:spMkLst>
            <pc:docMk/>
            <pc:sldMk cId="2443100026" sldId="316"/>
            <ac:spMk id="97" creationId="{D9EE3EF7-9CA2-557E-2D7F-C7E3FDBCF31D}"/>
          </ac:spMkLst>
        </pc:spChg>
        <pc:spChg chg="add del mod">
          <ac:chgData name="Matteo Bonfanti" userId="9510521127270a7f" providerId="LiveId" clId="{924AB3DA-59AD-4F4C-94FF-4F726EE25BC8}" dt="2024-06-26T20:41:06.299" v="4831" actId="478"/>
          <ac:spMkLst>
            <pc:docMk/>
            <pc:sldMk cId="2443100026" sldId="316"/>
            <ac:spMk id="98" creationId="{DC290DD4-3DBA-1664-B457-3228F80222B4}"/>
          </ac:spMkLst>
        </pc:spChg>
        <pc:spChg chg="add del mod">
          <ac:chgData name="Matteo Bonfanti" userId="9510521127270a7f" providerId="LiveId" clId="{924AB3DA-59AD-4F4C-94FF-4F726EE25BC8}" dt="2024-06-26T20:41:06.299" v="4831" actId="478"/>
          <ac:spMkLst>
            <pc:docMk/>
            <pc:sldMk cId="2443100026" sldId="316"/>
            <ac:spMk id="101" creationId="{34C218AA-A415-7111-3494-AF16ADDE6E18}"/>
          </ac:spMkLst>
        </pc:spChg>
        <pc:spChg chg="add del mod">
          <ac:chgData name="Matteo Bonfanti" userId="9510521127270a7f" providerId="LiveId" clId="{924AB3DA-59AD-4F4C-94FF-4F726EE25BC8}" dt="2024-06-26T20:41:06.299" v="4831" actId="478"/>
          <ac:spMkLst>
            <pc:docMk/>
            <pc:sldMk cId="2443100026" sldId="316"/>
            <ac:spMk id="103" creationId="{57BB9877-240D-FD3A-492D-FDEF68224C14}"/>
          </ac:spMkLst>
        </pc:spChg>
        <pc:spChg chg="add mod">
          <ac:chgData name="Matteo Bonfanti" userId="9510521127270a7f" providerId="LiveId" clId="{924AB3DA-59AD-4F4C-94FF-4F726EE25BC8}" dt="2024-06-27T13:50:01.004" v="5174" actId="14100"/>
          <ac:spMkLst>
            <pc:docMk/>
            <pc:sldMk cId="2443100026" sldId="316"/>
            <ac:spMk id="105" creationId="{0D470006-21D1-41D0-AB28-C559DCA03E4D}"/>
          </ac:spMkLst>
        </pc:spChg>
        <pc:spChg chg="add mod">
          <ac:chgData name="Matteo Bonfanti" userId="9510521127270a7f" providerId="LiveId" clId="{924AB3DA-59AD-4F4C-94FF-4F726EE25BC8}" dt="2024-06-26T20:54:41.749" v="5067" actId="14100"/>
          <ac:spMkLst>
            <pc:docMk/>
            <pc:sldMk cId="2443100026" sldId="316"/>
            <ac:spMk id="106" creationId="{04E3AFFB-F40B-4476-9AE8-65260334A76E}"/>
          </ac:spMkLst>
        </pc:spChg>
        <pc:spChg chg="add del mod">
          <ac:chgData name="Matteo Bonfanti" userId="9510521127270a7f" providerId="LiveId" clId="{924AB3DA-59AD-4F4C-94FF-4F726EE25BC8}" dt="2024-06-26T20:45:45.843" v="4964" actId="478"/>
          <ac:spMkLst>
            <pc:docMk/>
            <pc:sldMk cId="2443100026" sldId="316"/>
            <ac:spMk id="108" creationId="{4891E645-E9BF-E592-8E80-60C408B51C1E}"/>
          </ac:spMkLst>
        </pc:spChg>
        <pc:spChg chg="add del mod">
          <ac:chgData name="Matteo Bonfanti" userId="9510521127270a7f" providerId="LiveId" clId="{924AB3DA-59AD-4F4C-94FF-4F726EE25BC8}" dt="2024-06-26T20:41:09.724" v="4832" actId="478"/>
          <ac:spMkLst>
            <pc:docMk/>
            <pc:sldMk cId="2443100026" sldId="316"/>
            <ac:spMk id="109" creationId="{03E484D3-EB9A-61C2-4C98-F405DE048E17}"/>
          </ac:spMkLst>
        </pc:spChg>
        <pc:spChg chg="add del mod">
          <ac:chgData name="Matteo Bonfanti" userId="9510521127270a7f" providerId="LiveId" clId="{924AB3DA-59AD-4F4C-94FF-4F726EE25BC8}" dt="2024-06-26T20:39:23.778" v="4792" actId="478"/>
          <ac:spMkLst>
            <pc:docMk/>
            <pc:sldMk cId="2443100026" sldId="316"/>
            <ac:spMk id="110" creationId="{21BC9DF9-5CC0-E5BC-8F10-DAEC2BDBAC83}"/>
          </ac:spMkLst>
        </pc:spChg>
        <pc:spChg chg="add del mod">
          <ac:chgData name="Matteo Bonfanti" userId="9510521127270a7f" providerId="LiveId" clId="{924AB3DA-59AD-4F4C-94FF-4F726EE25BC8}" dt="2024-06-26T20:39:20.934" v="4791" actId="478"/>
          <ac:spMkLst>
            <pc:docMk/>
            <pc:sldMk cId="2443100026" sldId="316"/>
            <ac:spMk id="112" creationId="{619FCCA0-42CF-EBDE-A4F3-F314ABE2FBAF}"/>
          </ac:spMkLst>
        </pc:spChg>
        <pc:spChg chg="add del mod">
          <ac:chgData name="Matteo Bonfanti" userId="9510521127270a7f" providerId="LiveId" clId="{924AB3DA-59AD-4F4C-94FF-4F726EE25BC8}" dt="2024-06-26T20:39:20.934" v="4791" actId="478"/>
          <ac:spMkLst>
            <pc:docMk/>
            <pc:sldMk cId="2443100026" sldId="316"/>
            <ac:spMk id="113" creationId="{D5733F28-079B-D6FB-9370-5144871F053C}"/>
          </ac:spMkLst>
        </pc:spChg>
        <pc:spChg chg="add del mod">
          <ac:chgData name="Matteo Bonfanti" userId="9510521127270a7f" providerId="LiveId" clId="{924AB3DA-59AD-4F4C-94FF-4F726EE25BC8}" dt="2024-06-26T20:41:06.299" v="4831" actId="478"/>
          <ac:spMkLst>
            <pc:docMk/>
            <pc:sldMk cId="2443100026" sldId="316"/>
            <ac:spMk id="114" creationId="{3D5D5FE9-C9E7-C326-C421-2C83A42EE178}"/>
          </ac:spMkLst>
        </pc:spChg>
        <pc:spChg chg="add mod">
          <ac:chgData name="Matteo Bonfanti" userId="9510521127270a7f" providerId="LiveId" clId="{924AB3DA-59AD-4F4C-94FF-4F726EE25BC8}" dt="2024-06-26T20:45:11.284" v="4954" actId="1076"/>
          <ac:spMkLst>
            <pc:docMk/>
            <pc:sldMk cId="2443100026" sldId="316"/>
            <ac:spMk id="115" creationId="{059527FD-30D6-DD8C-D5B8-7172D7B500BD}"/>
          </ac:spMkLst>
        </pc:spChg>
        <pc:spChg chg="add mod">
          <ac:chgData name="Matteo Bonfanti" userId="9510521127270a7f" providerId="LiveId" clId="{924AB3DA-59AD-4F4C-94FF-4F726EE25BC8}" dt="2024-06-27T13:59:19.288" v="5426" actId="14100"/>
          <ac:spMkLst>
            <pc:docMk/>
            <pc:sldMk cId="2443100026" sldId="316"/>
            <ac:spMk id="117" creationId="{1DBA5EA7-3E3F-EEEA-A7B3-3EB9E675BCAC}"/>
          </ac:spMkLst>
        </pc:spChg>
        <pc:spChg chg="add mod">
          <ac:chgData name="Matteo Bonfanti" userId="9510521127270a7f" providerId="LiveId" clId="{924AB3DA-59AD-4F4C-94FF-4F726EE25BC8}" dt="2024-07-01T13:46:40.252" v="6093" actId="14100"/>
          <ac:spMkLst>
            <pc:docMk/>
            <pc:sldMk cId="2443100026" sldId="316"/>
            <ac:spMk id="118" creationId="{AB4D3BF2-6127-D545-BFF4-D73B95BCB7A6}"/>
          </ac:spMkLst>
        </pc:spChg>
        <pc:spChg chg="add del mod">
          <ac:chgData name="Matteo Bonfanti" userId="9510521127270a7f" providerId="LiveId" clId="{924AB3DA-59AD-4F4C-94FF-4F726EE25BC8}" dt="2024-06-26T20:45:37.441" v="4962" actId="478"/>
          <ac:spMkLst>
            <pc:docMk/>
            <pc:sldMk cId="2443100026" sldId="316"/>
            <ac:spMk id="121" creationId="{66EECF70-42FE-082B-36B0-576891ADE995}"/>
          </ac:spMkLst>
        </pc:spChg>
        <pc:spChg chg="add mod">
          <ac:chgData name="Matteo Bonfanti" userId="9510521127270a7f" providerId="LiveId" clId="{924AB3DA-59AD-4F4C-94FF-4F726EE25BC8}" dt="2024-06-27T13:58:48.110" v="5424" actId="1076"/>
          <ac:spMkLst>
            <pc:docMk/>
            <pc:sldMk cId="2443100026" sldId="316"/>
            <ac:spMk id="123" creationId="{B8B53BB7-3C30-D78B-D6EC-D25B908CCF97}"/>
          </ac:spMkLst>
        </pc:spChg>
        <pc:spChg chg="add mod">
          <ac:chgData name="Matteo Bonfanti" userId="9510521127270a7f" providerId="LiveId" clId="{924AB3DA-59AD-4F4C-94FF-4F726EE25BC8}" dt="2024-06-27T13:58:48.110" v="5424" actId="1076"/>
          <ac:spMkLst>
            <pc:docMk/>
            <pc:sldMk cId="2443100026" sldId="316"/>
            <ac:spMk id="124" creationId="{4BF841F5-400F-7E5B-E0D3-172804940E9F}"/>
          </ac:spMkLst>
        </pc:spChg>
        <pc:spChg chg="add del mod">
          <ac:chgData name="Matteo Bonfanti" userId="9510521127270a7f" providerId="LiveId" clId="{924AB3DA-59AD-4F4C-94FF-4F726EE25BC8}" dt="2024-06-26T20:41:11.973" v="4833" actId="478"/>
          <ac:spMkLst>
            <pc:docMk/>
            <pc:sldMk cId="2443100026" sldId="316"/>
            <ac:spMk id="127" creationId="{52AF9E20-015D-6D31-6073-F57A357ADF3D}"/>
          </ac:spMkLst>
        </pc:spChg>
        <pc:spChg chg="add del mod">
          <ac:chgData name="Matteo Bonfanti" userId="9510521127270a7f" providerId="LiveId" clId="{924AB3DA-59AD-4F4C-94FF-4F726EE25BC8}" dt="2024-06-26T20:41:09.724" v="4832" actId="478"/>
          <ac:spMkLst>
            <pc:docMk/>
            <pc:sldMk cId="2443100026" sldId="316"/>
            <ac:spMk id="129" creationId="{F61D320C-3AC0-1A04-032C-7FE2FA9F7312}"/>
          </ac:spMkLst>
        </pc:spChg>
        <pc:spChg chg="add mod">
          <ac:chgData name="Matteo Bonfanti" userId="9510521127270a7f" providerId="LiveId" clId="{924AB3DA-59AD-4F4C-94FF-4F726EE25BC8}" dt="2024-07-06T13:37:26.818" v="6381" actId="790"/>
          <ac:spMkLst>
            <pc:docMk/>
            <pc:sldMk cId="2443100026" sldId="316"/>
            <ac:spMk id="136" creationId="{917940CB-5235-000D-3FD6-4F83D844B3D4}"/>
          </ac:spMkLst>
        </pc:spChg>
        <pc:spChg chg="add mod ord">
          <ac:chgData name="Matteo Bonfanti" userId="9510521127270a7f" providerId="LiveId" clId="{924AB3DA-59AD-4F4C-94FF-4F726EE25BC8}" dt="2024-06-27T14:06:08.914" v="5541" actId="1076"/>
          <ac:spMkLst>
            <pc:docMk/>
            <pc:sldMk cId="2443100026" sldId="316"/>
            <ac:spMk id="137" creationId="{340EFFAE-639A-5215-CC78-5BD93CDF9EC4}"/>
          </ac:spMkLst>
        </pc:spChg>
        <pc:spChg chg="add del mod">
          <ac:chgData name="Matteo Bonfanti" userId="9510521127270a7f" providerId="LiveId" clId="{924AB3DA-59AD-4F4C-94FF-4F726EE25BC8}" dt="2024-06-26T20:44:45.225" v="4948" actId="478"/>
          <ac:spMkLst>
            <pc:docMk/>
            <pc:sldMk cId="2443100026" sldId="316"/>
            <ac:spMk id="139" creationId="{C96CD1BD-2CCC-0E43-D27F-29E1515542C3}"/>
          </ac:spMkLst>
        </pc:spChg>
        <pc:spChg chg="add del mod">
          <ac:chgData name="Matteo Bonfanti" userId="9510521127270a7f" providerId="LiveId" clId="{924AB3DA-59AD-4F4C-94FF-4F726EE25BC8}" dt="2024-06-26T20:44:46.335" v="4949" actId="478"/>
          <ac:spMkLst>
            <pc:docMk/>
            <pc:sldMk cId="2443100026" sldId="316"/>
            <ac:spMk id="141" creationId="{CD5C8534-B2C2-287D-596D-7E3A2459A45B}"/>
          </ac:spMkLst>
        </pc:spChg>
        <pc:spChg chg="add del mod">
          <ac:chgData name="Matteo Bonfanti" userId="9510521127270a7f" providerId="LiveId" clId="{924AB3DA-59AD-4F4C-94FF-4F726EE25BC8}" dt="2024-06-26T20:44:48.450" v="4951" actId="478"/>
          <ac:spMkLst>
            <pc:docMk/>
            <pc:sldMk cId="2443100026" sldId="316"/>
            <ac:spMk id="143" creationId="{CF7D5BCD-778D-80CF-6C82-D3516909A080}"/>
          </ac:spMkLst>
        </pc:spChg>
        <pc:spChg chg="add del mod">
          <ac:chgData name="Matteo Bonfanti" userId="9510521127270a7f" providerId="LiveId" clId="{924AB3DA-59AD-4F4C-94FF-4F726EE25BC8}" dt="2024-06-26T20:40:26.898" v="4816" actId="478"/>
          <ac:spMkLst>
            <pc:docMk/>
            <pc:sldMk cId="2443100026" sldId="316"/>
            <ac:spMk id="145" creationId="{338A63B7-13A6-E90A-5E73-28A8C66E3242}"/>
          </ac:spMkLst>
        </pc:spChg>
        <pc:spChg chg="add del mod">
          <ac:chgData name="Matteo Bonfanti" userId="9510521127270a7f" providerId="LiveId" clId="{924AB3DA-59AD-4F4C-94FF-4F726EE25BC8}" dt="2024-06-26T20:40:26.898" v="4816" actId="478"/>
          <ac:spMkLst>
            <pc:docMk/>
            <pc:sldMk cId="2443100026" sldId="316"/>
            <ac:spMk id="146" creationId="{9E3CACEE-91C1-D96E-2D06-E67F56BEF06A}"/>
          </ac:spMkLst>
        </pc:spChg>
        <pc:spChg chg="add del mod">
          <ac:chgData name="Matteo Bonfanti" userId="9510521127270a7f" providerId="LiveId" clId="{924AB3DA-59AD-4F4C-94FF-4F726EE25BC8}" dt="2024-06-27T14:09:24.282" v="5655" actId="478"/>
          <ac:spMkLst>
            <pc:docMk/>
            <pc:sldMk cId="2443100026" sldId="316"/>
            <ac:spMk id="147" creationId="{6786A72C-D9EA-5921-ACEA-68A6C5DD79A9}"/>
          </ac:spMkLst>
        </pc:spChg>
        <pc:spChg chg="add mod">
          <ac:chgData name="Matteo Bonfanti" userId="9510521127270a7f" providerId="LiveId" clId="{924AB3DA-59AD-4F4C-94FF-4F726EE25BC8}" dt="2024-06-26T20:43:48.924" v="4934" actId="1076"/>
          <ac:spMkLst>
            <pc:docMk/>
            <pc:sldMk cId="2443100026" sldId="316"/>
            <ac:spMk id="151" creationId="{13DFD15D-5137-9271-405D-2414FF5AC818}"/>
          </ac:spMkLst>
        </pc:spChg>
        <pc:spChg chg="add mod">
          <ac:chgData name="Matteo Bonfanti" userId="9510521127270a7f" providerId="LiveId" clId="{924AB3DA-59AD-4F4C-94FF-4F726EE25BC8}" dt="2024-06-27T14:06:35.632" v="5549" actId="1037"/>
          <ac:spMkLst>
            <pc:docMk/>
            <pc:sldMk cId="2443100026" sldId="316"/>
            <ac:spMk id="152" creationId="{90029D7C-35DD-8873-0182-5B1407EECD0A}"/>
          </ac:spMkLst>
        </pc:spChg>
        <pc:spChg chg="add mod">
          <ac:chgData name="Matteo Bonfanti" userId="9510521127270a7f" providerId="LiveId" clId="{924AB3DA-59AD-4F4C-94FF-4F726EE25BC8}" dt="2024-06-27T14:04:35.448" v="5522" actId="14100"/>
          <ac:spMkLst>
            <pc:docMk/>
            <pc:sldMk cId="2443100026" sldId="316"/>
            <ac:spMk id="158" creationId="{BA1DB902-E814-8E33-D46C-1B82D3764B75}"/>
          </ac:spMkLst>
        </pc:spChg>
        <pc:spChg chg="add del mod">
          <ac:chgData name="Matteo Bonfanti" userId="9510521127270a7f" providerId="LiveId" clId="{924AB3DA-59AD-4F4C-94FF-4F726EE25BC8}" dt="2024-06-26T20:43:51.349" v="4935" actId="478"/>
          <ac:spMkLst>
            <pc:docMk/>
            <pc:sldMk cId="2443100026" sldId="316"/>
            <ac:spMk id="164" creationId="{B7EBFF94-5AB1-30DD-474C-A6820C4E78D7}"/>
          </ac:spMkLst>
        </pc:spChg>
        <pc:spChg chg="add del mod">
          <ac:chgData name="Matteo Bonfanti" userId="9510521127270a7f" providerId="LiveId" clId="{924AB3DA-59AD-4F4C-94FF-4F726EE25BC8}" dt="2024-06-26T20:43:59.181" v="4938" actId="478"/>
          <ac:spMkLst>
            <pc:docMk/>
            <pc:sldMk cId="2443100026" sldId="316"/>
            <ac:spMk id="165" creationId="{A7D37BC9-915C-2DCD-0ACC-D126DC1048FF}"/>
          </ac:spMkLst>
        </pc:spChg>
        <pc:spChg chg="add mod">
          <ac:chgData name="Matteo Bonfanti" userId="9510521127270a7f" providerId="LiveId" clId="{924AB3DA-59AD-4F4C-94FF-4F726EE25BC8}" dt="2024-06-27T13:55:36.669" v="5355" actId="14100"/>
          <ac:spMkLst>
            <pc:docMk/>
            <pc:sldMk cId="2443100026" sldId="316"/>
            <ac:spMk id="170" creationId="{B18AF1CB-2BA0-99C8-CFB0-F95B69E741A1}"/>
          </ac:spMkLst>
        </pc:spChg>
        <pc:spChg chg="add mod">
          <ac:chgData name="Matteo Bonfanti" userId="9510521127270a7f" providerId="LiveId" clId="{924AB3DA-59AD-4F4C-94FF-4F726EE25BC8}" dt="2024-06-27T13:49:51.311" v="5156" actId="255"/>
          <ac:spMkLst>
            <pc:docMk/>
            <pc:sldMk cId="2443100026" sldId="316"/>
            <ac:spMk id="172" creationId="{E4D559AC-C9BF-DC57-7257-26809FDAD106}"/>
          </ac:spMkLst>
        </pc:spChg>
        <pc:spChg chg="add mod">
          <ac:chgData name="Matteo Bonfanti" userId="9510521127270a7f" providerId="LiveId" clId="{924AB3DA-59AD-4F4C-94FF-4F726EE25BC8}" dt="2024-06-27T13:53:15.646" v="5277" actId="14100"/>
          <ac:spMkLst>
            <pc:docMk/>
            <pc:sldMk cId="2443100026" sldId="316"/>
            <ac:spMk id="173" creationId="{B9C742A4-17A6-8599-3ADA-369BF81CF61F}"/>
          </ac:spMkLst>
        </pc:spChg>
        <pc:spChg chg="add mod">
          <ac:chgData name="Matteo Bonfanti" userId="9510521127270a7f" providerId="LiveId" clId="{924AB3DA-59AD-4F4C-94FF-4F726EE25BC8}" dt="2024-06-27T13:51:50.817" v="5212" actId="1076"/>
          <ac:spMkLst>
            <pc:docMk/>
            <pc:sldMk cId="2443100026" sldId="316"/>
            <ac:spMk id="175" creationId="{CF62EFFC-B793-9409-2A43-562D57C1638B}"/>
          </ac:spMkLst>
        </pc:spChg>
        <pc:spChg chg="add mod">
          <ac:chgData name="Matteo Bonfanti" userId="9510521127270a7f" providerId="LiveId" clId="{924AB3DA-59AD-4F4C-94FF-4F726EE25BC8}" dt="2024-06-27T13:51:50.817" v="5212" actId="1076"/>
          <ac:spMkLst>
            <pc:docMk/>
            <pc:sldMk cId="2443100026" sldId="316"/>
            <ac:spMk id="177" creationId="{0FDE36B9-46D6-BB05-B460-D0E8688E9E72}"/>
          </ac:spMkLst>
        </pc:spChg>
        <pc:spChg chg="add mod">
          <ac:chgData name="Matteo Bonfanti" userId="9510521127270a7f" providerId="LiveId" clId="{924AB3DA-59AD-4F4C-94FF-4F726EE25BC8}" dt="2024-06-27T13:54:58.181" v="5326" actId="1076"/>
          <ac:spMkLst>
            <pc:docMk/>
            <pc:sldMk cId="2443100026" sldId="316"/>
            <ac:spMk id="181" creationId="{3B63F906-5CD4-9891-AA83-5BEA31DFD397}"/>
          </ac:spMkLst>
        </pc:spChg>
        <pc:spChg chg="add mod">
          <ac:chgData name="Matteo Bonfanti" userId="9510521127270a7f" providerId="LiveId" clId="{924AB3DA-59AD-4F4C-94FF-4F726EE25BC8}" dt="2024-06-27T13:52:24.730" v="5224" actId="20577"/>
          <ac:spMkLst>
            <pc:docMk/>
            <pc:sldMk cId="2443100026" sldId="316"/>
            <ac:spMk id="184" creationId="{A6781D0D-5E5F-008B-2EEE-A6C3F7751B5B}"/>
          </ac:spMkLst>
        </pc:spChg>
        <pc:spChg chg="add mod">
          <ac:chgData name="Matteo Bonfanti" userId="9510521127270a7f" providerId="LiveId" clId="{924AB3DA-59AD-4F4C-94FF-4F726EE25BC8}" dt="2024-06-27T13:55:49.474" v="5358" actId="14100"/>
          <ac:spMkLst>
            <pc:docMk/>
            <pc:sldMk cId="2443100026" sldId="316"/>
            <ac:spMk id="185" creationId="{03FE7996-AF94-E9CC-9168-2C6D3CE22C92}"/>
          </ac:spMkLst>
        </pc:spChg>
        <pc:spChg chg="add mod">
          <ac:chgData name="Matteo Bonfanti" userId="9510521127270a7f" providerId="LiveId" clId="{924AB3DA-59AD-4F4C-94FF-4F726EE25BC8}" dt="2024-06-27T13:53:06.942" v="5276" actId="1076"/>
          <ac:spMkLst>
            <pc:docMk/>
            <pc:sldMk cId="2443100026" sldId="316"/>
            <ac:spMk id="188" creationId="{6B6D0D58-3F66-7E8F-DFA3-C0EADEDD1E9F}"/>
          </ac:spMkLst>
        </pc:spChg>
        <pc:spChg chg="add mod">
          <ac:chgData name="Matteo Bonfanti" userId="9510521127270a7f" providerId="LiveId" clId="{924AB3DA-59AD-4F4C-94FF-4F726EE25BC8}" dt="2024-06-27T13:54:52.382" v="5325" actId="1076"/>
          <ac:spMkLst>
            <pc:docMk/>
            <pc:sldMk cId="2443100026" sldId="316"/>
            <ac:spMk id="191" creationId="{4AA22ABE-D1CF-3F2B-7235-597B9B948AB1}"/>
          </ac:spMkLst>
        </pc:spChg>
        <pc:spChg chg="add mod">
          <ac:chgData name="Matteo Bonfanti" userId="9510521127270a7f" providerId="LiveId" clId="{924AB3DA-59AD-4F4C-94FF-4F726EE25BC8}" dt="2024-06-27T13:56:59.791" v="5397" actId="14100"/>
          <ac:spMkLst>
            <pc:docMk/>
            <pc:sldMk cId="2443100026" sldId="316"/>
            <ac:spMk id="200" creationId="{47BE95DB-C2F3-7BBB-9F65-AF09BE466992}"/>
          </ac:spMkLst>
        </pc:spChg>
        <pc:spChg chg="add mod">
          <ac:chgData name="Matteo Bonfanti" userId="9510521127270a7f" providerId="LiveId" clId="{924AB3DA-59AD-4F4C-94FF-4F726EE25BC8}" dt="2024-06-27T14:00:27.973" v="5432" actId="1076"/>
          <ac:spMkLst>
            <pc:docMk/>
            <pc:sldMk cId="2443100026" sldId="316"/>
            <ac:spMk id="209" creationId="{9722F9D6-9EF3-486A-9C7F-3C8709EA3B94}"/>
          </ac:spMkLst>
        </pc:spChg>
        <pc:spChg chg="add mod ord">
          <ac:chgData name="Matteo Bonfanti" userId="9510521127270a7f" providerId="LiveId" clId="{924AB3DA-59AD-4F4C-94FF-4F726EE25BC8}" dt="2024-06-27T14:06:40.568" v="5550" actId="14100"/>
          <ac:spMkLst>
            <pc:docMk/>
            <pc:sldMk cId="2443100026" sldId="316"/>
            <ac:spMk id="210" creationId="{F4E74422-7435-0C43-686A-3974CBB2A379}"/>
          </ac:spMkLst>
        </pc:spChg>
        <pc:spChg chg="add mod">
          <ac:chgData name="Matteo Bonfanti" userId="9510521127270a7f" providerId="LiveId" clId="{924AB3DA-59AD-4F4C-94FF-4F726EE25BC8}" dt="2024-06-27T14:01:16.237" v="5443" actId="1076"/>
          <ac:spMkLst>
            <pc:docMk/>
            <pc:sldMk cId="2443100026" sldId="316"/>
            <ac:spMk id="216" creationId="{75BE8171-81C7-2297-7386-E50AE01DA85A}"/>
          </ac:spMkLst>
        </pc:spChg>
        <pc:spChg chg="add mod">
          <ac:chgData name="Matteo Bonfanti" userId="9510521127270a7f" providerId="LiveId" clId="{924AB3DA-59AD-4F4C-94FF-4F726EE25BC8}" dt="2024-06-27T14:01:16.237" v="5443" actId="1076"/>
          <ac:spMkLst>
            <pc:docMk/>
            <pc:sldMk cId="2443100026" sldId="316"/>
            <ac:spMk id="222" creationId="{F1089720-8575-1A6F-4425-1F14D1776C21}"/>
          </ac:spMkLst>
        </pc:spChg>
        <pc:spChg chg="add mod">
          <ac:chgData name="Matteo Bonfanti" userId="9510521127270a7f" providerId="LiveId" clId="{924AB3DA-59AD-4F4C-94FF-4F726EE25BC8}" dt="2024-06-27T14:01:16.237" v="5443" actId="1076"/>
          <ac:spMkLst>
            <pc:docMk/>
            <pc:sldMk cId="2443100026" sldId="316"/>
            <ac:spMk id="224" creationId="{8179EFA1-BBA9-9C87-38B8-654D51C83C10}"/>
          </ac:spMkLst>
        </pc:spChg>
        <pc:spChg chg="add mod">
          <ac:chgData name="Matteo Bonfanti" userId="9510521127270a7f" providerId="LiveId" clId="{924AB3DA-59AD-4F4C-94FF-4F726EE25BC8}" dt="2024-06-27T14:01:16.237" v="5443" actId="1076"/>
          <ac:spMkLst>
            <pc:docMk/>
            <pc:sldMk cId="2443100026" sldId="316"/>
            <ac:spMk id="225" creationId="{E63ECAF9-8E2D-BD2C-105C-73694C9D22D9}"/>
          </ac:spMkLst>
        </pc:spChg>
        <pc:spChg chg="add mod">
          <ac:chgData name="Matteo Bonfanti" userId="9510521127270a7f" providerId="LiveId" clId="{924AB3DA-59AD-4F4C-94FF-4F726EE25BC8}" dt="2024-06-27T14:01:16.237" v="5443" actId="1076"/>
          <ac:spMkLst>
            <pc:docMk/>
            <pc:sldMk cId="2443100026" sldId="316"/>
            <ac:spMk id="226" creationId="{0054C2EB-1AE3-A4B5-0C3E-2AC62BA2337D}"/>
          </ac:spMkLst>
        </pc:spChg>
        <pc:spChg chg="add mod">
          <ac:chgData name="Matteo Bonfanti" userId="9510521127270a7f" providerId="LiveId" clId="{924AB3DA-59AD-4F4C-94FF-4F726EE25BC8}" dt="2024-06-27T14:01:16.237" v="5443" actId="1076"/>
          <ac:spMkLst>
            <pc:docMk/>
            <pc:sldMk cId="2443100026" sldId="316"/>
            <ac:spMk id="227" creationId="{EEEEBBA1-156F-A552-5FBE-BE6F8744CB5A}"/>
          </ac:spMkLst>
        </pc:spChg>
        <pc:spChg chg="add mod">
          <ac:chgData name="Matteo Bonfanti" userId="9510521127270a7f" providerId="LiveId" clId="{924AB3DA-59AD-4F4C-94FF-4F726EE25BC8}" dt="2024-06-27T14:01:16.237" v="5443" actId="1076"/>
          <ac:spMkLst>
            <pc:docMk/>
            <pc:sldMk cId="2443100026" sldId="316"/>
            <ac:spMk id="228" creationId="{7DB0BC16-F219-E4D8-39F3-95C3E07F9993}"/>
          </ac:spMkLst>
        </pc:spChg>
        <pc:spChg chg="add mod">
          <ac:chgData name="Matteo Bonfanti" userId="9510521127270a7f" providerId="LiveId" clId="{924AB3DA-59AD-4F4C-94FF-4F726EE25BC8}" dt="2024-06-27T14:01:16.237" v="5443" actId="1076"/>
          <ac:spMkLst>
            <pc:docMk/>
            <pc:sldMk cId="2443100026" sldId="316"/>
            <ac:spMk id="229" creationId="{3669BC3F-AF95-AF62-70BC-9613566EB71F}"/>
          </ac:spMkLst>
        </pc:spChg>
        <pc:spChg chg="add mod">
          <ac:chgData name="Matteo Bonfanti" userId="9510521127270a7f" providerId="LiveId" clId="{924AB3DA-59AD-4F4C-94FF-4F726EE25BC8}" dt="2024-06-27T21:02:11.550" v="5794" actId="14100"/>
          <ac:spMkLst>
            <pc:docMk/>
            <pc:sldMk cId="2443100026" sldId="316"/>
            <ac:spMk id="230" creationId="{A602790D-3DFE-CF64-D124-C9914AF792C2}"/>
          </ac:spMkLst>
        </pc:spChg>
        <pc:spChg chg="add mod">
          <ac:chgData name="Matteo Bonfanti" userId="9510521127270a7f" providerId="LiveId" clId="{924AB3DA-59AD-4F4C-94FF-4F726EE25BC8}" dt="2024-07-01T13:46:47.530" v="6104" actId="1035"/>
          <ac:spMkLst>
            <pc:docMk/>
            <pc:sldMk cId="2443100026" sldId="316"/>
            <ac:spMk id="231" creationId="{050F6D33-97DC-4913-5F04-41CE25E94736}"/>
          </ac:spMkLst>
        </pc:spChg>
        <pc:spChg chg="add mod">
          <ac:chgData name="Matteo Bonfanti" userId="9510521127270a7f" providerId="LiveId" clId="{924AB3DA-59AD-4F4C-94FF-4F726EE25BC8}" dt="2024-06-27T14:02:41.366" v="5488" actId="14100"/>
          <ac:spMkLst>
            <pc:docMk/>
            <pc:sldMk cId="2443100026" sldId="316"/>
            <ac:spMk id="232" creationId="{FF5CAA5B-FE73-EEE8-27FB-58D77AB32E3B}"/>
          </ac:spMkLst>
        </pc:spChg>
        <pc:spChg chg="add mod">
          <ac:chgData name="Matteo Bonfanti" userId="9510521127270a7f" providerId="LiveId" clId="{924AB3DA-59AD-4F4C-94FF-4F726EE25BC8}" dt="2024-06-27T14:03:53.527" v="5511" actId="1076"/>
          <ac:spMkLst>
            <pc:docMk/>
            <pc:sldMk cId="2443100026" sldId="316"/>
            <ac:spMk id="235" creationId="{BCB6F088-664E-04B7-A67A-8939621D69C7}"/>
          </ac:spMkLst>
        </pc:spChg>
        <pc:spChg chg="add mod">
          <ac:chgData name="Matteo Bonfanti" userId="9510521127270a7f" providerId="LiveId" clId="{924AB3DA-59AD-4F4C-94FF-4F726EE25BC8}" dt="2024-06-27T14:07:20.189" v="5555" actId="14100"/>
          <ac:spMkLst>
            <pc:docMk/>
            <pc:sldMk cId="2443100026" sldId="316"/>
            <ac:spMk id="238" creationId="{C6CFDD83-BF1D-1B0D-BED4-44F822271DF1}"/>
          </ac:spMkLst>
        </pc:spChg>
        <pc:spChg chg="add mod">
          <ac:chgData name="Matteo Bonfanti" userId="9510521127270a7f" providerId="LiveId" clId="{924AB3DA-59AD-4F4C-94FF-4F726EE25BC8}" dt="2024-06-27T14:07:31.061" v="5560" actId="20577"/>
          <ac:spMkLst>
            <pc:docMk/>
            <pc:sldMk cId="2443100026" sldId="316"/>
            <ac:spMk id="239" creationId="{56E94143-B6C8-EA63-E0F7-D0D790FD4B38}"/>
          </ac:spMkLst>
        </pc:spChg>
        <pc:spChg chg="add mod">
          <ac:chgData name="Matteo Bonfanti" userId="9510521127270a7f" providerId="LiveId" clId="{924AB3DA-59AD-4F4C-94FF-4F726EE25BC8}" dt="2024-06-27T14:07:45.007" v="5563" actId="14100"/>
          <ac:spMkLst>
            <pc:docMk/>
            <pc:sldMk cId="2443100026" sldId="316"/>
            <ac:spMk id="240" creationId="{B221536E-5FBF-9EAD-760C-A0D5D9373EFC}"/>
          </ac:spMkLst>
        </pc:spChg>
        <pc:spChg chg="add mod">
          <ac:chgData name="Matteo Bonfanti" userId="9510521127270a7f" providerId="LiveId" clId="{924AB3DA-59AD-4F4C-94FF-4F726EE25BC8}" dt="2024-06-27T14:08:22.824" v="5576" actId="1035"/>
          <ac:spMkLst>
            <pc:docMk/>
            <pc:sldMk cId="2443100026" sldId="316"/>
            <ac:spMk id="242" creationId="{13B129DA-37D8-9916-76E5-E35A94CC762B}"/>
          </ac:spMkLst>
        </pc:spChg>
        <pc:spChg chg="add mod">
          <ac:chgData name="Matteo Bonfanti" userId="9510521127270a7f" providerId="LiveId" clId="{924AB3DA-59AD-4F4C-94FF-4F726EE25BC8}" dt="2024-07-01T13:47:05.510" v="6105" actId="1076"/>
          <ac:spMkLst>
            <pc:docMk/>
            <pc:sldMk cId="2443100026" sldId="316"/>
            <ac:spMk id="248" creationId="{0B11B9C2-4118-153D-0F61-CD00A9D3650A}"/>
          </ac:spMkLst>
        </pc:spChg>
        <pc:spChg chg="add mod">
          <ac:chgData name="Matteo Bonfanti" userId="9510521127270a7f" providerId="LiveId" clId="{924AB3DA-59AD-4F4C-94FF-4F726EE25BC8}" dt="2024-06-27T14:08:55.870" v="5622" actId="14100"/>
          <ac:spMkLst>
            <pc:docMk/>
            <pc:sldMk cId="2443100026" sldId="316"/>
            <ac:spMk id="249" creationId="{86E2C9AF-6AD0-F951-56C9-D94418169042}"/>
          </ac:spMkLst>
        </pc:spChg>
        <pc:spChg chg="add mod">
          <ac:chgData name="Matteo Bonfanti" userId="9510521127270a7f" providerId="LiveId" clId="{924AB3DA-59AD-4F4C-94FF-4F726EE25BC8}" dt="2024-06-27T21:02:27.015" v="5802" actId="1035"/>
          <ac:spMkLst>
            <pc:docMk/>
            <pc:sldMk cId="2443100026" sldId="316"/>
            <ac:spMk id="250" creationId="{6D18F77B-4807-A1AC-BB77-C25DAF95FA74}"/>
          </ac:spMkLst>
        </pc:spChg>
        <pc:spChg chg="add mod">
          <ac:chgData name="Matteo Bonfanti" userId="9510521127270a7f" providerId="LiveId" clId="{924AB3DA-59AD-4F4C-94FF-4F726EE25BC8}" dt="2024-06-27T14:10:21.414" v="5691" actId="1076"/>
          <ac:spMkLst>
            <pc:docMk/>
            <pc:sldMk cId="2443100026" sldId="316"/>
            <ac:spMk id="255" creationId="{B29A05B5-37F5-52ED-E53A-07DF587784BB}"/>
          </ac:spMkLst>
        </pc:spChg>
        <pc:grpChg chg="add del mod">
          <ac:chgData name="Matteo Bonfanti" userId="9510521127270a7f" providerId="LiveId" clId="{924AB3DA-59AD-4F4C-94FF-4F726EE25BC8}" dt="2024-06-26T20:38:09.843" v="4778" actId="478"/>
          <ac:grpSpMkLst>
            <pc:docMk/>
            <pc:sldMk cId="2443100026" sldId="316"/>
            <ac:grpSpMk id="35" creationId="{7B115630-5636-1E4A-D8A2-E8162EB1A1A4}"/>
          </ac:grpSpMkLst>
        </pc:grpChg>
        <pc:grpChg chg="add del mod">
          <ac:chgData name="Matteo Bonfanti" userId="9510521127270a7f" providerId="LiveId" clId="{924AB3DA-59AD-4F4C-94FF-4F726EE25BC8}" dt="2024-06-26T20:38:09.843" v="4778" actId="478"/>
          <ac:grpSpMkLst>
            <pc:docMk/>
            <pc:sldMk cId="2443100026" sldId="316"/>
            <ac:grpSpMk id="56" creationId="{1E61877E-6957-9126-F20D-E6055EB07044}"/>
          </ac:grpSpMkLst>
        </pc:grpChg>
        <pc:grpChg chg="add del mod">
          <ac:chgData name="Matteo Bonfanti" userId="9510521127270a7f" providerId="LiveId" clId="{924AB3DA-59AD-4F4C-94FF-4F726EE25BC8}" dt="2024-06-26T20:38:52.060" v="4783" actId="478"/>
          <ac:grpSpMkLst>
            <pc:docMk/>
            <pc:sldMk cId="2443100026" sldId="316"/>
            <ac:grpSpMk id="89" creationId="{7C629B10-CAD8-5681-5380-A8013ED918C7}"/>
          </ac:grpSpMkLst>
        </pc:grpChg>
        <pc:grpChg chg="add del mod">
          <ac:chgData name="Matteo Bonfanti" userId="9510521127270a7f" providerId="LiveId" clId="{924AB3DA-59AD-4F4C-94FF-4F726EE25BC8}" dt="2024-06-26T20:38:52.060" v="4783" actId="478"/>
          <ac:grpSpMkLst>
            <pc:docMk/>
            <pc:sldMk cId="2443100026" sldId="316"/>
            <ac:grpSpMk id="132" creationId="{A8ECBF1E-9772-7240-B179-E85BAFDF57E4}"/>
          </ac:grpSpMkLst>
        </pc:grpChg>
        <pc:grpChg chg="add mod">
          <ac:chgData name="Matteo Bonfanti" userId="9510521127270a7f" providerId="LiveId" clId="{924AB3DA-59AD-4F4C-94FF-4F726EE25BC8}" dt="2024-06-27T14:04:30.990" v="5521" actId="1035"/>
          <ac:grpSpMkLst>
            <pc:docMk/>
            <pc:sldMk cId="2443100026" sldId="316"/>
            <ac:grpSpMk id="153" creationId="{04F4E39D-91AC-4A17-2D42-4B3932B4E201}"/>
          </ac:grpSpMkLst>
        </pc:grpChg>
        <pc:grpChg chg="add mod">
          <ac:chgData name="Matteo Bonfanti" userId="9510521127270a7f" providerId="LiveId" clId="{924AB3DA-59AD-4F4C-94FF-4F726EE25BC8}" dt="2024-06-27T14:04:40.556" v="5527" actId="1035"/>
          <ac:grpSpMkLst>
            <pc:docMk/>
            <pc:sldMk cId="2443100026" sldId="316"/>
            <ac:grpSpMk id="160" creationId="{3A578869-3F1D-925B-8E2F-D33B371DF4E3}"/>
          </ac:grpSpMkLst>
        </pc:grpChg>
        <pc:grpChg chg="add mod">
          <ac:chgData name="Matteo Bonfanti" userId="9510521127270a7f" providerId="LiveId" clId="{924AB3DA-59AD-4F4C-94FF-4F726EE25BC8}" dt="2024-06-27T13:56:31.237" v="5364" actId="1076"/>
          <ac:grpSpMkLst>
            <pc:docMk/>
            <pc:sldMk cId="2443100026" sldId="316"/>
            <ac:grpSpMk id="196" creationId="{B18E63D5-9245-AF7A-3EFA-8D03F8935D3B}"/>
          </ac:grpSpMkLst>
        </pc:grpChg>
        <pc:grpChg chg="add mod">
          <ac:chgData name="Matteo Bonfanti" userId="9510521127270a7f" providerId="LiveId" clId="{924AB3DA-59AD-4F4C-94FF-4F726EE25BC8}" dt="2024-06-27T14:01:16.237" v="5443" actId="1076"/>
          <ac:grpSpMkLst>
            <pc:docMk/>
            <pc:sldMk cId="2443100026" sldId="316"/>
            <ac:grpSpMk id="218" creationId="{958105B2-71DE-CF2A-F906-6D0763E14E9F}"/>
          </ac:grpSpMkLst>
        </pc:grpChg>
        <pc:grpChg chg="add mod">
          <ac:chgData name="Matteo Bonfanti" userId="9510521127270a7f" providerId="LiveId" clId="{924AB3DA-59AD-4F4C-94FF-4F726EE25BC8}" dt="2024-06-27T14:09:47.529" v="5659" actId="14100"/>
          <ac:grpSpMkLst>
            <pc:docMk/>
            <pc:sldMk cId="2443100026" sldId="316"/>
            <ac:grpSpMk id="251" creationId="{E284D0D1-C9F6-1E7D-C2B0-89D4F911D2BE}"/>
          </ac:grpSpMkLst>
        </pc:grpChg>
        <pc:cxnChg chg="add del mod">
          <ac:chgData name="Matteo Bonfanti" userId="9510521127270a7f" providerId="LiveId" clId="{924AB3DA-59AD-4F4C-94FF-4F726EE25BC8}" dt="2024-06-26T20:38:09.843" v="4778" actId="478"/>
          <ac:cxnSpMkLst>
            <pc:docMk/>
            <pc:sldMk cId="2443100026" sldId="316"/>
            <ac:cxnSpMk id="4" creationId="{F2244BAD-838E-F075-C3BB-B18D3F5E4668}"/>
          </ac:cxnSpMkLst>
        </pc:cxnChg>
        <pc:cxnChg chg="add del mod">
          <ac:chgData name="Matteo Bonfanti" userId="9510521127270a7f" providerId="LiveId" clId="{924AB3DA-59AD-4F4C-94FF-4F726EE25BC8}" dt="2024-06-26T20:38:09.843" v="4778" actId="478"/>
          <ac:cxnSpMkLst>
            <pc:docMk/>
            <pc:sldMk cId="2443100026" sldId="316"/>
            <ac:cxnSpMk id="5" creationId="{1E8047EC-C9C3-534C-5411-843E11D51F47}"/>
          </ac:cxnSpMkLst>
        </pc:cxnChg>
        <pc:cxnChg chg="add del mod">
          <ac:chgData name="Matteo Bonfanti" userId="9510521127270a7f" providerId="LiveId" clId="{924AB3DA-59AD-4F4C-94FF-4F726EE25BC8}" dt="2024-06-26T20:38:09.843" v="4778" actId="478"/>
          <ac:cxnSpMkLst>
            <pc:docMk/>
            <pc:sldMk cId="2443100026" sldId="316"/>
            <ac:cxnSpMk id="9" creationId="{AD3CB86F-8921-9A45-5BBE-619B30F78125}"/>
          </ac:cxnSpMkLst>
        </pc:cxnChg>
        <pc:cxnChg chg="add del mod">
          <ac:chgData name="Matteo Bonfanti" userId="9510521127270a7f" providerId="LiveId" clId="{924AB3DA-59AD-4F4C-94FF-4F726EE25BC8}" dt="2024-06-26T20:38:09.843" v="4778" actId="478"/>
          <ac:cxnSpMkLst>
            <pc:docMk/>
            <pc:sldMk cId="2443100026" sldId="316"/>
            <ac:cxnSpMk id="12" creationId="{ABC0DC24-D67E-91DE-88B4-4ED5C8942DC8}"/>
          </ac:cxnSpMkLst>
        </pc:cxnChg>
        <pc:cxnChg chg="add del mod">
          <ac:chgData name="Matteo Bonfanti" userId="9510521127270a7f" providerId="LiveId" clId="{924AB3DA-59AD-4F4C-94FF-4F726EE25BC8}" dt="2024-06-26T20:38:09.843" v="4778" actId="478"/>
          <ac:cxnSpMkLst>
            <pc:docMk/>
            <pc:sldMk cId="2443100026" sldId="316"/>
            <ac:cxnSpMk id="14" creationId="{2CDC9B5B-AE8A-B247-343E-AD483BC8E8E0}"/>
          </ac:cxnSpMkLst>
        </pc:cxnChg>
        <pc:cxnChg chg="add del mod">
          <ac:chgData name="Matteo Bonfanti" userId="9510521127270a7f" providerId="LiveId" clId="{924AB3DA-59AD-4F4C-94FF-4F726EE25BC8}" dt="2024-06-26T20:38:09.843" v="4778" actId="478"/>
          <ac:cxnSpMkLst>
            <pc:docMk/>
            <pc:sldMk cId="2443100026" sldId="316"/>
            <ac:cxnSpMk id="15" creationId="{132CAC27-516B-07D8-7258-8852EDDEADF6}"/>
          </ac:cxnSpMkLst>
        </pc:cxnChg>
        <pc:cxnChg chg="add del mod">
          <ac:chgData name="Matteo Bonfanti" userId="9510521127270a7f" providerId="LiveId" clId="{924AB3DA-59AD-4F4C-94FF-4F726EE25BC8}" dt="2024-06-26T20:38:09.843" v="4778" actId="478"/>
          <ac:cxnSpMkLst>
            <pc:docMk/>
            <pc:sldMk cId="2443100026" sldId="316"/>
            <ac:cxnSpMk id="18" creationId="{2B801CAE-7AD1-A785-55E6-BA29E8D303DD}"/>
          </ac:cxnSpMkLst>
        </pc:cxnChg>
        <pc:cxnChg chg="add del mod">
          <ac:chgData name="Matteo Bonfanti" userId="9510521127270a7f" providerId="LiveId" clId="{924AB3DA-59AD-4F4C-94FF-4F726EE25BC8}" dt="2024-06-26T20:38:09.843" v="4778" actId="478"/>
          <ac:cxnSpMkLst>
            <pc:docMk/>
            <pc:sldMk cId="2443100026" sldId="316"/>
            <ac:cxnSpMk id="19" creationId="{33AFC1AD-2C39-B7D2-C9B4-D1307F8096D0}"/>
          </ac:cxnSpMkLst>
        </pc:cxnChg>
        <pc:cxnChg chg="add del mod">
          <ac:chgData name="Matteo Bonfanti" userId="9510521127270a7f" providerId="LiveId" clId="{924AB3DA-59AD-4F4C-94FF-4F726EE25BC8}" dt="2024-06-26T20:38:09.843" v="4778" actId="478"/>
          <ac:cxnSpMkLst>
            <pc:docMk/>
            <pc:sldMk cId="2443100026" sldId="316"/>
            <ac:cxnSpMk id="21" creationId="{F4DCEC9B-20CD-6680-F158-B947C6DF882A}"/>
          </ac:cxnSpMkLst>
        </pc:cxnChg>
        <pc:cxnChg chg="add del mod">
          <ac:chgData name="Matteo Bonfanti" userId="9510521127270a7f" providerId="LiveId" clId="{924AB3DA-59AD-4F4C-94FF-4F726EE25BC8}" dt="2024-06-26T20:38:09.843" v="4778" actId="478"/>
          <ac:cxnSpMkLst>
            <pc:docMk/>
            <pc:sldMk cId="2443100026" sldId="316"/>
            <ac:cxnSpMk id="24" creationId="{393D025E-8731-FA46-20E3-3F3A642914C6}"/>
          </ac:cxnSpMkLst>
        </pc:cxnChg>
        <pc:cxnChg chg="add del mod">
          <ac:chgData name="Matteo Bonfanti" userId="9510521127270a7f" providerId="LiveId" clId="{924AB3DA-59AD-4F4C-94FF-4F726EE25BC8}" dt="2024-06-26T20:38:09.843" v="4778" actId="478"/>
          <ac:cxnSpMkLst>
            <pc:docMk/>
            <pc:sldMk cId="2443100026" sldId="316"/>
            <ac:cxnSpMk id="25" creationId="{81458175-5F21-056C-074F-3D70BD98405A}"/>
          </ac:cxnSpMkLst>
        </pc:cxnChg>
        <pc:cxnChg chg="add del mod">
          <ac:chgData name="Matteo Bonfanti" userId="9510521127270a7f" providerId="LiveId" clId="{924AB3DA-59AD-4F4C-94FF-4F726EE25BC8}" dt="2024-06-26T20:38:09.843" v="4778" actId="478"/>
          <ac:cxnSpMkLst>
            <pc:docMk/>
            <pc:sldMk cId="2443100026" sldId="316"/>
            <ac:cxnSpMk id="27" creationId="{B9B4540B-058E-82F3-E5D9-8C30A08FF621}"/>
          </ac:cxnSpMkLst>
        </pc:cxnChg>
        <pc:cxnChg chg="add del mod">
          <ac:chgData name="Matteo Bonfanti" userId="9510521127270a7f" providerId="LiveId" clId="{924AB3DA-59AD-4F4C-94FF-4F726EE25BC8}" dt="2024-06-26T20:38:09.843" v="4778" actId="478"/>
          <ac:cxnSpMkLst>
            <pc:docMk/>
            <pc:sldMk cId="2443100026" sldId="316"/>
            <ac:cxnSpMk id="29" creationId="{5B2457EC-ED7C-2E85-A556-D4EBB66E2A65}"/>
          </ac:cxnSpMkLst>
        </pc:cxnChg>
        <pc:cxnChg chg="add del mod">
          <ac:chgData name="Matteo Bonfanti" userId="9510521127270a7f" providerId="LiveId" clId="{924AB3DA-59AD-4F4C-94FF-4F726EE25BC8}" dt="2024-06-26T20:38:09.843" v="4778" actId="478"/>
          <ac:cxnSpMkLst>
            <pc:docMk/>
            <pc:sldMk cId="2443100026" sldId="316"/>
            <ac:cxnSpMk id="33" creationId="{6B185F2C-9F1F-4C44-EC82-B85B28C2668B}"/>
          </ac:cxnSpMkLst>
        </pc:cxnChg>
        <pc:cxnChg chg="mod">
          <ac:chgData name="Matteo Bonfanti" userId="9510521127270a7f" providerId="LiveId" clId="{924AB3DA-59AD-4F4C-94FF-4F726EE25BC8}" dt="2024-06-26T20:37:35.015" v="4775"/>
          <ac:cxnSpMkLst>
            <pc:docMk/>
            <pc:sldMk cId="2443100026" sldId="316"/>
            <ac:cxnSpMk id="36" creationId="{4FDD11CF-D8AC-6AB5-D7CB-D23511DCE97F}"/>
          </ac:cxnSpMkLst>
        </pc:cxnChg>
        <pc:cxnChg chg="mod">
          <ac:chgData name="Matteo Bonfanti" userId="9510521127270a7f" providerId="LiveId" clId="{924AB3DA-59AD-4F4C-94FF-4F726EE25BC8}" dt="2024-06-26T20:37:35.015" v="4775"/>
          <ac:cxnSpMkLst>
            <pc:docMk/>
            <pc:sldMk cId="2443100026" sldId="316"/>
            <ac:cxnSpMk id="37" creationId="{A4877761-EB02-6640-A2DC-6989BD85026F}"/>
          </ac:cxnSpMkLst>
        </pc:cxnChg>
        <pc:cxnChg chg="mod">
          <ac:chgData name="Matteo Bonfanti" userId="9510521127270a7f" providerId="LiveId" clId="{924AB3DA-59AD-4F4C-94FF-4F726EE25BC8}" dt="2024-06-26T20:37:35.015" v="4775"/>
          <ac:cxnSpMkLst>
            <pc:docMk/>
            <pc:sldMk cId="2443100026" sldId="316"/>
            <ac:cxnSpMk id="38" creationId="{5FA5EA8A-47A5-AD45-D5FB-EA2B3FC1F602}"/>
          </ac:cxnSpMkLst>
        </pc:cxnChg>
        <pc:cxnChg chg="add del mod">
          <ac:chgData name="Matteo Bonfanti" userId="9510521127270a7f" providerId="LiveId" clId="{924AB3DA-59AD-4F4C-94FF-4F726EE25BC8}" dt="2024-06-26T20:38:09.843" v="4778" actId="478"/>
          <ac:cxnSpMkLst>
            <pc:docMk/>
            <pc:sldMk cId="2443100026" sldId="316"/>
            <ac:cxnSpMk id="40" creationId="{4B0464DC-7774-D0F4-6D7F-D211A56FAB9B}"/>
          </ac:cxnSpMkLst>
        </pc:cxnChg>
        <pc:cxnChg chg="add del mod">
          <ac:chgData name="Matteo Bonfanti" userId="9510521127270a7f" providerId="LiveId" clId="{924AB3DA-59AD-4F4C-94FF-4F726EE25BC8}" dt="2024-06-26T20:38:09.843" v="4778" actId="478"/>
          <ac:cxnSpMkLst>
            <pc:docMk/>
            <pc:sldMk cId="2443100026" sldId="316"/>
            <ac:cxnSpMk id="41" creationId="{9C5BC21E-6DB7-8EFE-AAE2-AC183C432313}"/>
          </ac:cxnSpMkLst>
        </pc:cxnChg>
        <pc:cxnChg chg="add del mod">
          <ac:chgData name="Matteo Bonfanti" userId="9510521127270a7f" providerId="LiveId" clId="{924AB3DA-59AD-4F4C-94FF-4F726EE25BC8}" dt="2024-06-26T20:38:09.843" v="4778" actId="478"/>
          <ac:cxnSpMkLst>
            <pc:docMk/>
            <pc:sldMk cId="2443100026" sldId="316"/>
            <ac:cxnSpMk id="45" creationId="{CBCD36DD-2A59-7FE1-4072-B68E3DF5F5A6}"/>
          </ac:cxnSpMkLst>
        </pc:cxnChg>
        <pc:cxnChg chg="add del mod">
          <ac:chgData name="Matteo Bonfanti" userId="9510521127270a7f" providerId="LiveId" clId="{924AB3DA-59AD-4F4C-94FF-4F726EE25BC8}" dt="2024-06-26T20:38:09.843" v="4778" actId="478"/>
          <ac:cxnSpMkLst>
            <pc:docMk/>
            <pc:sldMk cId="2443100026" sldId="316"/>
            <ac:cxnSpMk id="46" creationId="{73018B6E-73EE-6B7A-121C-D3B6BC0D821A}"/>
          </ac:cxnSpMkLst>
        </pc:cxnChg>
        <pc:cxnChg chg="add del mod">
          <ac:chgData name="Matteo Bonfanti" userId="9510521127270a7f" providerId="LiveId" clId="{924AB3DA-59AD-4F4C-94FF-4F726EE25BC8}" dt="2024-06-26T20:38:09.843" v="4778" actId="478"/>
          <ac:cxnSpMkLst>
            <pc:docMk/>
            <pc:sldMk cId="2443100026" sldId="316"/>
            <ac:cxnSpMk id="48" creationId="{DE6AC8E2-36CE-E9AE-27FA-BDAF5638D8A0}"/>
          </ac:cxnSpMkLst>
        </pc:cxnChg>
        <pc:cxnChg chg="add del mod">
          <ac:chgData name="Matteo Bonfanti" userId="9510521127270a7f" providerId="LiveId" clId="{924AB3DA-59AD-4F4C-94FF-4F726EE25BC8}" dt="2024-06-26T20:38:09.843" v="4778" actId="478"/>
          <ac:cxnSpMkLst>
            <pc:docMk/>
            <pc:sldMk cId="2443100026" sldId="316"/>
            <ac:cxnSpMk id="50" creationId="{9E454FC3-489F-53D8-2B1F-C53B27E6F054}"/>
          </ac:cxnSpMkLst>
        </pc:cxnChg>
        <pc:cxnChg chg="add del mod">
          <ac:chgData name="Matteo Bonfanti" userId="9510521127270a7f" providerId="LiveId" clId="{924AB3DA-59AD-4F4C-94FF-4F726EE25BC8}" dt="2024-06-26T20:38:09.843" v="4778" actId="478"/>
          <ac:cxnSpMkLst>
            <pc:docMk/>
            <pc:sldMk cId="2443100026" sldId="316"/>
            <ac:cxnSpMk id="53" creationId="{D0DDB508-C3A9-CDE2-595E-772702859ACA}"/>
          </ac:cxnSpMkLst>
        </pc:cxnChg>
        <pc:cxnChg chg="mod">
          <ac:chgData name="Matteo Bonfanti" userId="9510521127270a7f" providerId="LiveId" clId="{924AB3DA-59AD-4F4C-94FF-4F726EE25BC8}" dt="2024-06-26T20:37:35.015" v="4775"/>
          <ac:cxnSpMkLst>
            <pc:docMk/>
            <pc:sldMk cId="2443100026" sldId="316"/>
            <ac:cxnSpMk id="57" creationId="{1B3CFA86-1DD6-B56D-AD75-5E57235DB0E9}"/>
          </ac:cxnSpMkLst>
        </pc:cxnChg>
        <pc:cxnChg chg="mod">
          <ac:chgData name="Matteo Bonfanti" userId="9510521127270a7f" providerId="LiveId" clId="{924AB3DA-59AD-4F4C-94FF-4F726EE25BC8}" dt="2024-06-26T20:37:35.015" v="4775"/>
          <ac:cxnSpMkLst>
            <pc:docMk/>
            <pc:sldMk cId="2443100026" sldId="316"/>
            <ac:cxnSpMk id="58" creationId="{8C086219-ADD2-3A23-B01E-C30C829BE759}"/>
          </ac:cxnSpMkLst>
        </pc:cxnChg>
        <pc:cxnChg chg="mod">
          <ac:chgData name="Matteo Bonfanti" userId="9510521127270a7f" providerId="LiveId" clId="{924AB3DA-59AD-4F4C-94FF-4F726EE25BC8}" dt="2024-06-26T20:37:35.015" v="4775"/>
          <ac:cxnSpMkLst>
            <pc:docMk/>
            <pc:sldMk cId="2443100026" sldId="316"/>
            <ac:cxnSpMk id="59" creationId="{FDA5B411-02AD-4594-0D20-0A82823E96C5}"/>
          </ac:cxnSpMkLst>
        </pc:cxnChg>
        <pc:cxnChg chg="add del mod">
          <ac:chgData name="Matteo Bonfanti" userId="9510521127270a7f" providerId="LiveId" clId="{924AB3DA-59AD-4F4C-94FF-4F726EE25BC8}" dt="2024-06-26T20:38:09.843" v="4778" actId="478"/>
          <ac:cxnSpMkLst>
            <pc:docMk/>
            <pc:sldMk cId="2443100026" sldId="316"/>
            <ac:cxnSpMk id="62" creationId="{0AE18B2B-7BB4-3803-A712-020A3486C922}"/>
          </ac:cxnSpMkLst>
        </pc:cxnChg>
        <pc:cxnChg chg="add mod">
          <ac:chgData name="Matteo Bonfanti" userId="9510521127270a7f" providerId="LiveId" clId="{924AB3DA-59AD-4F4C-94FF-4F726EE25BC8}" dt="2024-06-26T20:54:24.698" v="5066" actId="14100"/>
          <ac:cxnSpMkLst>
            <pc:docMk/>
            <pc:sldMk cId="2443100026" sldId="316"/>
            <ac:cxnSpMk id="66" creationId="{C331FBE1-6123-EF6B-E19D-3C957EE234E3}"/>
          </ac:cxnSpMkLst>
        </pc:cxnChg>
        <pc:cxnChg chg="add del mod">
          <ac:chgData name="Matteo Bonfanti" userId="9510521127270a7f" providerId="LiveId" clId="{924AB3DA-59AD-4F4C-94FF-4F726EE25BC8}" dt="2024-06-26T20:38:30.030" v="4781" actId="478"/>
          <ac:cxnSpMkLst>
            <pc:docMk/>
            <pc:sldMk cId="2443100026" sldId="316"/>
            <ac:cxnSpMk id="67" creationId="{DB4EA533-751C-F8E7-A1E4-7F31F4B6C3EE}"/>
          </ac:cxnSpMkLst>
        </pc:cxnChg>
        <pc:cxnChg chg="add del mod">
          <ac:chgData name="Matteo Bonfanti" userId="9510521127270a7f" providerId="LiveId" clId="{924AB3DA-59AD-4F4C-94FF-4F726EE25BC8}" dt="2024-06-27T13:56:49.716" v="5385" actId="478"/>
          <ac:cxnSpMkLst>
            <pc:docMk/>
            <pc:sldMk cId="2443100026" sldId="316"/>
            <ac:cxnSpMk id="71" creationId="{F0E18EF7-5BE1-322B-A562-CDBCACB0441A}"/>
          </ac:cxnSpMkLst>
        </pc:cxnChg>
        <pc:cxnChg chg="add del mod">
          <ac:chgData name="Matteo Bonfanti" userId="9510521127270a7f" providerId="LiveId" clId="{924AB3DA-59AD-4F4C-94FF-4F726EE25BC8}" dt="2024-06-26T20:38:30.030" v="4781" actId="478"/>
          <ac:cxnSpMkLst>
            <pc:docMk/>
            <pc:sldMk cId="2443100026" sldId="316"/>
            <ac:cxnSpMk id="74" creationId="{E3A8C328-A806-5E12-E5B7-965F84DFC447}"/>
          </ac:cxnSpMkLst>
        </pc:cxnChg>
        <pc:cxnChg chg="add del mod">
          <ac:chgData name="Matteo Bonfanti" userId="9510521127270a7f" providerId="LiveId" clId="{924AB3DA-59AD-4F4C-94FF-4F726EE25BC8}" dt="2024-06-26T20:38:30.030" v="4781" actId="478"/>
          <ac:cxnSpMkLst>
            <pc:docMk/>
            <pc:sldMk cId="2443100026" sldId="316"/>
            <ac:cxnSpMk id="76" creationId="{473981C9-0F70-F43F-98B1-833ACB59660A}"/>
          </ac:cxnSpMkLst>
        </pc:cxnChg>
        <pc:cxnChg chg="add del mod">
          <ac:chgData name="Matteo Bonfanti" userId="9510521127270a7f" providerId="LiveId" clId="{924AB3DA-59AD-4F4C-94FF-4F726EE25BC8}" dt="2024-06-26T20:40:45.296" v="4820" actId="478"/>
          <ac:cxnSpMkLst>
            <pc:docMk/>
            <pc:sldMk cId="2443100026" sldId="316"/>
            <ac:cxnSpMk id="77" creationId="{EABC583E-4073-AE50-A6E5-013AC180BAAB}"/>
          </ac:cxnSpMkLst>
        </pc:cxnChg>
        <pc:cxnChg chg="add del mod">
          <ac:chgData name="Matteo Bonfanti" userId="9510521127270a7f" providerId="LiveId" clId="{924AB3DA-59AD-4F4C-94FF-4F726EE25BC8}" dt="2024-06-26T20:38:30.030" v="4781" actId="478"/>
          <ac:cxnSpMkLst>
            <pc:docMk/>
            <pc:sldMk cId="2443100026" sldId="316"/>
            <ac:cxnSpMk id="79" creationId="{747EA22B-0E94-3671-97F2-7EC0D3E90BC8}"/>
          </ac:cxnSpMkLst>
        </pc:cxnChg>
        <pc:cxnChg chg="add del mod">
          <ac:chgData name="Matteo Bonfanti" userId="9510521127270a7f" providerId="LiveId" clId="{924AB3DA-59AD-4F4C-94FF-4F726EE25BC8}" dt="2024-06-26T20:40:31.097" v="4817" actId="478"/>
          <ac:cxnSpMkLst>
            <pc:docMk/>
            <pc:sldMk cId="2443100026" sldId="316"/>
            <ac:cxnSpMk id="81" creationId="{5ADC62EE-5C8E-ECD5-EBAA-9460CECF6703}"/>
          </ac:cxnSpMkLst>
        </pc:cxnChg>
        <pc:cxnChg chg="add del mod">
          <ac:chgData name="Matteo Bonfanti" userId="9510521127270a7f" providerId="LiveId" clId="{924AB3DA-59AD-4F4C-94FF-4F726EE25BC8}" dt="2024-06-27T14:09:24.282" v="5655" actId="478"/>
          <ac:cxnSpMkLst>
            <pc:docMk/>
            <pc:sldMk cId="2443100026" sldId="316"/>
            <ac:cxnSpMk id="85" creationId="{101EF62A-6700-A3FE-FFA8-7B9E6DE63CE6}"/>
          </ac:cxnSpMkLst>
        </pc:cxnChg>
        <pc:cxnChg chg="mod">
          <ac:chgData name="Matteo Bonfanti" userId="9510521127270a7f" providerId="LiveId" clId="{924AB3DA-59AD-4F4C-94FF-4F726EE25BC8}" dt="2024-06-26T20:38:10.993" v="4779"/>
          <ac:cxnSpMkLst>
            <pc:docMk/>
            <pc:sldMk cId="2443100026" sldId="316"/>
            <ac:cxnSpMk id="90" creationId="{BFA8F797-83FC-EE83-2A42-A0E2581CDFBE}"/>
          </ac:cxnSpMkLst>
        </pc:cxnChg>
        <pc:cxnChg chg="mod">
          <ac:chgData name="Matteo Bonfanti" userId="9510521127270a7f" providerId="LiveId" clId="{924AB3DA-59AD-4F4C-94FF-4F726EE25BC8}" dt="2024-06-26T20:38:10.993" v="4779"/>
          <ac:cxnSpMkLst>
            <pc:docMk/>
            <pc:sldMk cId="2443100026" sldId="316"/>
            <ac:cxnSpMk id="91" creationId="{00DB946C-73CA-3599-CF83-1216594FC423}"/>
          </ac:cxnSpMkLst>
        </pc:cxnChg>
        <pc:cxnChg chg="mod">
          <ac:chgData name="Matteo Bonfanti" userId="9510521127270a7f" providerId="LiveId" clId="{924AB3DA-59AD-4F4C-94FF-4F726EE25BC8}" dt="2024-06-26T20:38:10.993" v="4779"/>
          <ac:cxnSpMkLst>
            <pc:docMk/>
            <pc:sldMk cId="2443100026" sldId="316"/>
            <ac:cxnSpMk id="92" creationId="{46798D76-9283-353D-1C33-E1FCE47008E2}"/>
          </ac:cxnSpMkLst>
        </pc:cxnChg>
        <pc:cxnChg chg="add del mod">
          <ac:chgData name="Matteo Bonfanti" userId="9510521127270a7f" providerId="LiveId" clId="{924AB3DA-59AD-4F4C-94FF-4F726EE25BC8}" dt="2024-06-26T20:41:06.299" v="4831" actId="478"/>
          <ac:cxnSpMkLst>
            <pc:docMk/>
            <pc:sldMk cId="2443100026" sldId="316"/>
            <ac:cxnSpMk id="94" creationId="{D98C0DE2-CC5A-96DF-D0A6-FB1BA74608A3}"/>
          </ac:cxnSpMkLst>
        </pc:cxnChg>
        <pc:cxnChg chg="add mod">
          <ac:chgData name="Matteo Bonfanti" userId="9510521127270a7f" providerId="LiveId" clId="{924AB3DA-59AD-4F4C-94FF-4F726EE25BC8}" dt="2024-06-27T14:00:52.707" v="5440" actId="14100"/>
          <ac:cxnSpMkLst>
            <pc:docMk/>
            <pc:sldMk cId="2443100026" sldId="316"/>
            <ac:cxnSpMk id="95" creationId="{88A2D161-21BE-3A34-99CC-BF53E142DBE5}"/>
          </ac:cxnSpMkLst>
        </pc:cxnChg>
        <pc:cxnChg chg="add del mod">
          <ac:chgData name="Matteo Bonfanti" userId="9510521127270a7f" providerId="LiveId" clId="{924AB3DA-59AD-4F4C-94FF-4F726EE25BC8}" dt="2024-06-26T20:41:06.299" v="4831" actId="478"/>
          <ac:cxnSpMkLst>
            <pc:docMk/>
            <pc:sldMk cId="2443100026" sldId="316"/>
            <ac:cxnSpMk id="99" creationId="{F11F8E17-37AB-8768-68C6-868410BF73A4}"/>
          </ac:cxnSpMkLst>
        </pc:cxnChg>
        <pc:cxnChg chg="add del mod">
          <ac:chgData name="Matteo Bonfanti" userId="9510521127270a7f" providerId="LiveId" clId="{924AB3DA-59AD-4F4C-94FF-4F726EE25BC8}" dt="2024-06-26T20:41:06.299" v="4831" actId="478"/>
          <ac:cxnSpMkLst>
            <pc:docMk/>
            <pc:sldMk cId="2443100026" sldId="316"/>
            <ac:cxnSpMk id="100" creationId="{EE8FBEA9-8A44-73E2-ED65-4BDA5C92EDC7}"/>
          </ac:cxnSpMkLst>
        </pc:cxnChg>
        <pc:cxnChg chg="add del mod">
          <ac:chgData name="Matteo Bonfanti" userId="9510521127270a7f" providerId="LiveId" clId="{924AB3DA-59AD-4F4C-94FF-4F726EE25BC8}" dt="2024-06-26T20:41:06.299" v="4831" actId="478"/>
          <ac:cxnSpMkLst>
            <pc:docMk/>
            <pc:sldMk cId="2443100026" sldId="316"/>
            <ac:cxnSpMk id="102" creationId="{A8A90A66-1308-A4BF-8772-2712EC42201C}"/>
          </ac:cxnSpMkLst>
        </pc:cxnChg>
        <pc:cxnChg chg="add mod">
          <ac:chgData name="Matteo Bonfanti" userId="9510521127270a7f" providerId="LiveId" clId="{924AB3DA-59AD-4F4C-94FF-4F726EE25BC8}" dt="2024-06-26T20:38:48.322" v="4782" actId="1076"/>
          <ac:cxnSpMkLst>
            <pc:docMk/>
            <pc:sldMk cId="2443100026" sldId="316"/>
            <ac:cxnSpMk id="104" creationId="{CD0C544C-F92F-AA2E-9528-87B286C6C33A}"/>
          </ac:cxnSpMkLst>
        </pc:cxnChg>
        <pc:cxnChg chg="add mod">
          <ac:chgData name="Matteo Bonfanti" userId="9510521127270a7f" providerId="LiveId" clId="{924AB3DA-59AD-4F4C-94FF-4F726EE25BC8}" dt="2024-06-27T21:02:20.054" v="5795" actId="14100"/>
          <ac:cxnSpMkLst>
            <pc:docMk/>
            <pc:sldMk cId="2443100026" sldId="316"/>
            <ac:cxnSpMk id="107" creationId="{E578ACA5-B477-E893-5D4F-98D14C161B52}"/>
          </ac:cxnSpMkLst>
        </pc:cxnChg>
        <pc:cxnChg chg="add del mod">
          <ac:chgData name="Matteo Bonfanti" userId="9510521127270a7f" providerId="LiveId" clId="{924AB3DA-59AD-4F4C-94FF-4F726EE25BC8}" dt="2024-06-26T20:39:20.934" v="4791" actId="478"/>
          <ac:cxnSpMkLst>
            <pc:docMk/>
            <pc:sldMk cId="2443100026" sldId="316"/>
            <ac:cxnSpMk id="111" creationId="{6254C98A-80C7-1763-B3BB-001100EBB5A8}"/>
          </ac:cxnSpMkLst>
        </pc:cxnChg>
        <pc:cxnChg chg="add mod">
          <ac:chgData name="Matteo Bonfanti" userId="9510521127270a7f" providerId="LiveId" clId="{924AB3DA-59AD-4F4C-94FF-4F726EE25BC8}" dt="2024-06-26T20:45:11.284" v="4954" actId="1076"/>
          <ac:cxnSpMkLst>
            <pc:docMk/>
            <pc:sldMk cId="2443100026" sldId="316"/>
            <ac:cxnSpMk id="116" creationId="{A1100D47-0E15-D535-71E3-97936D3B4D3F}"/>
          </ac:cxnSpMkLst>
        </pc:cxnChg>
        <pc:cxnChg chg="add mod">
          <ac:chgData name="Matteo Bonfanti" userId="9510521127270a7f" providerId="LiveId" clId="{924AB3DA-59AD-4F4C-94FF-4F726EE25BC8}" dt="2024-06-26T20:42:06.742" v="4872" actId="1076"/>
          <ac:cxnSpMkLst>
            <pc:docMk/>
            <pc:sldMk cId="2443100026" sldId="316"/>
            <ac:cxnSpMk id="119" creationId="{20A0B1D3-AB72-970A-8C14-21AFF7E5711F}"/>
          </ac:cxnSpMkLst>
        </pc:cxnChg>
        <pc:cxnChg chg="add mod">
          <ac:chgData name="Matteo Bonfanti" userId="9510521127270a7f" providerId="LiveId" clId="{924AB3DA-59AD-4F4C-94FF-4F726EE25BC8}" dt="2024-06-27T13:58:48.110" v="5424" actId="1076"/>
          <ac:cxnSpMkLst>
            <pc:docMk/>
            <pc:sldMk cId="2443100026" sldId="316"/>
            <ac:cxnSpMk id="120" creationId="{B507C4A9-D333-DB1A-8722-E701F809C0E6}"/>
          </ac:cxnSpMkLst>
        </pc:cxnChg>
        <pc:cxnChg chg="add mod">
          <ac:chgData name="Matteo Bonfanti" userId="9510521127270a7f" providerId="LiveId" clId="{924AB3DA-59AD-4F4C-94FF-4F726EE25BC8}" dt="2024-06-27T13:58:48.110" v="5424" actId="1076"/>
          <ac:cxnSpMkLst>
            <pc:docMk/>
            <pc:sldMk cId="2443100026" sldId="316"/>
            <ac:cxnSpMk id="122" creationId="{1450EA01-EB30-7BF2-9746-D0BA2498BBD3}"/>
          </ac:cxnSpMkLst>
        </pc:cxnChg>
        <pc:cxnChg chg="add del mod">
          <ac:chgData name="Matteo Bonfanti" userId="9510521127270a7f" providerId="LiveId" clId="{924AB3DA-59AD-4F4C-94FF-4F726EE25BC8}" dt="2024-06-27T14:09:24.282" v="5655" actId="478"/>
          <ac:cxnSpMkLst>
            <pc:docMk/>
            <pc:sldMk cId="2443100026" sldId="316"/>
            <ac:cxnSpMk id="125" creationId="{A8B80EB4-2435-ADF7-06F4-B4AB078D3A48}"/>
          </ac:cxnSpMkLst>
        </pc:cxnChg>
        <pc:cxnChg chg="add del mod">
          <ac:chgData name="Matteo Bonfanti" userId="9510521127270a7f" providerId="LiveId" clId="{924AB3DA-59AD-4F4C-94FF-4F726EE25BC8}" dt="2024-06-26T20:41:09.724" v="4832" actId="478"/>
          <ac:cxnSpMkLst>
            <pc:docMk/>
            <pc:sldMk cId="2443100026" sldId="316"/>
            <ac:cxnSpMk id="126" creationId="{2539FD2C-3060-57EB-8EB9-F30EE02246B9}"/>
          </ac:cxnSpMkLst>
        </pc:cxnChg>
        <pc:cxnChg chg="add del mod">
          <ac:chgData name="Matteo Bonfanti" userId="9510521127270a7f" providerId="LiveId" clId="{924AB3DA-59AD-4F4C-94FF-4F726EE25BC8}" dt="2024-06-26T20:41:09.724" v="4832" actId="478"/>
          <ac:cxnSpMkLst>
            <pc:docMk/>
            <pc:sldMk cId="2443100026" sldId="316"/>
            <ac:cxnSpMk id="128" creationId="{5491E653-96DF-9C08-CF89-FE61AC526D03}"/>
          </ac:cxnSpMkLst>
        </pc:cxnChg>
        <pc:cxnChg chg="add del mod">
          <ac:chgData name="Matteo Bonfanti" userId="9510521127270a7f" providerId="LiveId" clId="{924AB3DA-59AD-4F4C-94FF-4F726EE25BC8}" dt="2024-06-27T14:09:24.282" v="5655" actId="478"/>
          <ac:cxnSpMkLst>
            <pc:docMk/>
            <pc:sldMk cId="2443100026" sldId="316"/>
            <ac:cxnSpMk id="130" creationId="{3DEC0A82-9DDF-52D8-F787-3ECB7AC43608}"/>
          </ac:cxnSpMkLst>
        </pc:cxnChg>
        <pc:cxnChg chg="add del mod">
          <ac:chgData name="Matteo Bonfanti" userId="9510521127270a7f" providerId="LiveId" clId="{924AB3DA-59AD-4F4C-94FF-4F726EE25BC8}" dt="2024-06-26T20:43:54.721" v="4936" actId="478"/>
          <ac:cxnSpMkLst>
            <pc:docMk/>
            <pc:sldMk cId="2443100026" sldId="316"/>
            <ac:cxnSpMk id="131" creationId="{6FEEFA95-8557-E2AA-4AD9-AE678AF48953}"/>
          </ac:cxnSpMkLst>
        </pc:cxnChg>
        <pc:cxnChg chg="mod">
          <ac:chgData name="Matteo Bonfanti" userId="9510521127270a7f" providerId="LiveId" clId="{924AB3DA-59AD-4F4C-94FF-4F726EE25BC8}" dt="2024-06-26T20:38:10.993" v="4779"/>
          <ac:cxnSpMkLst>
            <pc:docMk/>
            <pc:sldMk cId="2443100026" sldId="316"/>
            <ac:cxnSpMk id="133" creationId="{E6E23786-17C8-9768-0122-B53AF5F6A1A3}"/>
          </ac:cxnSpMkLst>
        </pc:cxnChg>
        <pc:cxnChg chg="mod">
          <ac:chgData name="Matteo Bonfanti" userId="9510521127270a7f" providerId="LiveId" clId="{924AB3DA-59AD-4F4C-94FF-4F726EE25BC8}" dt="2024-06-26T20:38:10.993" v="4779"/>
          <ac:cxnSpMkLst>
            <pc:docMk/>
            <pc:sldMk cId="2443100026" sldId="316"/>
            <ac:cxnSpMk id="134" creationId="{D121D9C5-F2E9-6AD8-255C-F8A51E5E12AF}"/>
          </ac:cxnSpMkLst>
        </pc:cxnChg>
        <pc:cxnChg chg="mod">
          <ac:chgData name="Matteo Bonfanti" userId="9510521127270a7f" providerId="LiveId" clId="{924AB3DA-59AD-4F4C-94FF-4F726EE25BC8}" dt="2024-06-26T20:38:10.993" v="4779"/>
          <ac:cxnSpMkLst>
            <pc:docMk/>
            <pc:sldMk cId="2443100026" sldId="316"/>
            <ac:cxnSpMk id="135" creationId="{73853137-3040-8AFC-60AA-6F8F0F01CF90}"/>
          </ac:cxnSpMkLst>
        </pc:cxnChg>
        <pc:cxnChg chg="add del mod">
          <ac:chgData name="Matteo Bonfanti" userId="9510521127270a7f" providerId="LiveId" clId="{924AB3DA-59AD-4F4C-94FF-4F726EE25BC8}" dt="2024-06-26T20:44:44.064" v="4947" actId="478"/>
          <ac:cxnSpMkLst>
            <pc:docMk/>
            <pc:sldMk cId="2443100026" sldId="316"/>
            <ac:cxnSpMk id="138" creationId="{91C06188-8759-8766-203B-CFAAE649AAF8}"/>
          </ac:cxnSpMkLst>
        </pc:cxnChg>
        <pc:cxnChg chg="add del mod">
          <ac:chgData name="Matteo Bonfanti" userId="9510521127270a7f" providerId="LiveId" clId="{924AB3DA-59AD-4F4C-94FF-4F726EE25BC8}" dt="2024-06-26T20:44:46.999" v="4950" actId="478"/>
          <ac:cxnSpMkLst>
            <pc:docMk/>
            <pc:sldMk cId="2443100026" sldId="316"/>
            <ac:cxnSpMk id="140" creationId="{94702A94-B822-456E-A95B-44E3E6AE29EB}"/>
          </ac:cxnSpMkLst>
        </pc:cxnChg>
        <pc:cxnChg chg="add del mod">
          <ac:chgData name="Matteo Bonfanti" userId="9510521127270a7f" providerId="LiveId" clId="{924AB3DA-59AD-4F4C-94FF-4F726EE25BC8}" dt="2024-06-26T20:44:49.011" v="4952" actId="478"/>
          <ac:cxnSpMkLst>
            <pc:docMk/>
            <pc:sldMk cId="2443100026" sldId="316"/>
            <ac:cxnSpMk id="142" creationId="{6A206D44-1C18-0CE1-9CFB-55B1D041422F}"/>
          </ac:cxnSpMkLst>
        </pc:cxnChg>
        <pc:cxnChg chg="add del mod">
          <ac:chgData name="Matteo Bonfanti" userId="9510521127270a7f" providerId="LiveId" clId="{924AB3DA-59AD-4F4C-94FF-4F726EE25BC8}" dt="2024-06-26T20:40:26.898" v="4816" actId="478"/>
          <ac:cxnSpMkLst>
            <pc:docMk/>
            <pc:sldMk cId="2443100026" sldId="316"/>
            <ac:cxnSpMk id="144" creationId="{1C6A63BA-D399-65E2-7FCF-73C4CAD07DAD}"/>
          </ac:cxnSpMkLst>
        </pc:cxnChg>
        <pc:cxnChg chg="add del mod">
          <ac:chgData name="Matteo Bonfanti" userId="9510521127270a7f" providerId="LiveId" clId="{924AB3DA-59AD-4F4C-94FF-4F726EE25BC8}" dt="2024-06-27T14:09:24.282" v="5655" actId="478"/>
          <ac:cxnSpMkLst>
            <pc:docMk/>
            <pc:sldMk cId="2443100026" sldId="316"/>
            <ac:cxnSpMk id="148" creationId="{445CDF54-C226-CC7D-46FA-C14F752D23B2}"/>
          </ac:cxnSpMkLst>
        </pc:cxnChg>
        <pc:cxnChg chg="add mod">
          <ac:chgData name="Matteo Bonfanti" userId="9510521127270a7f" providerId="LiveId" clId="{924AB3DA-59AD-4F4C-94FF-4F726EE25BC8}" dt="2024-06-26T20:43:48.924" v="4934" actId="1076"/>
          <ac:cxnSpMkLst>
            <pc:docMk/>
            <pc:sldMk cId="2443100026" sldId="316"/>
            <ac:cxnSpMk id="150" creationId="{D63672E9-5310-600F-2BE9-DDD9EB1CB157}"/>
          </ac:cxnSpMkLst>
        </pc:cxnChg>
        <pc:cxnChg chg="mod">
          <ac:chgData name="Matteo Bonfanti" userId="9510521127270a7f" providerId="LiveId" clId="{924AB3DA-59AD-4F4C-94FF-4F726EE25BC8}" dt="2024-06-27T14:06:21.222" v="5544" actId="13822"/>
          <ac:cxnSpMkLst>
            <pc:docMk/>
            <pc:sldMk cId="2443100026" sldId="316"/>
            <ac:cxnSpMk id="154" creationId="{76778D3C-FECE-C53E-A778-A314B1DDA240}"/>
          </ac:cxnSpMkLst>
        </pc:cxnChg>
        <pc:cxnChg chg="mod">
          <ac:chgData name="Matteo Bonfanti" userId="9510521127270a7f" providerId="LiveId" clId="{924AB3DA-59AD-4F4C-94FF-4F726EE25BC8}" dt="2024-06-27T14:06:21.222" v="5544" actId="13822"/>
          <ac:cxnSpMkLst>
            <pc:docMk/>
            <pc:sldMk cId="2443100026" sldId="316"/>
            <ac:cxnSpMk id="155" creationId="{A65787A3-7034-124A-A333-79E6C2218EFA}"/>
          </ac:cxnSpMkLst>
        </pc:cxnChg>
        <pc:cxnChg chg="mod">
          <ac:chgData name="Matteo Bonfanti" userId="9510521127270a7f" providerId="LiveId" clId="{924AB3DA-59AD-4F4C-94FF-4F726EE25BC8}" dt="2024-06-27T14:06:21.222" v="5544" actId="13822"/>
          <ac:cxnSpMkLst>
            <pc:docMk/>
            <pc:sldMk cId="2443100026" sldId="316"/>
            <ac:cxnSpMk id="156" creationId="{D58FB8E8-339F-A22E-DF35-8A5578039DCC}"/>
          </ac:cxnSpMkLst>
        </pc:cxnChg>
        <pc:cxnChg chg="add del mod">
          <ac:chgData name="Matteo Bonfanti" userId="9510521127270a7f" providerId="LiveId" clId="{924AB3DA-59AD-4F4C-94FF-4F726EE25BC8}" dt="2024-06-26T20:43:31.674" v="4931" actId="478"/>
          <ac:cxnSpMkLst>
            <pc:docMk/>
            <pc:sldMk cId="2443100026" sldId="316"/>
            <ac:cxnSpMk id="157" creationId="{3E0591E0-FC1A-2A75-ACCF-EE628FE06557}"/>
          </ac:cxnSpMkLst>
        </pc:cxnChg>
        <pc:cxnChg chg="add mod ord">
          <ac:chgData name="Matteo Bonfanti" userId="9510521127270a7f" providerId="LiveId" clId="{924AB3DA-59AD-4F4C-94FF-4F726EE25BC8}" dt="2024-06-27T14:05:53.050" v="5539" actId="13822"/>
          <ac:cxnSpMkLst>
            <pc:docMk/>
            <pc:sldMk cId="2443100026" sldId="316"/>
            <ac:cxnSpMk id="159" creationId="{D53C7D7C-3E69-08A2-CB44-BDB561D5C1C2}"/>
          </ac:cxnSpMkLst>
        </pc:cxnChg>
        <pc:cxnChg chg="mod">
          <ac:chgData name="Matteo Bonfanti" userId="9510521127270a7f" providerId="LiveId" clId="{924AB3DA-59AD-4F4C-94FF-4F726EE25BC8}" dt="2024-06-27T14:06:16.785" v="5543" actId="13822"/>
          <ac:cxnSpMkLst>
            <pc:docMk/>
            <pc:sldMk cId="2443100026" sldId="316"/>
            <ac:cxnSpMk id="161" creationId="{08C0100F-815C-650B-0956-26B5E13663D3}"/>
          </ac:cxnSpMkLst>
        </pc:cxnChg>
        <pc:cxnChg chg="mod">
          <ac:chgData name="Matteo Bonfanti" userId="9510521127270a7f" providerId="LiveId" clId="{924AB3DA-59AD-4F4C-94FF-4F726EE25BC8}" dt="2024-06-27T14:06:16.785" v="5543" actId="13822"/>
          <ac:cxnSpMkLst>
            <pc:docMk/>
            <pc:sldMk cId="2443100026" sldId="316"/>
            <ac:cxnSpMk id="162" creationId="{D10A5501-6A78-1348-7EAE-5E14B402BDA6}"/>
          </ac:cxnSpMkLst>
        </pc:cxnChg>
        <pc:cxnChg chg="mod">
          <ac:chgData name="Matteo Bonfanti" userId="9510521127270a7f" providerId="LiveId" clId="{924AB3DA-59AD-4F4C-94FF-4F726EE25BC8}" dt="2024-06-27T14:06:16.785" v="5543" actId="13822"/>
          <ac:cxnSpMkLst>
            <pc:docMk/>
            <pc:sldMk cId="2443100026" sldId="316"/>
            <ac:cxnSpMk id="163" creationId="{30CCDF27-8647-3E76-16EA-1D15A658E3DF}"/>
          </ac:cxnSpMkLst>
        </pc:cxnChg>
        <pc:cxnChg chg="add mod">
          <ac:chgData name="Matteo Bonfanti" userId="9510521127270a7f" providerId="LiveId" clId="{924AB3DA-59AD-4F4C-94FF-4F726EE25BC8}" dt="2024-06-27T13:49:43.112" v="5155" actId="1076"/>
          <ac:cxnSpMkLst>
            <pc:docMk/>
            <pc:sldMk cId="2443100026" sldId="316"/>
            <ac:cxnSpMk id="171" creationId="{A4EAD131-4E9D-C3B1-A233-A7E4C682E691}"/>
          </ac:cxnSpMkLst>
        </pc:cxnChg>
        <pc:cxnChg chg="add mod">
          <ac:chgData name="Matteo Bonfanti" userId="9510521127270a7f" providerId="LiveId" clId="{924AB3DA-59AD-4F4C-94FF-4F726EE25BC8}" dt="2024-06-27T13:54:46.955" v="5324" actId="1076"/>
          <ac:cxnSpMkLst>
            <pc:docMk/>
            <pc:sldMk cId="2443100026" sldId="316"/>
            <ac:cxnSpMk id="174" creationId="{A2B9C2F1-8C16-3FF8-8107-1BB3BB9A7213}"/>
          </ac:cxnSpMkLst>
        </pc:cxnChg>
        <pc:cxnChg chg="add mod">
          <ac:chgData name="Matteo Bonfanti" userId="9510521127270a7f" providerId="LiveId" clId="{924AB3DA-59AD-4F4C-94FF-4F726EE25BC8}" dt="2024-06-27T13:51:50.817" v="5212" actId="1076"/>
          <ac:cxnSpMkLst>
            <pc:docMk/>
            <pc:sldMk cId="2443100026" sldId="316"/>
            <ac:cxnSpMk id="176" creationId="{F7990454-CBA4-DAF6-24FE-5C1194E0A222}"/>
          </ac:cxnSpMkLst>
        </pc:cxnChg>
        <pc:cxnChg chg="add mod">
          <ac:chgData name="Matteo Bonfanti" userId="9510521127270a7f" providerId="LiveId" clId="{924AB3DA-59AD-4F4C-94FF-4F726EE25BC8}" dt="2024-06-27T13:54:58.181" v="5326" actId="1076"/>
          <ac:cxnSpMkLst>
            <pc:docMk/>
            <pc:sldMk cId="2443100026" sldId="316"/>
            <ac:cxnSpMk id="180" creationId="{CED1EBB9-B177-3BD0-972A-F01BC8CBD54C}"/>
          </ac:cxnSpMkLst>
        </pc:cxnChg>
        <pc:cxnChg chg="add del mod">
          <ac:chgData name="Matteo Bonfanti" userId="9510521127270a7f" providerId="LiveId" clId="{924AB3DA-59AD-4F4C-94FF-4F726EE25BC8}" dt="2024-06-27T13:51:30.625" v="5206" actId="478"/>
          <ac:cxnSpMkLst>
            <pc:docMk/>
            <pc:sldMk cId="2443100026" sldId="316"/>
            <ac:cxnSpMk id="182" creationId="{02479080-C546-A4F2-CDCE-82A830BBDB2D}"/>
          </ac:cxnSpMkLst>
        </pc:cxnChg>
        <pc:cxnChg chg="add mod">
          <ac:chgData name="Matteo Bonfanti" userId="9510521127270a7f" providerId="LiveId" clId="{924AB3DA-59AD-4F4C-94FF-4F726EE25BC8}" dt="2024-06-27T13:52:00.579" v="5214" actId="1076"/>
          <ac:cxnSpMkLst>
            <pc:docMk/>
            <pc:sldMk cId="2443100026" sldId="316"/>
            <ac:cxnSpMk id="183" creationId="{3522B0B6-9280-30EA-4438-3E7EF1066983}"/>
          </ac:cxnSpMkLst>
        </pc:cxnChg>
        <pc:cxnChg chg="add mod">
          <ac:chgData name="Matteo Bonfanti" userId="9510521127270a7f" providerId="LiveId" clId="{924AB3DA-59AD-4F4C-94FF-4F726EE25BC8}" dt="2024-06-27T13:52:22.272" v="5219" actId="14100"/>
          <ac:cxnSpMkLst>
            <pc:docMk/>
            <pc:sldMk cId="2443100026" sldId="316"/>
            <ac:cxnSpMk id="186" creationId="{A81E770D-4DC2-6B63-E44C-84700D011678}"/>
          </ac:cxnSpMkLst>
        </pc:cxnChg>
        <pc:cxnChg chg="add del mod">
          <ac:chgData name="Matteo Bonfanti" userId="9510521127270a7f" providerId="LiveId" clId="{924AB3DA-59AD-4F4C-94FF-4F726EE25BC8}" dt="2024-06-27T13:53:36.295" v="5281" actId="478"/>
          <ac:cxnSpMkLst>
            <pc:docMk/>
            <pc:sldMk cId="2443100026" sldId="316"/>
            <ac:cxnSpMk id="189" creationId="{44BC13DF-F10D-FE3C-6F55-77CAFB3E7BAA}"/>
          </ac:cxnSpMkLst>
        </pc:cxnChg>
        <pc:cxnChg chg="add mod">
          <ac:chgData name="Matteo Bonfanti" userId="9510521127270a7f" providerId="LiveId" clId="{924AB3DA-59AD-4F4C-94FF-4F726EE25BC8}" dt="2024-06-27T13:55:57.086" v="5360" actId="14100"/>
          <ac:cxnSpMkLst>
            <pc:docMk/>
            <pc:sldMk cId="2443100026" sldId="316"/>
            <ac:cxnSpMk id="190" creationId="{D25B810C-4CF6-BE53-B9AF-70C6E8752D2E}"/>
          </ac:cxnSpMkLst>
        </pc:cxnChg>
        <pc:cxnChg chg="mod">
          <ac:chgData name="Matteo Bonfanti" userId="9510521127270a7f" providerId="LiveId" clId="{924AB3DA-59AD-4F4C-94FF-4F726EE25BC8}" dt="2024-06-27T14:06:23.909" v="5545" actId="13822"/>
          <ac:cxnSpMkLst>
            <pc:docMk/>
            <pc:sldMk cId="2443100026" sldId="316"/>
            <ac:cxnSpMk id="197" creationId="{04CD6BFB-F453-D3EC-687A-1B78E4CCD677}"/>
          </ac:cxnSpMkLst>
        </pc:cxnChg>
        <pc:cxnChg chg="mod">
          <ac:chgData name="Matteo Bonfanti" userId="9510521127270a7f" providerId="LiveId" clId="{924AB3DA-59AD-4F4C-94FF-4F726EE25BC8}" dt="2024-06-27T14:06:23.909" v="5545" actId="13822"/>
          <ac:cxnSpMkLst>
            <pc:docMk/>
            <pc:sldMk cId="2443100026" sldId="316"/>
            <ac:cxnSpMk id="198" creationId="{F2D80F2B-BCAC-EDE1-364A-A4075171D2A5}"/>
          </ac:cxnSpMkLst>
        </pc:cxnChg>
        <pc:cxnChg chg="mod">
          <ac:chgData name="Matteo Bonfanti" userId="9510521127270a7f" providerId="LiveId" clId="{924AB3DA-59AD-4F4C-94FF-4F726EE25BC8}" dt="2024-06-27T14:06:23.909" v="5545" actId="13822"/>
          <ac:cxnSpMkLst>
            <pc:docMk/>
            <pc:sldMk cId="2443100026" sldId="316"/>
            <ac:cxnSpMk id="199" creationId="{CD41CB78-E32F-561D-9F18-867CEA8C7E6D}"/>
          </ac:cxnSpMkLst>
        </pc:cxnChg>
        <pc:cxnChg chg="add mod">
          <ac:chgData name="Matteo Bonfanti" userId="9510521127270a7f" providerId="LiveId" clId="{924AB3DA-59AD-4F4C-94FF-4F726EE25BC8}" dt="2024-06-27T13:58:33.983" v="5417" actId="14100"/>
          <ac:cxnSpMkLst>
            <pc:docMk/>
            <pc:sldMk cId="2443100026" sldId="316"/>
            <ac:cxnSpMk id="201" creationId="{B27E44F1-26E4-6424-49B8-9E580924396F}"/>
          </ac:cxnSpMkLst>
        </pc:cxnChg>
        <pc:cxnChg chg="add mod">
          <ac:chgData name="Matteo Bonfanti" userId="9510521127270a7f" providerId="LiveId" clId="{924AB3DA-59AD-4F4C-94FF-4F726EE25BC8}" dt="2024-06-27T14:00:42.859" v="5437" actId="14100"/>
          <ac:cxnSpMkLst>
            <pc:docMk/>
            <pc:sldMk cId="2443100026" sldId="316"/>
            <ac:cxnSpMk id="208" creationId="{5D55C390-64AF-B26D-52AD-6A374F8B195B}"/>
          </ac:cxnSpMkLst>
        </pc:cxnChg>
        <pc:cxnChg chg="add mod">
          <ac:chgData name="Matteo Bonfanti" userId="9510521127270a7f" providerId="LiveId" clId="{924AB3DA-59AD-4F4C-94FF-4F726EE25BC8}" dt="2024-06-27T14:01:16.237" v="5443" actId="1076"/>
          <ac:cxnSpMkLst>
            <pc:docMk/>
            <pc:sldMk cId="2443100026" sldId="316"/>
            <ac:cxnSpMk id="213" creationId="{3BDA0018-7451-9DD6-785C-DE4B0A06A687}"/>
          </ac:cxnSpMkLst>
        </pc:cxnChg>
        <pc:cxnChg chg="add mod">
          <ac:chgData name="Matteo Bonfanti" userId="9510521127270a7f" providerId="LiveId" clId="{924AB3DA-59AD-4F4C-94FF-4F726EE25BC8}" dt="2024-06-27T14:01:16.237" v="5443" actId="1076"/>
          <ac:cxnSpMkLst>
            <pc:docMk/>
            <pc:sldMk cId="2443100026" sldId="316"/>
            <ac:cxnSpMk id="214" creationId="{398BF3B4-373E-8AFF-9541-C1F1EE19EDD6}"/>
          </ac:cxnSpMkLst>
        </pc:cxnChg>
        <pc:cxnChg chg="add mod">
          <ac:chgData name="Matteo Bonfanti" userId="9510521127270a7f" providerId="LiveId" clId="{924AB3DA-59AD-4F4C-94FF-4F726EE25BC8}" dt="2024-06-27T14:01:16.237" v="5443" actId="1076"/>
          <ac:cxnSpMkLst>
            <pc:docMk/>
            <pc:sldMk cId="2443100026" sldId="316"/>
            <ac:cxnSpMk id="215" creationId="{8A42FBE7-CBC5-4C73-288B-E85F7575F2AD}"/>
          </ac:cxnSpMkLst>
        </pc:cxnChg>
        <pc:cxnChg chg="add mod">
          <ac:chgData name="Matteo Bonfanti" userId="9510521127270a7f" providerId="LiveId" clId="{924AB3DA-59AD-4F4C-94FF-4F726EE25BC8}" dt="2024-06-27T14:01:16.237" v="5443" actId="1076"/>
          <ac:cxnSpMkLst>
            <pc:docMk/>
            <pc:sldMk cId="2443100026" sldId="316"/>
            <ac:cxnSpMk id="217" creationId="{635554B3-A554-F016-ABFF-939F7B3D4960}"/>
          </ac:cxnSpMkLst>
        </pc:cxnChg>
        <pc:cxnChg chg="mod">
          <ac:chgData name="Matteo Bonfanti" userId="9510521127270a7f" providerId="LiveId" clId="{924AB3DA-59AD-4F4C-94FF-4F726EE25BC8}" dt="2024-06-27T14:01:07.528" v="5441"/>
          <ac:cxnSpMkLst>
            <pc:docMk/>
            <pc:sldMk cId="2443100026" sldId="316"/>
            <ac:cxnSpMk id="219" creationId="{38C76CAD-8A73-F95E-FF99-A18BCC41AE05}"/>
          </ac:cxnSpMkLst>
        </pc:cxnChg>
        <pc:cxnChg chg="mod">
          <ac:chgData name="Matteo Bonfanti" userId="9510521127270a7f" providerId="LiveId" clId="{924AB3DA-59AD-4F4C-94FF-4F726EE25BC8}" dt="2024-06-27T14:01:07.528" v="5441"/>
          <ac:cxnSpMkLst>
            <pc:docMk/>
            <pc:sldMk cId="2443100026" sldId="316"/>
            <ac:cxnSpMk id="220" creationId="{6B755C0E-5D64-7779-9300-21BE07F0F55E}"/>
          </ac:cxnSpMkLst>
        </pc:cxnChg>
        <pc:cxnChg chg="mod">
          <ac:chgData name="Matteo Bonfanti" userId="9510521127270a7f" providerId="LiveId" clId="{924AB3DA-59AD-4F4C-94FF-4F726EE25BC8}" dt="2024-06-27T14:01:07.528" v="5441"/>
          <ac:cxnSpMkLst>
            <pc:docMk/>
            <pc:sldMk cId="2443100026" sldId="316"/>
            <ac:cxnSpMk id="221" creationId="{DDE966DC-5705-E77C-B15D-D41365119D6D}"/>
          </ac:cxnSpMkLst>
        </pc:cxnChg>
        <pc:cxnChg chg="add mod">
          <ac:chgData name="Matteo Bonfanti" userId="9510521127270a7f" providerId="LiveId" clId="{924AB3DA-59AD-4F4C-94FF-4F726EE25BC8}" dt="2024-06-27T14:01:16.237" v="5443" actId="1076"/>
          <ac:cxnSpMkLst>
            <pc:docMk/>
            <pc:sldMk cId="2443100026" sldId="316"/>
            <ac:cxnSpMk id="223" creationId="{1AEB4EAF-2E03-E4A3-6061-A2BAE001636A}"/>
          </ac:cxnSpMkLst>
        </pc:cxnChg>
        <pc:cxnChg chg="add mod">
          <ac:chgData name="Matteo Bonfanti" userId="9510521127270a7f" providerId="LiveId" clId="{924AB3DA-59AD-4F4C-94FF-4F726EE25BC8}" dt="2024-06-27T14:03:31.224" v="5491" actId="14100"/>
          <ac:cxnSpMkLst>
            <pc:docMk/>
            <pc:sldMk cId="2443100026" sldId="316"/>
            <ac:cxnSpMk id="233" creationId="{AC532835-D812-EED6-2F32-4D2EB78B8CAA}"/>
          </ac:cxnSpMkLst>
        </pc:cxnChg>
        <pc:cxnChg chg="add mod">
          <ac:chgData name="Matteo Bonfanti" userId="9510521127270a7f" providerId="LiveId" clId="{924AB3DA-59AD-4F4C-94FF-4F726EE25BC8}" dt="2024-06-27T14:07:53.341" v="5565" actId="1076"/>
          <ac:cxnSpMkLst>
            <pc:docMk/>
            <pc:sldMk cId="2443100026" sldId="316"/>
            <ac:cxnSpMk id="241" creationId="{1B479A42-CE31-526B-9FB4-D55F56FA3F31}"/>
          </ac:cxnSpMkLst>
        </pc:cxnChg>
        <pc:cxnChg chg="add mod">
          <ac:chgData name="Matteo Bonfanti" userId="9510521127270a7f" providerId="LiveId" clId="{924AB3DA-59AD-4F4C-94FF-4F726EE25BC8}" dt="2024-06-27T14:08:31.516" v="5579" actId="14100"/>
          <ac:cxnSpMkLst>
            <pc:docMk/>
            <pc:sldMk cId="2443100026" sldId="316"/>
            <ac:cxnSpMk id="243" creationId="{A010A1F4-4F7A-FABF-192A-C5837E519A12}"/>
          </ac:cxnSpMkLst>
        </pc:cxnChg>
        <pc:cxnChg chg="mod">
          <ac:chgData name="Matteo Bonfanti" userId="9510521127270a7f" providerId="LiveId" clId="{924AB3DA-59AD-4F4C-94FF-4F726EE25BC8}" dt="2024-06-27T14:09:40.685" v="5657"/>
          <ac:cxnSpMkLst>
            <pc:docMk/>
            <pc:sldMk cId="2443100026" sldId="316"/>
            <ac:cxnSpMk id="252" creationId="{13D9EC16-7706-D24B-9012-F4FD15C4261D}"/>
          </ac:cxnSpMkLst>
        </pc:cxnChg>
        <pc:cxnChg chg="mod">
          <ac:chgData name="Matteo Bonfanti" userId="9510521127270a7f" providerId="LiveId" clId="{924AB3DA-59AD-4F4C-94FF-4F726EE25BC8}" dt="2024-06-27T14:09:40.685" v="5657"/>
          <ac:cxnSpMkLst>
            <pc:docMk/>
            <pc:sldMk cId="2443100026" sldId="316"/>
            <ac:cxnSpMk id="253" creationId="{95ABCED0-396A-6193-3E8F-D98CE7E984DE}"/>
          </ac:cxnSpMkLst>
        </pc:cxnChg>
        <pc:cxnChg chg="mod">
          <ac:chgData name="Matteo Bonfanti" userId="9510521127270a7f" providerId="LiveId" clId="{924AB3DA-59AD-4F4C-94FF-4F726EE25BC8}" dt="2024-06-27T14:09:40.685" v="5657"/>
          <ac:cxnSpMkLst>
            <pc:docMk/>
            <pc:sldMk cId="2443100026" sldId="316"/>
            <ac:cxnSpMk id="254" creationId="{027B8D43-301E-BCDF-AF64-50182E4419A8}"/>
          </ac:cxnSpMkLst>
        </pc:cxnChg>
      </pc:sldChg>
      <pc:sldChg chg="addSp delSp modSp new mod">
        <pc:chgData name="Matteo Bonfanti" userId="9510521127270a7f" providerId="LiveId" clId="{924AB3DA-59AD-4F4C-94FF-4F726EE25BC8}" dt="2024-07-06T13:35:58.703" v="6380" actId="1035"/>
        <pc:sldMkLst>
          <pc:docMk/>
          <pc:sldMk cId="646000901" sldId="317"/>
        </pc:sldMkLst>
        <pc:spChg chg="mod">
          <ac:chgData name="Matteo Bonfanti" userId="9510521127270a7f" providerId="LiveId" clId="{924AB3DA-59AD-4F4C-94FF-4F726EE25BC8}" dt="2024-06-25T21:47:22.803" v="3325" actId="1076"/>
          <ac:spMkLst>
            <pc:docMk/>
            <pc:sldMk cId="646000901" sldId="317"/>
            <ac:spMk id="2" creationId="{2255E793-17AE-9306-87CB-2738BF2762DD}"/>
          </ac:spMkLst>
        </pc:spChg>
        <pc:spChg chg="add mod">
          <ac:chgData name="Matteo Bonfanti" userId="9510521127270a7f" providerId="LiveId" clId="{924AB3DA-59AD-4F4C-94FF-4F726EE25BC8}" dt="2024-06-26T16:44:31.525" v="3768" actId="20577"/>
          <ac:spMkLst>
            <pc:docMk/>
            <pc:sldMk cId="646000901" sldId="317"/>
            <ac:spMk id="3" creationId="{A40178FD-062A-7A95-02F8-D608D41030BA}"/>
          </ac:spMkLst>
        </pc:spChg>
        <pc:spChg chg="add mod">
          <ac:chgData name="Matteo Bonfanti" userId="9510521127270a7f" providerId="LiveId" clId="{924AB3DA-59AD-4F4C-94FF-4F726EE25BC8}" dt="2024-06-26T16:44:54.659" v="3790" actId="1076"/>
          <ac:spMkLst>
            <pc:docMk/>
            <pc:sldMk cId="646000901" sldId="317"/>
            <ac:spMk id="5" creationId="{1E582425-CF1E-FBA1-20BF-91B5A191C898}"/>
          </ac:spMkLst>
        </pc:spChg>
        <pc:spChg chg="add mod">
          <ac:chgData name="Matteo Bonfanti" userId="9510521127270a7f" providerId="LiveId" clId="{924AB3DA-59AD-4F4C-94FF-4F726EE25BC8}" dt="2024-06-26T16:47:58.637" v="3860" actId="20577"/>
          <ac:spMkLst>
            <pc:docMk/>
            <pc:sldMk cId="646000901" sldId="317"/>
            <ac:spMk id="8" creationId="{31F6F6D0-3E46-2F49-5983-F5A1F2A5F1F9}"/>
          </ac:spMkLst>
        </pc:spChg>
        <pc:spChg chg="add mod">
          <ac:chgData name="Matteo Bonfanti" userId="9510521127270a7f" providerId="LiveId" clId="{924AB3DA-59AD-4F4C-94FF-4F726EE25BC8}" dt="2024-06-26T16:36:01.865" v="3653" actId="1076"/>
          <ac:spMkLst>
            <pc:docMk/>
            <pc:sldMk cId="646000901" sldId="317"/>
            <ac:spMk id="9" creationId="{AE7C5762-BB52-D891-E11E-B6A0DFF54DD6}"/>
          </ac:spMkLst>
        </pc:spChg>
        <pc:spChg chg="add mod">
          <ac:chgData name="Matteo Bonfanti" userId="9510521127270a7f" providerId="LiveId" clId="{924AB3DA-59AD-4F4C-94FF-4F726EE25BC8}" dt="2024-06-26T16:45:10.361" v="3794" actId="1076"/>
          <ac:spMkLst>
            <pc:docMk/>
            <pc:sldMk cId="646000901" sldId="317"/>
            <ac:spMk id="10" creationId="{7DEC8BDE-A132-9E85-89EC-214054AD29FA}"/>
          </ac:spMkLst>
        </pc:spChg>
        <pc:spChg chg="add del mod">
          <ac:chgData name="Matteo Bonfanti" userId="9510521127270a7f" providerId="LiveId" clId="{924AB3DA-59AD-4F4C-94FF-4F726EE25BC8}" dt="2024-06-26T16:46:57.273" v="3805" actId="478"/>
          <ac:spMkLst>
            <pc:docMk/>
            <pc:sldMk cId="646000901" sldId="317"/>
            <ac:spMk id="12" creationId="{D18F44A1-FC8E-443E-FC26-CC1344BE8606}"/>
          </ac:spMkLst>
        </pc:spChg>
        <pc:spChg chg="add mod">
          <ac:chgData name="Matteo Bonfanti" userId="9510521127270a7f" providerId="LiveId" clId="{924AB3DA-59AD-4F4C-94FF-4F726EE25BC8}" dt="2024-06-26T19:23:58.152" v="4430" actId="20577"/>
          <ac:spMkLst>
            <pc:docMk/>
            <pc:sldMk cId="646000901" sldId="317"/>
            <ac:spMk id="13" creationId="{C88CE399-7EEB-1C94-8D9A-1AB87E7DC937}"/>
          </ac:spMkLst>
        </pc:spChg>
        <pc:spChg chg="add mod">
          <ac:chgData name="Matteo Bonfanti" userId="9510521127270a7f" providerId="LiveId" clId="{924AB3DA-59AD-4F4C-94FF-4F726EE25BC8}" dt="2024-06-26T16:36:01.865" v="3653" actId="1076"/>
          <ac:spMkLst>
            <pc:docMk/>
            <pc:sldMk cId="646000901" sldId="317"/>
            <ac:spMk id="17" creationId="{EE541299-A548-364D-F6E2-7CAC7C96B0B7}"/>
          </ac:spMkLst>
        </pc:spChg>
        <pc:spChg chg="add mod">
          <ac:chgData name="Matteo Bonfanti" userId="9510521127270a7f" providerId="LiveId" clId="{924AB3DA-59AD-4F4C-94FF-4F726EE25BC8}" dt="2024-06-26T16:36:01.865" v="3653" actId="1076"/>
          <ac:spMkLst>
            <pc:docMk/>
            <pc:sldMk cId="646000901" sldId="317"/>
            <ac:spMk id="18" creationId="{2DECED0B-4660-54EA-7C7B-976CE6503286}"/>
          </ac:spMkLst>
        </pc:spChg>
        <pc:spChg chg="add del mod">
          <ac:chgData name="Matteo Bonfanti" userId="9510521127270a7f" providerId="LiveId" clId="{924AB3DA-59AD-4F4C-94FF-4F726EE25BC8}" dt="2024-06-26T16:40:06.936" v="3704" actId="478"/>
          <ac:spMkLst>
            <pc:docMk/>
            <pc:sldMk cId="646000901" sldId="317"/>
            <ac:spMk id="24" creationId="{CF2D7FB4-59F7-2EE9-1886-A09E55B475DD}"/>
          </ac:spMkLst>
        </pc:spChg>
        <pc:spChg chg="add mod">
          <ac:chgData name="Matteo Bonfanti" userId="9510521127270a7f" providerId="LiveId" clId="{924AB3DA-59AD-4F4C-94FF-4F726EE25BC8}" dt="2024-06-26T16:55:49.996" v="4025" actId="14100"/>
          <ac:spMkLst>
            <pc:docMk/>
            <pc:sldMk cId="646000901" sldId="317"/>
            <ac:spMk id="25" creationId="{7C30FB3D-F309-28B2-37E8-82C34C42FC81}"/>
          </ac:spMkLst>
        </pc:spChg>
        <pc:spChg chg="add del mod">
          <ac:chgData name="Matteo Bonfanti" userId="9510521127270a7f" providerId="LiveId" clId="{924AB3DA-59AD-4F4C-94FF-4F726EE25BC8}" dt="2024-06-26T16:49:56.810" v="3894" actId="478"/>
          <ac:spMkLst>
            <pc:docMk/>
            <pc:sldMk cId="646000901" sldId="317"/>
            <ac:spMk id="26" creationId="{0C26350A-B1F7-631D-A435-5A764326C067}"/>
          </ac:spMkLst>
        </pc:spChg>
        <pc:spChg chg="add mod">
          <ac:chgData name="Matteo Bonfanti" userId="9510521127270a7f" providerId="LiveId" clId="{924AB3DA-59AD-4F4C-94FF-4F726EE25BC8}" dt="2024-06-26T16:43:49.248" v="3753" actId="1076"/>
          <ac:spMkLst>
            <pc:docMk/>
            <pc:sldMk cId="646000901" sldId="317"/>
            <ac:spMk id="28" creationId="{512251C7-D14E-AA99-1031-F43F4179FD77}"/>
          </ac:spMkLst>
        </pc:spChg>
        <pc:spChg chg="add mod">
          <ac:chgData name="Matteo Bonfanti" userId="9510521127270a7f" providerId="LiveId" clId="{924AB3DA-59AD-4F4C-94FF-4F726EE25BC8}" dt="2024-06-26T19:22:22.155" v="4356" actId="20577"/>
          <ac:spMkLst>
            <pc:docMk/>
            <pc:sldMk cId="646000901" sldId="317"/>
            <ac:spMk id="30" creationId="{1523E6E0-5634-354F-2A0F-0684662FE80F}"/>
          </ac:spMkLst>
        </pc:spChg>
        <pc:spChg chg="add mod">
          <ac:chgData name="Matteo Bonfanti" userId="9510521127270a7f" providerId="LiveId" clId="{924AB3DA-59AD-4F4C-94FF-4F726EE25BC8}" dt="2024-06-26T16:51:26.322" v="3908" actId="1076"/>
          <ac:spMkLst>
            <pc:docMk/>
            <pc:sldMk cId="646000901" sldId="317"/>
            <ac:spMk id="35" creationId="{E60439E2-8071-6A5C-44C8-C9BD4A27E789}"/>
          </ac:spMkLst>
        </pc:spChg>
        <pc:spChg chg="add del mod">
          <ac:chgData name="Matteo Bonfanti" userId="9510521127270a7f" providerId="LiveId" clId="{924AB3DA-59AD-4F4C-94FF-4F726EE25BC8}" dt="2024-06-26T16:39:45.041" v="3697" actId="478"/>
          <ac:spMkLst>
            <pc:docMk/>
            <pc:sldMk cId="646000901" sldId="317"/>
            <ac:spMk id="40" creationId="{9176C0C6-7246-B627-6A2F-73C18E92EE93}"/>
          </ac:spMkLst>
        </pc:spChg>
        <pc:spChg chg="add mod">
          <ac:chgData name="Matteo Bonfanti" userId="9510521127270a7f" providerId="LiveId" clId="{924AB3DA-59AD-4F4C-94FF-4F726EE25BC8}" dt="2024-06-26T16:36:01.865" v="3653" actId="1076"/>
          <ac:spMkLst>
            <pc:docMk/>
            <pc:sldMk cId="646000901" sldId="317"/>
            <ac:spMk id="41" creationId="{D5871090-9C2C-6D38-08FE-7A4AAEDF6F49}"/>
          </ac:spMkLst>
        </pc:spChg>
        <pc:spChg chg="add mod">
          <ac:chgData name="Matteo Bonfanti" userId="9510521127270a7f" providerId="LiveId" clId="{924AB3DA-59AD-4F4C-94FF-4F726EE25BC8}" dt="2024-06-26T16:51:19.538" v="3906" actId="1076"/>
          <ac:spMkLst>
            <pc:docMk/>
            <pc:sldMk cId="646000901" sldId="317"/>
            <ac:spMk id="43" creationId="{037BAF44-7D57-2CCA-CE88-462C8CB3F102}"/>
          </ac:spMkLst>
        </pc:spChg>
        <pc:spChg chg="add mod">
          <ac:chgData name="Matteo Bonfanti" userId="9510521127270a7f" providerId="LiveId" clId="{924AB3DA-59AD-4F4C-94FF-4F726EE25BC8}" dt="2024-06-26T16:50:07.523" v="3897" actId="14100"/>
          <ac:spMkLst>
            <pc:docMk/>
            <pc:sldMk cId="646000901" sldId="317"/>
            <ac:spMk id="44" creationId="{0D3D20A4-C6DB-F1B3-0381-927387170749}"/>
          </ac:spMkLst>
        </pc:spChg>
        <pc:spChg chg="add del mod">
          <ac:chgData name="Matteo Bonfanti" userId="9510521127270a7f" providerId="LiveId" clId="{924AB3DA-59AD-4F4C-94FF-4F726EE25BC8}" dt="2024-06-26T16:39:58.941" v="3703" actId="478"/>
          <ac:spMkLst>
            <pc:docMk/>
            <pc:sldMk cId="646000901" sldId="317"/>
            <ac:spMk id="47" creationId="{23A4B830-8BA0-4674-F504-321D04059E14}"/>
          </ac:spMkLst>
        </pc:spChg>
        <pc:spChg chg="add del mod">
          <ac:chgData name="Matteo Bonfanti" userId="9510521127270a7f" providerId="LiveId" clId="{924AB3DA-59AD-4F4C-94FF-4F726EE25BC8}" dt="2024-06-26T16:39:56.066" v="3700" actId="478"/>
          <ac:spMkLst>
            <pc:docMk/>
            <pc:sldMk cId="646000901" sldId="317"/>
            <ac:spMk id="48" creationId="{C69FD8E5-0D14-6BB6-A64B-36D068D78070}"/>
          </ac:spMkLst>
        </pc:spChg>
        <pc:spChg chg="add del mod">
          <ac:chgData name="Matteo Bonfanti" userId="9510521127270a7f" providerId="LiveId" clId="{924AB3DA-59AD-4F4C-94FF-4F726EE25BC8}" dt="2024-06-26T16:39:50.823" v="3699" actId="478"/>
          <ac:spMkLst>
            <pc:docMk/>
            <pc:sldMk cId="646000901" sldId="317"/>
            <ac:spMk id="50" creationId="{48DFEF57-2F69-DF4F-E3A2-D9D79915002C}"/>
          </ac:spMkLst>
        </pc:spChg>
        <pc:spChg chg="add mod">
          <ac:chgData name="Matteo Bonfanti" userId="9510521127270a7f" providerId="LiveId" clId="{924AB3DA-59AD-4F4C-94FF-4F726EE25BC8}" dt="2024-06-26T16:51:28.870" v="3909" actId="14100"/>
          <ac:spMkLst>
            <pc:docMk/>
            <pc:sldMk cId="646000901" sldId="317"/>
            <ac:spMk id="51" creationId="{70B13E33-F1AB-C93A-AEE7-2E5474745200}"/>
          </ac:spMkLst>
        </pc:spChg>
        <pc:spChg chg="add mod">
          <ac:chgData name="Matteo Bonfanti" userId="9510521127270a7f" providerId="LiveId" clId="{924AB3DA-59AD-4F4C-94FF-4F726EE25BC8}" dt="2024-06-26T16:44:20.172" v="3755" actId="1076"/>
          <ac:spMkLst>
            <pc:docMk/>
            <pc:sldMk cId="646000901" sldId="317"/>
            <ac:spMk id="52" creationId="{6D160EF9-DF71-F7FF-3665-C119F01A09C3}"/>
          </ac:spMkLst>
        </pc:spChg>
        <pc:spChg chg="add del mod">
          <ac:chgData name="Matteo Bonfanti" userId="9510521127270a7f" providerId="LiveId" clId="{924AB3DA-59AD-4F4C-94FF-4F726EE25BC8}" dt="2024-06-26T16:53:21.327" v="3938" actId="478"/>
          <ac:spMkLst>
            <pc:docMk/>
            <pc:sldMk cId="646000901" sldId="317"/>
            <ac:spMk id="60" creationId="{EEC3E9DA-59B9-E5D4-F1CF-A3A5168B2DBC}"/>
          </ac:spMkLst>
        </pc:spChg>
        <pc:spChg chg="add mod">
          <ac:chgData name="Matteo Bonfanti" userId="9510521127270a7f" providerId="LiveId" clId="{924AB3DA-59AD-4F4C-94FF-4F726EE25BC8}" dt="2024-06-26T16:49:00.410" v="3883" actId="1076"/>
          <ac:spMkLst>
            <pc:docMk/>
            <pc:sldMk cId="646000901" sldId="317"/>
            <ac:spMk id="61" creationId="{114D1E2F-D410-0823-8055-B83F35DA9DF5}"/>
          </ac:spMkLst>
        </pc:spChg>
        <pc:spChg chg="add mod">
          <ac:chgData name="Matteo Bonfanti" userId="9510521127270a7f" providerId="LiveId" clId="{924AB3DA-59AD-4F4C-94FF-4F726EE25BC8}" dt="2024-07-06T13:35:51.397" v="6376" actId="1036"/>
          <ac:spMkLst>
            <pc:docMk/>
            <pc:sldMk cId="646000901" sldId="317"/>
            <ac:spMk id="62" creationId="{68C4F11D-271E-DF80-0273-9A6FB4F1E842}"/>
          </ac:spMkLst>
        </pc:spChg>
        <pc:spChg chg="add mod">
          <ac:chgData name="Matteo Bonfanti" userId="9510521127270a7f" providerId="LiveId" clId="{924AB3DA-59AD-4F4C-94FF-4F726EE25BC8}" dt="2024-07-06T13:35:58.703" v="6380" actId="1035"/>
          <ac:spMkLst>
            <pc:docMk/>
            <pc:sldMk cId="646000901" sldId="317"/>
            <ac:spMk id="63" creationId="{96CB6913-EEC9-5DC1-1683-18002C775765}"/>
          </ac:spMkLst>
        </pc:spChg>
        <pc:spChg chg="add mod">
          <ac:chgData name="Matteo Bonfanti" userId="9510521127270a7f" providerId="LiveId" clId="{924AB3DA-59AD-4F4C-94FF-4F726EE25BC8}" dt="2024-06-26T16:57:22.412" v="4072" actId="20577"/>
          <ac:spMkLst>
            <pc:docMk/>
            <pc:sldMk cId="646000901" sldId="317"/>
            <ac:spMk id="64" creationId="{021FC759-FE02-D566-F38C-D8939B73AF0F}"/>
          </ac:spMkLst>
        </pc:spChg>
        <pc:spChg chg="add mod">
          <ac:chgData name="Matteo Bonfanti" userId="9510521127270a7f" providerId="LiveId" clId="{924AB3DA-59AD-4F4C-94FF-4F726EE25BC8}" dt="2024-06-26T16:55:10.384" v="4016" actId="14100"/>
          <ac:spMkLst>
            <pc:docMk/>
            <pc:sldMk cId="646000901" sldId="317"/>
            <ac:spMk id="65" creationId="{72CA0003-6157-5FFE-06F8-32DBACDBD904}"/>
          </ac:spMkLst>
        </pc:spChg>
        <pc:spChg chg="add mod">
          <ac:chgData name="Matteo Bonfanti" userId="9510521127270a7f" providerId="LiveId" clId="{924AB3DA-59AD-4F4C-94FF-4F726EE25BC8}" dt="2024-06-26T16:53:00.190" v="3935" actId="20577"/>
          <ac:spMkLst>
            <pc:docMk/>
            <pc:sldMk cId="646000901" sldId="317"/>
            <ac:spMk id="66" creationId="{DE048678-7E8D-7666-41B5-2A665F00A252}"/>
          </ac:spMkLst>
        </pc:spChg>
        <pc:spChg chg="add mod">
          <ac:chgData name="Matteo Bonfanti" userId="9510521127270a7f" providerId="LiveId" clId="{924AB3DA-59AD-4F4C-94FF-4F726EE25BC8}" dt="2024-06-26T16:52:55.136" v="3928" actId="1076"/>
          <ac:spMkLst>
            <pc:docMk/>
            <pc:sldMk cId="646000901" sldId="317"/>
            <ac:spMk id="68" creationId="{C66643FC-5D4E-B145-25AE-BC53AA333EE7}"/>
          </ac:spMkLst>
        </pc:spChg>
        <pc:spChg chg="add mod">
          <ac:chgData name="Matteo Bonfanti" userId="9510521127270a7f" providerId="LiveId" clId="{924AB3DA-59AD-4F4C-94FF-4F726EE25BC8}" dt="2024-06-26T16:57:07.539" v="4067" actId="1038"/>
          <ac:spMkLst>
            <pc:docMk/>
            <pc:sldMk cId="646000901" sldId="317"/>
            <ac:spMk id="70" creationId="{58117584-C954-818F-D583-CB3599FC4651}"/>
          </ac:spMkLst>
        </pc:spChg>
        <pc:spChg chg="add mod">
          <ac:chgData name="Matteo Bonfanti" userId="9510521127270a7f" providerId="LiveId" clId="{924AB3DA-59AD-4F4C-94FF-4F726EE25BC8}" dt="2024-06-26T16:57:03.974" v="4063" actId="1076"/>
          <ac:spMkLst>
            <pc:docMk/>
            <pc:sldMk cId="646000901" sldId="317"/>
            <ac:spMk id="74" creationId="{B591EB2B-3600-054C-6266-3B8BECC7DBA2}"/>
          </ac:spMkLst>
        </pc:spChg>
        <pc:spChg chg="add mod">
          <ac:chgData name="Matteo Bonfanti" userId="9510521127270a7f" providerId="LiveId" clId="{924AB3DA-59AD-4F4C-94FF-4F726EE25BC8}" dt="2024-06-26T19:21:28.472" v="4304" actId="1076"/>
          <ac:spMkLst>
            <pc:docMk/>
            <pc:sldMk cId="646000901" sldId="317"/>
            <ac:spMk id="77" creationId="{3774FF19-0A0A-7F03-75FA-FE938D513BFC}"/>
          </ac:spMkLst>
        </pc:spChg>
        <pc:grpChg chg="add del mod">
          <ac:chgData name="Matteo Bonfanti" userId="9510521127270a7f" providerId="LiveId" clId="{924AB3DA-59AD-4F4C-94FF-4F726EE25BC8}" dt="2024-06-26T16:44:16.349" v="3754" actId="478"/>
          <ac:grpSpMkLst>
            <pc:docMk/>
            <pc:sldMk cId="646000901" sldId="317"/>
            <ac:grpSpMk id="20" creationId="{C860E214-FEE4-8EB6-4068-3FD49527B0C9}"/>
          </ac:grpSpMkLst>
        </pc:grpChg>
        <pc:grpChg chg="add mod">
          <ac:chgData name="Matteo Bonfanti" userId="9510521127270a7f" providerId="LiveId" clId="{924AB3DA-59AD-4F4C-94FF-4F726EE25BC8}" dt="2024-06-26T16:51:22.747" v="3907" actId="1076"/>
          <ac:grpSpMkLst>
            <pc:docMk/>
            <pc:sldMk cId="646000901" sldId="317"/>
            <ac:grpSpMk id="31" creationId="{0117456E-1EA6-C369-47B7-3E5CD33622EA}"/>
          </ac:grpSpMkLst>
        </pc:grpChg>
        <pc:grpChg chg="add del mod">
          <ac:chgData name="Matteo Bonfanti" userId="9510521127270a7f" providerId="LiveId" clId="{924AB3DA-59AD-4F4C-94FF-4F726EE25BC8}" dt="2024-06-26T16:39:45.817" v="3698" actId="478"/>
          <ac:grpSpMkLst>
            <pc:docMk/>
            <pc:sldMk cId="646000901" sldId="317"/>
            <ac:grpSpMk id="36" creationId="{D95CD770-DEA0-F7AD-7848-4B6FA7C920CC}"/>
          </ac:grpSpMkLst>
        </pc:grpChg>
        <pc:cxnChg chg="add mod">
          <ac:chgData name="Matteo Bonfanti" userId="9510521127270a7f" providerId="LiveId" clId="{924AB3DA-59AD-4F4C-94FF-4F726EE25BC8}" dt="2024-06-26T16:36:01.865" v="3653" actId="1076"/>
          <ac:cxnSpMkLst>
            <pc:docMk/>
            <pc:sldMk cId="646000901" sldId="317"/>
            <ac:cxnSpMk id="4" creationId="{16E65AE6-A50F-E9F7-3423-332DADF80DB1}"/>
          </ac:cxnSpMkLst>
        </pc:cxnChg>
        <pc:cxnChg chg="add mod">
          <ac:chgData name="Matteo Bonfanti" userId="9510521127270a7f" providerId="LiveId" clId="{924AB3DA-59AD-4F4C-94FF-4F726EE25BC8}" dt="2024-06-26T16:44:59.917" v="3791" actId="14100"/>
          <ac:cxnSpMkLst>
            <pc:docMk/>
            <pc:sldMk cId="646000901" sldId="317"/>
            <ac:cxnSpMk id="6" creationId="{4C7CE304-ED59-3079-AAB5-21AD039A1FAD}"/>
          </ac:cxnSpMkLst>
        </pc:cxnChg>
        <pc:cxnChg chg="add mod">
          <ac:chgData name="Matteo Bonfanti" userId="9510521127270a7f" providerId="LiveId" clId="{924AB3DA-59AD-4F4C-94FF-4F726EE25BC8}" dt="2024-06-26T16:36:01.865" v="3653" actId="1076"/>
          <ac:cxnSpMkLst>
            <pc:docMk/>
            <pc:sldMk cId="646000901" sldId="317"/>
            <ac:cxnSpMk id="7" creationId="{FF5B986E-3CA6-66C9-35B5-173557204C5F}"/>
          </ac:cxnSpMkLst>
        </pc:cxnChg>
        <pc:cxnChg chg="add mod">
          <ac:chgData name="Matteo Bonfanti" userId="9510521127270a7f" providerId="LiveId" clId="{924AB3DA-59AD-4F4C-94FF-4F726EE25BC8}" dt="2024-06-26T16:45:13.829" v="3795" actId="14100"/>
          <ac:cxnSpMkLst>
            <pc:docMk/>
            <pc:sldMk cId="646000901" sldId="317"/>
            <ac:cxnSpMk id="11" creationId="{4E4628ED-D5A0-A5D8-30D2-E9D9B189FD47}"/>
          </ac:cxnSpMkLst>
        </pc:cxnChg>
        <pc:cxnChg chg="add mod">
          <ac:chgData name="Matteo Bonfanti" userId="9510521127270a7f" providerId="LiveId" clId="{924AB3DA-59AD-4F4C-94FF-4F726EE25BC8}" dt="2024-06-26T16:51:09.706" v="3905" actId="1076"/>
          <ac:cxnSpMkLst>
            <pc:docMk/>
            <pc:sldMk cId="646000901" sldId="317"/>
            <ac:cxnSpMk id="14" creationId="{500F325C-0B66-D9DA-FA39-245921BC1AC6}"/>
          </ac:cxnSpMkLst>
        </pc:cxnChg>
        <pc:cxnChg chg="add mod">
          <ac:chgData name="Matteo Bonfanti" userId="9510521127270a7f" providerId="LiveId" clId="{924AB3DA-59AD-4F4C-94FF-4F726EE25BC8}" dt="2024-06-26T16:44:24.771" v="3757" actId="14100"/>
          <ac:cxnSpMkLst>
            <pc:docMk/>
            <pc:sldMk cId="646000901" sldId="317"/>
            <ac:cxnSpMk id="15" creationId="{DE899F07-2B13-C166-5F47-939B0FB73F1E}"/>
          </ac:cxnSpMkLst>
        </pc:cxnChg>
        <pc:cxnChg chg="add mod">
          <ac:chgData name="Matteo Bonfanti" userId="9510521127270a7f" providerId="LiveId" clId="{924AB3DA-59AD-4F4C-94FF-4F726EE25BC8}" dt="2024-06-26T16:36:01.865" v="3653" actId="1076"/>
          <ac:cxnSpMkLst>
            <pc:docMk/>
            <pc:sldMk cId="646000901" sldId="317"/>
            <ac:cxnSpMk id="16" creationId="{B16C474C-63F1-A687-AEBF-6987870BFA07}"/>
          </ac:cxnSpMkLst>
        </pc:cxnChg>
        <pc:cxnChg chg="add mod">
          <ac:chgData name="Matteo Bonfanti" userId="9510521127270a7f" providerId="LiveId" clId="{924AB3DA-59AD-4F4C-94FF-4F726EE25BC8}" dt="2024-06-26T16:36:01.865" v="3653" actId="1076"/>
          <ac:cxnSpMkLst>
            <pc:docMk/>
            <pc:sldMk cId="646000901" sldId="317"/>
            <ac:cxnSpMk id="19" creationId="{0D661A61-8A4B-04A8-24D2-7331640400BE}"/>
          </ac:cxnSpMkLst>
        </pc:cxnChg>
        <pc:cxnChg chg="mod">
          <ac:chgData name="Matteo Bonfanti" userId="9510521127270a7f" providerId="LiveId" clId="{924AB3DA-59AD-4F4C-94FF-4F726EE25BC8}" dt="2024-06-26T16:35:56.769" v="3652"/>
          <ac:cxnSpMkLst>
            <pc:docMk/>
            <pc:sldMk cId="646000901" sldId="317"/>
            <ac:cxnSpMk id="21" creationId="{283E06A7-17FA-638E-D032-BD38DF803FD1}"/>
          </ac:cxnSpMkLst>
        </pc:cxnChg>
        <pc:cxnChg chg="mod">
          <ac:chgData name="Matteo Bonfanti" userId="9510521127270a7f" providerId="LiveId" clId="{924AB3DA-59AD-4F4C-94FF-4F726EE25BC8}" dt="2024-06-26T16:35:56.769" v="3652"/>
          <ac:cxnSpMkLst>
            <pc:docMk/>
            <pc:sldMk cId="646000901" sldId="317"/>
            <ac:cxnSpMk id="22" creationId="{A53F5097-6DFA-B99C-15C6-27D863A00FCE}"/>
          </ac:cxnSpMkLst>
        </pc:cxnChg>
        <pc:cxnChg chg="mod">
          <ac:chgData name="Matteo Bonfanti" userId="9510521127270a7f" providerId="LiveId" clId="{924AB3DA-59AD-4F4C-94FF-4F726EE25BC8}" dt="2024-06-26T16:35:56.769" v="3652"/>
          <ac:cxnSpMkLst>
            <pc:docMk/>
            <pc:sldMk cId="646000901" sldId="317"/>
            <ac:cxnSpMk id="23" creationId="{C8EC8A0C-4CD8-A0F5-93E7-449F536B8F37}"/>
          </ac:cxnSpMkLst>
        </pc:cxnChg>
        <pc:cxnChg chg="add mod">
          <ac:chgData name="Matteo Bonfanti" userId="9510521127270a7f" providerId="LiveId" clId="{924AB3DA-59AD-4F4C-94FF-4F726EE25BC8}" dt="2024-06-26T16:36:01.865" v="3653" actId="1076"/>
          <ac:cxnSpMkLst>
            <pc:docMk/>
            <pc:sldMk cId="646000901" sldId="317"/>
            <ac:cxnSpMk id="27" creationId="{BE69E1F8-B704-8768-914C-078F11E0B1FB}"/>
          </ac:cxnSpMkLst>
        </pc:cxnChg>
        <pc:cxnChg chg="add mod">
          <ac:chgData name="Matteo Bonfanti" userId="9510521127270a7f" providerId="LiveId" clId="{924AB3DA-59AD-4F4C-94FF-4F726EE25BC8}" dt="2024-06-26T16:48:06.472" v="3861" actId="14100"/>
          <ac:cxnSpMkLst>
            <pc:docMk/>
            <pc:sldMk cId="646000901" sldId="317"/>
            <ac:cxnSpMk id="29" creationId="{30057BB6-60C7-69F0-1CF4-933DAE53BE73}"/>
          </ac:cxnSpMkLst>
        </pc:cxnChg>
        <pc:cxnChg chg="mod">
          <ac:chgData name="Matteo Bonfanti" userId="9510521127270a7f" providerId="LiveId" clId="{924AB3DA-59AD-4F4C-94FF-4F726EE25BC8}" dt="2024-06-26T16:35:56.769" v="3652"/>
          <ac:cxnSpMkLst>
            <pc:docMk/>
            <pc:sldMk cId="646000901" sldId="317"/>
            <ac:cxnSpMk id="32" creationId="{AE0E3706-531C-C736-31B4-5B8F878A4A17}"/>
          </ac:cxnSpMkLst>
        </pc:cxnChg>
        <pc:cxnChg chg="mod">
          <ac:chgData name="Matteo Bonfanti" userId="9510521127270a7f" providerId="LiveId" clId="{924AB3DA-59AD-4F4C-94FF-4F726EE25BC8}" dt="2024-06-26T16:35:56.769" v="3652"/>
          <ac:cxnSpMkLst>
            <pc:docMk/>
            <pc:sldMk cId="646000901" sldId="317"/>
            <ac:cxnSpMk id="33" creationId="{08327001-A294-81FA-CEC7-EB007889D6F0}"/>
          </ac:cxnSpMkLst>
        </pc:cxnChg>
        <pc:cxnChg chg="mod">
          <ac:chgData name="Matteo Bonfanti" userId="9510521127270a7f" providerId="LiveId" clId="{924AB3DA-59AD-4F4C-94FF-4F726EE25BC8}" dt="2024-06-26T16:35:56.769" v="3652"/>
          <ac:cxnSpMkLst>
            <pc:docMk/>
            <pc:sldMk cId="646000901" sldId="317"/>
            <ac:cxnSpMk id="34" creationId="{66E49FED-4458-1F0C-2F39-96D521724072}"/>
          </ac:cxnSpMkLst>
        </pc:cxnChg>
        <pc:cxnChg chg="mod">
          <ac:chgData name="Matteo Bonfanti" userId="9510521127270a7f" providerId="LiveId" clId="{924AB3DA-59AD-4F4C-94FF-4F726EE25BC8}" dt="2024-06-26T16:35:56.769" v="3652"/>
          <ac:cxnSpMkLst>
            <pc:docMk/>
            <pc:sldMk cId="646000901" sldId="317"/>
            <ac:cxnSpMk id="37" creationId="{A0C13883-0A68-F353-A41A-714B1AD7BCA5}"/>
          </ac:cxnSpMkLst>
        </pc:cxnChg>
        <pc:cxnChg chg="mod">
          <ac:chgData name="Matteo Bonfanti" userId="9510521127270a7f" providerId="LiveId" clId="{924AB3DA-59AD-4F4C-94FF-4F726EE25BC8}" dt="2024-06-26T16:35:56.769" v="3652"/>
          <ac:cxnSpMkLst>
            <pc:docMk/>
            <pc:sldMk cId="646000901" sldId="317"/>
            <ac:cxnSpMk id="38" creationId="{9ADBA4A8-D8EB-0658-A372-60BE4420BE40}"/>
          </ac:cxnSpMkLst>
        </pc:cxnChg>
        <pc:cxnChg chg="mod">
          <ac:chgData name="Matteo Bonfanti" userId="9510521127270a7f" providerId="LiveId" clId="{924AB3DA-59AD-4F4C-94FF-4F726EE25BC8}" dt="2024-06-26T16:35:56.769" v="3652"/>
          <ac:cxnSpMkLst>
            <pc:docMk/>
            <pc:sldMk cId="646000901" sldId="317"/>
            <ac:cxnSpMk id="39" creationId="{AA79DBAF-FCC9-492E-812D-4A6BADBF7FD9}"/>
          </ac:cxnSpMkLst>
        </pc:cxnChg>
        <pc:cxnChg chg="add mod">
          <ac:chgData name="Matteo Bonfanti" userId="9510521127270a7f" providerId="LiveId" clId="{924AB3DA-59AD-4F4C-94FF-4F726EE25BC8}" dt="2024-06-26T16:51:19.538" v="3906" actId="1076"/>
          <ac:cxnSpMkLst>
            <pc:docMk/>
            <pc:sldMk cId="646000901" sldId="317"/>
            <ac:cxnSpMk id="42" creationId="{14A43283-8E4A-3AEB-1001-A6C744B8A860}"/>
          </ac:cxnSpMkLst>
        </pc:cxnChg>
        <pc:cxnChg chg="add mod">
          <ac:chgData name="Matteo Bonfanti" userId="9510521127270a7f" providerId="LiveId" clId="{924AB3DA-59AD-4F4C-94FF-4F726EE25BC8}" dt="2024-06-26T16:36:01.865" v="3653" actId="1076"/>
          <ac:cxnSpMkLst>
            <pc:docMk/>
            <pc:sldMk cId="646000901" sldId="317"/>
            <ac:cxnSpMk id="45" creationId="{FD78898A-442C-913D-B5CF-79EAC05BD4E2}"/>
          </ac:cxnSpMkLst>
        </pc:cxnChg>
        <pc:cxnChg chg="add del mod">
          <ac:chgData name="Matteo Bonfanti" userId="9510521127270a7f" providerId="LiveId" clId="{924AB3DA-59AD-4F4C-94FF-4F726EE25BC8}" dt="2024-06-26T16:39:57.462" v="3702" actId="478"/>
          <ac:cxnSpMkLst>
            <pc:docMk/>
            <pc:sldMk cId="646000901" sldId="317"/>
            <ac:cxnSpMk id="46" creationId="{35E056E8-A429-35D5-1F01-DB070ADEEA1E}"/>
          </ac:cxnSpMkLst>
        </pc:cxnChg>
        <pc:cxnChg chg="add del mod">
          <ac:chgData name="Matteo Bonfanti" userId="9510521127270a7f" providerId="LiveId" clId="{924AB3DA-59AD-4F4C-94FF-4F726EE25BC8}" dt="2024-06-26T16:39:56.960" v="3701" actId="478"/>
          <ac:cxnSpMkLst>
            <pc:docMk/>
            <pc:sldMk cId="646000901" sldId="317"/>
            <ac:cxnSpMk id="49" creationId="{855F8FED-3A0A-99CC-EA22-E7964A3369D0}"/>
          </ac:cxnSpMkLst>
        </pc:cxnChg>
        <pc:cxnChg chg="add mod">
          <ac:chgData name="Matteo Bonfanti" userId="9510521127270a7f" providerId="LiveId" clId="{924AB3DA-59AD-4F4C-94FF-4F726EE25BC8}" dt="2024-06-26T16:52:51.239" v="3927" actId="14100"/>
          <ac:cxnSpMkLst>
            <pc:docMk/>
            <pc:sldMk cId="646000901" sldId="317"/>
            <ac:cxnSpMk id="67" creationId="{44B28E4A-EE41-D261-129A-732BBC7543B6}"/>
          </ac:cxnSpMkLst>
        </pc:cxnChg>
        <pc:cxnChg chg="add mod">
          <ac:chgData name="Matteo Bonfanti" userId="9510521127270a7f" providerId="LiveId" clId="{924AB3DA-59AD-4F4C-94FF-4F726EE25BC8}" dt="2024-06-26T16:57:18.604" v="4069" actId="14100"/>
          <ac:cxnSpMkLst>
            <pc:docMk/>
            <pc:sldMk cId="646000901" sldId="317"/>
            <ac:cxnSpMk id="71" creationId="{A84F7290-9647-C657-AA20-0085E3E40967}"/>
          </ac:cxnSpMkLst>
        </pc:cxnChg>
        <pc:cxnChg chg="add mod">
          <ac:chgData name="Matteo Bonfanti" userId="9510521127270a7f" providerId="LiveId" clId="{924AB3DA-59AD-4F4C-94FF-4F726EE25BC8}" dt="2024-06-26T16:56:04.146" v="4028" actId="14100"/>
          <ac:cxnSpMkLst>
            <pc:docMk/>
            <pc:sldMk cId="646000901" sldId="317"/>
            <ac:cxnSpMk id="75" creationId="{A55139E2-F081-EE45-3526-2BF32E660D62}"/>
          </ac:cxnSpMkLst>
        </pc:cxnChg>
      </pc:sldChg>
      <pc:sldChg chg="addSp delSp modSp new mod">
        <pc:chgData name="Matteo Bonfanti" userId="9510521127270a7f" providerId="LiveId" clId="{924AB3DA-59AD-4F4C-94FF-4F726EE25BC8}" dt="2024-06-27T13:44:59.373" v="5114" actId="20577"/>
        <pc:sldMkLst>
          <pc:docMk/>
          <pc:sldMk cId="1908804874" sldId="318"/>
        </pc:sldMkLst>
        <pc:spChg chg="mod">
          <ac:chgData name="Matteo Bonfanti" userId="9510521127270a7f" providerId="LiveId" clId="{924AB3DA-59AD-4F4C-94FF-4F726EE25BC8}" dt="2024-06-25T21:47:53.471" v="3328" actId="1076"/>
          <ac:spMkLst>
            <pc:docMk/>
            <pc:sldMk cId="1908804874" sldId="318"/>
            <ac:spMk id="2" creationId="{64783139-A59E-EC41-71E8-A91B05B6CDBA}"/>
          </ac:spMkLst>
        </pc:spChg>
        <pc:spChg chg="add mod">
          <ac:chgData name="Matteo Bonfanti" userId="9510521127270a7f" providerId="LiveId" clId="{924AB3DA-59AD-4F4C-94FF-4F726EE25BC8}" dt="2024-06-26T19:21:45.363" v="4309" actId="20577"/>
          <ac:spMkLst>
            <pc:docMk/>
            <pc:sldMk cId="1908804874" sldId="318"/>
            <ac:spMk id="3" creationId="{0BEEF712-C8C6-F4A6-CE71-9CB5FEDB2A4A}"/>
          </ac:spMkLst>
        </pc:spChg>
        <pc:spChg chg="add mod">
          <ac:chgData name="Matteo Bonfanti" userId="9510521127270a7f" providerId="LiveId" clId="{924AB3DA-59AD-4F4C-94FF-4F726EE25BC8}" dt="2024-06-26T16:57:32.839" v="4073"/>
          <ac:spMkLst>
            <pc:docMk/>
            <pc:sldMk cId="1908804874" sldId="318"/>
            <ac:spMk id="5" creationId="{3AA999B4-9869-0B62-BD48-D0C16DB2E4E4}"/>
          </ac:spMkLst>
        </pc:spChg>
        <pc:spChg chg="add mod">
          <ac:chgData name="Matteo Bonfanti" userId="9510521127270a7f" providerId="LiveId" clId="{924AB3DA-59AD-4F4C-94FF-4F726EE25BC8}" dt="2024-06-26T19:22:06.933" v="4342" actId="1076"/>
          <ac:spMkLst>
            <pc:docMk/>
            <pc:sldMk cId="1908804874" sldId="318"/>
            <ac:spMk id="8" creationId="{AF97A073-452A-C9FE-3C49-DBB171394D12}"/>
          </ac:spMkLst>
        </pc:spChg>
        <pc:spChg chg="add mod">
          <ac:chgData name="Matteo Bonfanti" userId="9510521127270a7f" providerId="LiveId" clId="{924AB3DA-59AD-4F4C-94FF-4F726EE25BC8}" dt="2024-06-26T19:20:57.006" v="4295" actId="14100"/>
          <ac:spMkLst>
            <pc:docMk/>
            <pc:sldMk cId="1908804874" sldId="318"/>
            <ac:spMk id="9" creationId="{DF4D194D-D385-87F7-727B-AA63FF319548}"/>
          </ac:spMkLst>
        </pc:spChg>
        <pc:spChg chg="add mod">
          <ac:chgData name="Matteo Bonfanti" userId="9510521127270a7f" providerId="LiveId" clId="{924AB3DA-59AD-4F4C-94FF-4F726EE25BC8}" dt="2024-06-26T16:57:32.839" v="4073"/>
          <ac:spMkLst>
            <pc:docMk/>
            <pc:sldMk cId="1908804874" sldId="318"/>
            <ac:spMk id="10" creationId="{9A20999E-49DF-73C6-2BF8-C8C3DB4CDADC}"/>
          </ac:spMkLst>
        </pc:spChg>
        <pc:spChg chg="add mod">
          <ac:chgData name="Matteo Bonfanti" userId="9510521127270a7f" providerId="LiveId" clId="{924AB3DA-59AD-4F4C-94FF-4F726EE25BC8}" dt="2024-06-27T13:44:59.373" v="5114" actId="20577"/>
          <ac:spMkLst>
            <pc:docMk/>
            <pc:sldMk cId="1908804874" sldId="318"/>
            <ac:spMk id="12" creationId="{10B8AD8E-DEB3-D026-34BE-991B84D55619}"/>
          </ac:spMkLst>
        </pc:spChg>
        <pc:spChg chg="add mod">
          <ac:chgData name="Matteo Bonfanti" userId="9510521127270a7f" providerId="LiveId" clId="{924AB3DA-59AD-4F4C-94FF-4F726EE25BC8}" dt="2024-06-26T16:57:32.839" v="4073"/>
          <ac:spMkLst>
            <pc:docMk/>
            <pc:sldMk cId="1908804874" sldId="318"/>
            <ac:spMk id="16" creationId="{CFF2E593-9C53-A447-FDBC-22D23BAE1AD8}"/>
          </ac:spMkLst>
        </pc:spChg>
        <pc:spChg chg="add mod">
          <ac:chgData name="Matteo Bonfanti" userId="9510521127270a7f" providerId="LiveId" clId="{924AB3DA-59AD-4F4C-94FF-4F726EE25BC8}" dt="2024-06-26T16:57:32.839" v="4073"/>
          <ac:spMkLst>
            <pc:docMk/>
            <pc:sldMk cId="1908804874" sldId="318"/>
            <ac:spMk id="17" creationId="{421FA98B-8569-92BC-B86C-7A5972AD6FC5}"/>
          </ac:spMkLst>
        </pc:spChg>
        <pc:spChg chg="add mod">
          <ac:chgData name="Matteo Bonfanti" userId="9510521127270a7f" providerId="LiveId" clId="{924AB3DA-59AD-4F4C-94FF-4F726EE25BC8}" dt="2024-06-26T16:57:32.839" v="4073"/>
          <ac:spMkLst>
            <pc:docMk/>
            <pc:sldMk cId="1908804874" sldId="318"/>
            <ac:spMk id="19" creationId="{AA828ED4-004B-8E1D-8FFF-E4F04770E910}"/>
          </ac:spMkLst>
        </pc:spChg>
        <pc:spChg chg="add mod">
          <ac:chgData name="Matteo Bonfanti" userId="9510521127270a7f" providerId="LiveId" clId="{924AB3DA-59AD-4F4C-94FF-4F726EE25BC8}" dt="2024-06-26T16:57:32.839" v="4073"/>
          <ac:spMkLst>
            <pc:docMk/>
            <pc:sldMk cId="1908804874" sldId="318"/>
            <ac:spMk id="21" creationId="{5423123D-68FC-F8A3-4A2F-7C3664DA5599}"/>
          </ac:spMkLst>
        </pc:spChg>
        <pc:spChg chg="add mod">
          <ac:chgData name="Matteo Bonfanti" userId="9510521127270a7f" providerId="LiveId" clId="{924AB3DA-59AD-4F4C-94FF-4F726EE25BC8}" dt="2024-06-26T19:22:59.033" v="4386" actId="20577"/>
          <ac:spMkLst>
            <pc:docMk/>
            <pc:sldMk cId="1908804874" sldId="318"/>
            <ac:spMk id="23" creationId="{C91B4F4E-A871-7E3D-67C8-A3B21CA702C0}"/>
          </ac:spMkLst>
        </pc:spChg>
        <pc:spChg chg="add mod">
          <ac:chgData name="Matteo Bonfanti" userId="9510521127270a7f" providerId="LiveId" clId="{924AB3DA-59AD-4F4C-94FF-4F726EE25BC8}" dt="2024-06-26T16:57:32.839" v="4073"/>
          <ac:spMkLst>
            <pc:docMk/>
            <pc:sldMk cId="1908804874" sldId="318"/>
            <ac:spMk id="28" creationId="{786A444B-F035-40A9-77C3-5F49EE643C18}"/>
          </ac:spMkLst>
        </pc:spChg>
        <pc:spChg chg="add mod">
          <ac:chgData name="Matteo Bonfanti" userId="9510521127270a7f" providerId="LiveId" clId="{924AB3DA-59AD-4F4C-94FF-4F726EE25BC8}" dt="2024-06-26T19:20:59.847" v="4296" actId="14100"/>
          <ac:spMkLst>
            <pc:docMk/>
            <pc:sldMk cId="1908804874" sldId="318"/>
            <ac:spMk id="29" creationId="{87383D8F-7A4D-FBC1-57ED-56635DC2DF73}"/>
          </ac:spMkLst>
        </pc:spChg>
        <pc:spChg chg="add mod">
          <ac:chgData name="Matteo Bonfanti" userId="9510521127270a7f" providerId="LiveId" clId="{924AB3DA-59AD-4F4C-94FF-4F726EE25BC8}" dt="2024-06-26T16:57:32.839" v="4073"/>
          <ac:spMkLst>
            <pc:docMk/>
            <pc:sldMk cId="1908804874" sldId="318"/>
            <ac:spMk id="31" creationId="{7EE67F4A-A283-B7FF-C6F2-9F0ECD8AAD03}"/>
          </ac:spMkLst>
        </pc:spChg>
        <pc:spChg chg="add mod">
          <ac:chgData name="Matteo Bonfanti" userId="9510521127270a7f" providerId="LiveId" clId="{924AB3DA-59AD-4F4C-94FF-4F726EE25BC8}" dt="2024-06-26T16:57:32.839" v="4073"/>
          <ac:spMkLst>
            <pc:docMk/>
            <pc:sldMk cId="1908804874" sldId="318"/>
            <ac:spMk id="32" creationId="{27AF534E-E2EC-1673-5B60-6D30815783BA}"/>
          </ac:spMkLst>
        </pc:spChg>
        <pc:spChg chg="add mod">
          <ac:chgData name="Matteo Bonfanti" userId="9510521127270a7f" providerId="LiveId" clId="{924AB3DA-59AD-4F4C-94FF-4F726EE25BC8}" dt="2024-06-26T16:57:32.839" v="4073"/>
          <ac:spMkLst>
            <pc:docMk/>
            <pc:sldMk cId="1908804874" sldId="318"/>
            <ac:spMk id="34" creationId="{8C936D1B-769D-950A-E83D-32077D35FE3E}"/>
          </ac:spMkLst>
        </pc:spChg>
        <pc:spChg chg="add mod">
          <ac:chgData name="Matteo Bonfanti" userId="9510521127270a7f" providerId="LiveId" clId="{924AB3DA-59AD-4F4C-94FF-4F726EE25BC8}" dt="2024-06-26T16:57:32.839" v="4073"/>
          <ac:spMkLst>
            <pc:docMk/>
            <pc:sldMk cId="1908804874" sldId="318"/>
            <ac:spMk id="35" creationId="{5AF3A958-2151-754D-8024-5C384109C849}"/>
          </ac:spMkLst>
        </pc:spChg>
        <pc:spChg chg="add mod">
          <ac:chgData name="Matteo Bonfanti" userId="9510521127270a7f" providerId="LiveId" clId="{924AB3DA-59AD-4F4C-94FF-4F726EE25BC8}" dt="2024-06-26T16:57:32.839" v="4073"/>
          <ac:spMkLst>
            <pc:docMk/>
            <pc:sldMk cId="1908804874" sldId="318"/>
            <ac:spMk id="36" creationId="{79475D43-C26B-674C-9B4E-38697EF86CB6}"/>
          </ac:spMkLst>
        </pc:spChg>
        <pc:spChg chg="add mod">
          <ac:chgData name="Matteo Bonfanti" userId="9510521127270a7f" providerId="LiveId" clId="{924AB3DA-59AD-4F4C-94FF-4F726EE25BC8}" dt="2024-06-26T16:57:32.839" v="4073"/>
          <ac:spMkLst>
            <pc:docMk/>
            <pc:sldMk cId="1908804874" sldId="318"/>
            <ac:spMk id="37" creationId="{F0EE0FE0-AF3D-621D-2980-889BD20D3C7E}"/>
          </ac:spMkLst>
        </pc:spChg>
        <pc:spChg chg="add mod">
          <ac:chgData name="Matteo Bonfanti" userId="9510521127270a7f" providerId="LiveId" clId="{924AB3DA-59AD-4F4C-94FF-4F726EE25BC8}" dt="2024-06-26T16:57:32.839" v="4073"/>
          <ac:spMkLst>
            <pc:docMk/>
            <pc:sldMk cId="1908804874" sldId="318"/>
            <ac:spMk id="38" creationId="{A13785A2-483C-E3D6-3925-FE0A2BAF7F9E}"/>
          </ac:spMkLst>
        </pc:spChg>
        <pc:spChg chg="add mod">
          <ac:chgData name="Matteo Bonfanti" userId="9510521127270a7f" providerId="LiveId" clId="{924AB3DA-59AD-4F4C-94FF-4F726EE25BC8}" dt="2024-06-26T16:57:32.839" v="4073"/>
          <ac:spMkLst>
            <pc:docMk/>
            <pc:sldMk cId="1908804874" sldId="318"/>
            <ac:spMk id="39" creationId="{B01D8BE2-82B1-A6CF-14B4-1E2D9F2B5B41}"/>
          </ac:spMkLst>
        </pc:spChg>
        <pc:spChg chg="add mod">
          <ac:chgData name="Matteo Bonfanti" userId="9510521127270a7f" providerId="LiveId" clId="{924AB3DA-59AD-4F4C-94FF-4F726EE25BC8}" dt="2024-06-26T16:57:32.839" v="4073"/>
          <ac:spMkLst>
            <pc:docMk/>
            <pc:sldMk cId="1908804874" sldId="318"/>
            <ac:spMk id="40" creationId="{6937475C-0D2B-0EAF-2BB3-B8A88B53934F}"/>
          </ac:spMkLst>
        </pc:spChg>
        <pc:spChg chg="add mod">
          <ac:chgData name="Matteo Bonfanti" userId="9510521127270a7f" providerId="LiveId" clId="{924AB3DA-59AD-4F4C-94FF-4F726EE25BC8}" dt="2024-06-26T16:57:32.839" v="4073"/>
          <ac:spMkLst>
            <pc:docMk/>
            <pc:sldMk cId="1908804874" sldId="318"/>
            <ac:spMk id="41" creationId="{C8D69E9C-0DF6-EEE6-79E8-0642DD0CDB2B}"/>
          </ac:spMkLst>
        </pc:spChg>
        <pc:spChg chg="add mod">
          <ac:chgData name="Matteo Bonfanti" userId="9510521127270a7f" providerId="LiveId" clId="{924AB3DA-59AD-4F4C-94FF-4F726EE25BC8}" dt="2024-06-26T16:57:32.839" v="4073"/>
          <ac:spMkLst>
            <pc:docMk/>
            <pc:sldMk cId="1908804874" sldId="318"/>
            <ac:spMk id="43" creationId="{F95701B2-A9DC-D0F8-51B6-D3C40ADAC505}"/>
          </ac:spMkLst>
        </pc:spChg>
        <pc:spChg chg="add mod">
          <ac:chgData name="Matteo Bonfanti" userId="9510521127270a7f" providerId="LiveId" clId="{924AB3DA-59AD-4F4C-94FF-4F726EE25BC8}" dt="2024-06-26T16:57:32.839" v="4073"/>
          <ac:spMkLst>
            <pc:docMk/>
            <pc:sldMk cId="1908804874" sldId="318"/>
            <ac:spMk id="44" creationId="{87A7C7A0-F24F-A76C-8502-AC2E8806EF6E}"/>
          </ac:spMkLst>
        </pc:spChg>
        <pc:spChg chg="add mod">
          <ac:chgData name="Matteo Bonfanti" userId="9510521127270a7f" providerId="LiveId" clId="{924AB3DA-59AD-4F4C-94FF-4F726EE25BC8}" dt="2024-06-26T16:57:32.839" v="4073"/>
          <ac:spMkLst>
            <pc:docMk/>
            <pc:sldMk cId="1908804874" sldId="318"/>
            <ac:spMk id="46" creationId="{76553492-1C72-FA48-4330-EEBA56E1723A}"/>
          </ac:spMkLst>
        </pc:spChg>
        <pc:spChg chg="add mod">
          <ac:chgData name="Matteo Bonfanti" userId="9510521127270a7f" providerId="LiveId" clId="{924AB3DA-59AD-4F4C-94FF-4F726EE25BC8}" dt="2024-06-26T19:21:22.188" v="4303" actId="1076"/>
          <ac:spMkLst>
            <pc:docMk/>
            <pc:sldMk cId="1908804874" sldId="318"/>
            <ac:spMk id="48" creationId="{D09406BC-14D7-5893-E2D7-3BEBC3EA5AAD}"/>
          </ac:spMkLst>
        </pc:spChg>
        <pc:spChg chg="add del mod">
          <ac:chgData name="Matteo Bonfanti" userId="9510521127270a7f" providerId="LiveId" clId="{924AB3DA-59AD-4F4C-94FF-4F726EE25BC8}" dt="2024-06-26T19:21:40.770" v="4305" actId="478"/>
          <ac:spMkLst>
            <pc:docMk/>
            <pc:sldMk cId="1908804874" sldId="318"/>
            <ac:spMk id="50" creationId="{AA9F7FE6-664D-D0B5-EE18-11152482461D}"/>
          </ac:spMkLst>
        </pc:spChg>
        <pc:grpChg chg="add mod">
          <ac:chgData name="Matteo Bonfanti" userId="9510521127270a7f" providerId="LiveId" clId="{924AB3DA-59AD-4F4C-94FF-4F726EE25BC8}" dt="2024-06-26T16:57:32.839" v="4073"/>
          <ac:grpSpMkLst>
            <pc:docMk/>
            <pc:sldMk cId="1908804874" sldId="318"/>
            <ac:grpSpMk id="24" creationId="{CF79984D-EC8B-DFB2-A7A8-2B4BB8B7E14E}"/>
          </ac:grpSpMkLst>
        </pc:grpChg>
        <pc:cxnChg chg="add mod">
          <ac:chgData name="Matteo Bonfanti" userId="9510521127270a7f" providerId="LiveId" clId="{924AB3DA-59AD-4F4C-94FF-4F726EE25BC8}" dt="2024-06-26T16:57:32.839" v="4073"/>
          <ac:cxnSpMkLst>
            <pc:docMk/>
            <pc:sldMk cId="1908804874" sldId="318"/>
            <ac:cxnSpMk id="4" creationId="{0ED6E94B-1A66-C4DB-C271-9EE6E55A668C}"/>
          </ac:cxnSpMkLst>
        </pc:cxnChg>
        <pc:cxnChg chg="add mod">
          <ac:chgData name="Matteo Bonfanti" userId="9510521127270a7f" providerId="LiveId" clId="{924AB3DA-59AD-4F4C-94FF-4F726EE25BC8}" dt="2024-06-26T16:57:32.839" v="4073"/>
          <ac:cxnSpMkLst>
            <pc:docMk/>
            <pc:sldMk cId="1908804874" sldId="318"/>
            <ac:cxnSpMk id="6" creationId="{0B9554C9-619B-E1F5-B7D1-91127D84296E}"/>
          </ac:cxnSpMkLst>
        </pc:cxnChg>
        <pc:cxnChg chg="add mod">
          <ac:chgData name="Matteo Bonfanti" userId="9510521127270a7f" providerId="LiveId" clId="{924AB3DA-59AD-4F4C-94FF-4F726EE25BC8}" dt="2024-06-26T19:21:09.985" v="4300" actId="14100"/>
          <ac:cxnSpMkLst>
            <pc:docMk/>
            <pc:sldMk cId="1908804874" sldId="318"/>
            <ac:cxnSpMk id="7" creationId="{E889394C-8289-557B-1867-64F3E8730EB9}"/>
          </ac:cxnSpMkLst>
        </pc:cxnChg>
        <pc:cxnChg chg="add mod">
          <ac:chgData name="Matteo Bonfanti" userId="9510521127270a7f" providerId="LiveId" clId="{924AB3DA-59AD-4F4C-94FF-4F726EE25BC8}" dt="2024-06-26T16:57:32.839" v="4073"/>
          <ac:cxnSpMkLst>
            <pc:docMk/>
            <pc:sldMk cId="1908804874" sldId="318"/>
            <ac:cxnSpMk id="11" creationId="{87FFF988-DD1C-301C-60F4-F9170FFA04C5}"/>
          </ac:cxnSpMkLst>
        </pc:cxnChg>
        <pc:cxnChg chg="add mod">
          <ac:chgData name="Matteo Bonfanti" userId="9510521127270a7f" providerId="LiveId" clId="{924AB3DA-59AD-4F4C-94FF-4F726EE25BC8}" dt="2024-06-26T16:57:32.839" v="4073"/>
          <ac:cxnSpMkLst>
            <pc:docMk/>
            <pc:sldMk cId="1908804874" sldId="318"/>
            <ac:cxnSpMk id="13" creationId="{2093AA13-7796-9DAF-D8D1-90983740C785}"/>
          </ac:cxnSpMkLst>
        </pc:cxnChg>
        <pc:cxnChg chg="add mod">
          <ac:chgData name="Matteo Bonfanti" userId="9510521127270a7f" providerId="LiveId" clId="{924AB3DA-59AD-4F4C-94FF-4F726EE25BC8}" dt="2024-06-26T16:57:32.839" v="4073"/>
          <ac:cxnSpMkLst>
            <pc:docMk/>
            <pc:sldMk cId="1908804874" sldId="318"/>
            <ac:cxnSpMk id="14" creationId="{EAD48AE0-1E1B-DB62-8CAF-D549A93B02E0}"/>
          </ac:cxnSpMkLst>
        </pc:cxnChg>
        <pc:cxnChg chg="add mod">
          <ac:chgData name="Matteo Bonfanti" userId="9510521127270a7f" providerId="LiveId" clId="{924AB3DA-59AD-4F4C-94FF-4F726EE25BC8}" dt="2024-06-26T16:57:32.839" v="4073"/>
          <ac:cxnSpMkLst>
            <pc:docMk/>
            <pc:sldMk cId="1908804874" sldId="318"/>
            <ac:cxnSpMk id="15" creationId="{15C27849-796B-62FD-DD22-E14DD94DFDE3}"/>
          </ac:cxnSpMkLst>
        </pc:cxnChg>
        <pc:cxnChg chg="add mod">
          <ac:chgData name="Matteo Bonfanti" userId="9510521127270a7f" providerId="LiveId" clId="{924AB3DA-59AD-4F4C-94FF-4F726EE25BC8}" dt="2024-06-26T19:25:01.315" v="4497" actId="14100"/>
          <ac:cxnSpMkLst>
            <pc:docMk/>
            <pc:sldMk cId="1908804874" sldId="318"/>
            <ac:cxnSpMk id="18" creationId="{24FABAD1-B144-CC93-8D2C-5640CD379EFC}"/>
          </ac:cxnSpMkLst>
        </pc:cxnChg>
        <pc:cxnChg chg="add mod">
          <ac:chgData name="Matteo Bonfanti" userId="9510521127270a7f" providerId="LiveId" clId="{924AB3DA-59AD-4F4C-94FF-4F726EE25BC8}" dt="2024-06-26T16:57:32.839" v="4073"/>
          <ac:cxnSpMkLst>
            <pc:docMk/>
            <pc:sldMk cId="1908804874" sldId="318"/>
            <ac:cxnSpMk id="20" creationId="{1B528B83-7984-2F62-630D-ABD330A799CB}"/>
          </ac:cxnSpMkLst>
        </pc:cxnChg>
        <pc:cxnChg chg="add mod">
          <ac:chgData name="Matteo Bonfanti" userId="9510521127270a7f" providerId="LiveId" clId="{924AB3DA-59AD-4F4C-94FF-4F726EE25BC8}" dt="2024-06-26T19:21:17.116" v="4302" actId="14100"/>
          <ac:cxnSpMkLst>
            <pc:docMk/>
            <pc:sldMk cId="1908804874" sldId="318"/>
            <ac:cxnSpMk id="22" creationId="{7445F62F-5154-174C-DF7A-32FEFB344F53}"/>
          </ac:cxnSpMkLst>
        </pc:cxnChg>
        <pc:cxnChg chg="mod">
          <ac:chgData name="Matteo Bonfanti" userId="9510521127270a7f" providerId="LiveId" clId="{924AB3DA-59AD-4F4C-94FF-4F726EE25BC8}" dt="2024-06-26T16:57:32.839" v="4073"/>
          <ac:cxnSpMkLst>
            <pc:docMk/>
            <pc:sldMk cId="1908804874" sldId="318"/>
            <ac:cxnSpMk id="25" creationId="{8A842776-D3E8-06E1-D2EE-A27BB6BA943D}"/>
          </ac:cxnSpMkLst>
        </pc:cxnChg>
        <pc:cxnChg chg="mod">
          <ac:chgData name="Matteo Bonfanti" userId="9510521127270a7f" providerId="LiveId" clId="{924AB3DA-59AD-4F4C-94FF-4F726EE25BC8}" dt="2024-06-26T16:57:32.839" v="4073"/>
          <ac:cxnSpMkLst>
            <pc:docMk/>
            <pc:sldMk cId="1908804874" sldId="318"/>
            <ac:cxnSpMk id="26" creationId="{7E42E539-D1B0-C403-512B-6B33901C4844}"/>
          </ac:cxnSpMkLst>
        </pc:cxnChg>
        <pc:cxnChg chg="mod">
          <ac:chgData name="Matteo Bonfanti" userId="9510521127270a7f" providerId="LiveId" clId="{924AB3DA-59AD-4F4C-94FF-4F726EE25BC8}" dt="2024-06-26T16:57:32.839" v="4073"/>
          <ac:cxnSpMkLst>
            <pc:docMk/>
            <pc:sldMk cId="1908804874" sldId="318"/>
            <ac:cxnSpMk id="27" creationId="{86520CE5-46B1-3660-9EC4-03F270A53437}"/>
          </ac:cxnSpMkLst>
        </pc:cxnChg>
        <pc:cxnChg chg="add mod">
          <ac:chgData name="Matteo Bonfanti" userId="9510521127270a7f" providerId="LiveId" clId="{924AB3DA-59AD-4F4C-94FF-4F726EE25BC8}" dt="2024-06-26T16:57:32.839" v="4073"/>
          <ac:cxnSpMkLst>
            <pc:docMk/>
            <pc:sldMk cId="1908804874" sldId="318"/>
            <ac:cxnSpMk id="30" creationId="{1D61AD53-ED33-A318-0566-DF547436350E}"/>
          </ac:cxnSpMkLst>
        </pc:cxnChg>
        <pc:cxnChg chg="add mod">
          <ac:chgData name="Matteo Bonfanti" userId="9510521127270a7f" providerId="LiveId" clId="{924AB3DA-59AD-4F4C-94FF-4F726EE25BC8}" dt="2024-06-26T16:57:32.839" v="4073"/>
          <ac:cxnSpMkLst>
            <pc:docMk/>
            <pc:sldMk cId="1908804874" sldId="318"/>
            <ac:cxnSpMk id="33" creationId="{36A01CA4-0C36-D89B-097C-DECA5730EA5B}"/>
          </ac:cxnSpMkLst>
        </pc:cxnChg>
        <pc:cxnChg chg="add mod">
          <ac:chgData name="Matteo Bonfanti" userId="9510521127270a7f" providerId="LiveId" clId="{924AB3DA-59AD-4F4C-94FF-4F726EE25BC8}" dt="2024-06-26T16:57:32.839" v="4073"/>
          <ac:cxnSpMkLst>
            <pc:docMk/>
            <pc:sldMk cId="1908804874" sldId="318"/>
            <ac:cxnSpMk id="42" creationId="{AE6088D2-13DF-5C9C-C8D7-D37989A96454}"/>
          </ac:cxnSpMkLst>
        </pc:cxnChg>
        <pc:cxnChg chg="add mod">
          <ac:chgData name="Matteo Bonfanti" userId="9510521127270a7f" providerId="LiveId" clId="{924AB3DA-59AD-4F4C-94FF-4F726EE25BC8}" dt="2024-06-26T16:57:32.839" v="4073"/>
          <ac:cxnSpMkLst>
            <pc:docMk/>
            <pc:sldMk cId="1908804874" sldId="318"/>
            <ac:cxnSpMk id="45" creationId="{91399288-945C-02B4-BEF0-E673C3D216D8}"/>
          </ac:cxnSpMkLst>
        </pc:cxnChg>
        <pc:cxnChg chg="add mod">
          <ac:chgData name="Matteo Bonfanti" userId="9510521127270a7f" providerId="LiveId" clId="{924AB3DA-59AD-4F4C-94FF-4F726EE25BC8}" dt="2024-06-26T16:57:32.839" v="4073"/>
          <ac:cxnSpMkLst>
            <pc:docMk/>
            <pc:sldMk cId="1908804874" sldId="318"/>
            <ac:cxnSpMk id="47" creationId="{92795DF3-719E-9BF9-DC66-2E09C76B2EF4}"/>
          </ac:cxnSpMkLst>
        </pc:cxnChg>
      </pc:sldChg>
      <pc:sldChg chg="addSp delSp modSp new mod">
        <pc:chgData name="Matteo Bonfanti" userId="9510521127270a7f" providerId="LiveId" clId="{924AB3DA-59AD-4F4C-94FF-4F726EE25BC8}" dt="2024-06-27T13:39:38.938" v="5073" actId="478"/>
        <pc:sldMkLst>
          <pc:docMk/>
          <pc:sldMk cId="403649660" sldId="319"/>
        </pc:sldMkLst>
        <pc:spChg chg="mod">
          <ac:chgData name="Matteo Bonfanti" userId="9510521127270a7f" providerId="LiveId" clId="{924AB3DA-59AD-4F4C-94FF-4F726EE25BC8}" dt="2024-06-25T21:47:07.727" v="3322" actId="1076"/>
          <ac:spMkLst>
            <pc:docMk/>
            <pc:sldMk cId="403649660" sldId="319"/>
            <ac:spMk id="2" creationId="{C59D4DBC-AC55-8408-DE8E-B90B37ADAF3B}"/>
          </ac:spMkLst>
        </pc:spChg>
        <pc:spChg chg="add mod">
          <ac:chgData name="Matteo Bonfanti" userId="9510521127270a7f" providerId="LiveId" clId="{924AB3DA-59AD-4F4C-94FF-4F726EE25BC8}" dt="2024-06-26T19:23:13.902" v="4395" actId="20577"/>
          <ac:spMkLst>
            <pc:docMk/>
            <pc:sldMk cId="403649660" sldId="319"/>
            <ac:spMk id="3" creationId="{19016356-7F84-7154-4BEB-B65A6E9ED3FC}"/>
          </ac:spMkLst>
        </pc:spChg>
        <pc:spChg chg="add mod">
          <ac:chgData name="Matteo Bonfanti" userId="9510521127270a7f" providerId="LiveId" clId="{924AB3DA-59AD-4F4C-94FF-4F726EE25BC8}" dt="2024-06-26T19:23:25.767" v="4404" actId="1076"/>
          <ac:spMkLst>
            <pc:docMk/>
            <pc:sldMk cId="403649660" sldId="319"/>
            <ac:spMk id="5" creationId="{2F5EA06C-94D0-FEAF-4217-B189C6431AF7}"/>
          </ac:spMkLst>
        </pc:spChg>
        <pc:spChg chg="add mod">
          <ac:chgData name="Matteo Bonfanti" userId="9510521127270a7f" providerId="LiveId" clId="{924AB3DA-59AD-4F4C-94FF-4F726EE25BC8}" dt="2024-06-26T19:25:57.258" v="4542" actId="1076"/>
          <ac:spMkLst>
            <pc:docMk/>
            <pc:sldMk cId="403649660" sldId="319"/>
            <ac:spMk id="8" creationId="{28A73E72-69E8-D82B-5C1A-E9100FAA7230}"/>
          </ac:spMkLst>
        </pc:spChg>
        <pc:spChg chg="add mod">
          <ac:chgData name="Matteo Bonfanti" userId="9510521127270a7f" providerId="LiveId" clId="{924AB3DA-59AD-4F4C-94FF-4F726EE25BC8}" dt="2024-06-26T19:26:00.241" v="4544" actId="1038"/>
          <ac:spMkLst>
            <pc:docMk/>
            <pc:sldMk cId="403649660" sldId="319"/>
            <ac:spMk id="9" creationId="{DFD3892E-626C-EAB5-A7FC-2BC84764BEE8}"/>
          </ac:spMkLst>
        </pc:spChg>
        <pc:spChg chg="add mod">
          <ac:chgData name="Matteo Bonfanti" userId="9510521127270a7f" providerId="LiveId" clId="{924AB3DA-59AD-4F4C-94FF-4F726EE25BC8}" dt="2024-06-26T16:57:34.352" v="4074"/>
          <ac:spMkLst>
            <pc:docMk/>
            <pc:sldMk cId="403649660" sldId="319"/>
            <ac:spMk id="10" creationId="{1A42C854-187E-8D1D-E583-94A7EF8A74F8}"/>
          </ac:spMkLst>
        </pc:spChg>
        <pc:spChg chg="add mod">
          <ac:chgData name="Matteo Bonfanti" userId="9510521127270a7f" providerId="LiveId" clId="{924AB3DA-59AD-4F4C-94FF-4F726EE25BC8}" dt="2024-06-26T19:24:42.752" v="4484" actId="14100"/>
          <ac:spMkLst>
            <pc:docMk/>
            <pc:sldMk cId="403649660" sldId="319"/>
            <ac:spMk id="12" creationId="{38D4C6BE-194F-6C82-6E62-EBF0EF3815DC}"/>
          </ac:spMkLst>
        </pc:spChg>
        <pc:spChg chg="add mod">
          <ac:chgData name="Matteo Bonfanti" userId="9510521127270a7f" providerId="LiveId" clId="{924AB3DA-59AD-4F4C-94FF-4F726EE25BC8}" dt="2024-06-26T16:57:34.352" v="4074"/>
          <ac:spMkLst>
            <pc:docMk/>
            <pc:sldMk cId="403649660" sldId="319"/>
            <ac:spMk id="16" creationId="{80A8872A-2E18-04D0-7B35-FA3D55B9DF2B}"/>
          </ac:spMkLst>
        </pc:spChg>
        <pc:spChg chg="add mod">
          <ac:chgData name="Matteo Bonfanti" userId="9510521127270a7f" providerId="LiveId" clId="{924AB3DA-59AD-4F4C-94FF-4F726EE25BC8}" dt="2024-06-26T16:57:34.352" v="4074"/>
          <ac:spMkLst>
            <pc:docMk/>
            <pc:sldMk cId="403649660" sldId="319"/>
            <ac:spMk id="17" creationId="{56BA14E0-FF1F-A632-F60C-4A563DB15057}"/>
          </ac:spMkLst>
        </pc:spChg>
        <pc:spChg chg="add mod">
          <ac:chgData name="Matteo Bonfanti" userId="9510521127270a7f" providerId="LiveId" clId="{924AB3DA-59AD-4F4C-94FF-4F726EE25BC8}" dt="2024-06-26T19:26:24.555" v="4547" actId="1076"/>
          <ac:spMkLst>
            <pc:docMk/>
            <pc:sldMk cId="403649660" sldId="319"/>
            <ac:spMk id="19" creationId="{689117EE-A99D-4B75-440B-662C0CA4829D}"/>
          </ac:spMkLst>
        </pc:spChg>
        <pc:spChg chg="add mod">
          <ac:chgData name="Matteo Bonfanti" userId="9510521127270a7f" providerId="LiveId" clId="{924AB3DA-59AD-4F4C-94FF-4F726EE25BC8}" dt="2024-06-26T16:57:34.352" v="4074"/>
          <ac:spMkLst>
            <pc:docMk/>
            <pc:sldMk cId="403649660" sldId="319"/>
            <ac:spMk id="21" creationId="{D4499C62-9EA0-6F33-60F9-0BC73BB9A41D}"/>
          </ac:spMkLst>
        </pc:spChg>
        <pc:spChg chg="add mod">
          <ac:chgData name="Matteo Bonfanti" userId="9510521127270a7f" providerId="LiveId" clId="{924AB3DA-59AD-4F4C-94FF-4F726EE25BC8}" dt="2024-06-26T19:23:42.604" v="4421" actId="20577"/>
          <ac:spMkLst>
            <pc:docMk/>
            <pc:sldMk cId="403649660" sldId="319"/>
            <ac:spMk id="23" creationId="{EFA3443D-C98C-ECE3-1F26-B933B174F681}"/>
          </ac:spMkLst>
        </pc:spChg>
        <pc:spChg chg="add mod">
          <ac:chgData name="Matteo Bonfanti" userId="9510521127270a7f" providerId="LiveId" clId="{924AB3DA-59AD-4F4C-94FF-4F726EE25BC8}" dt="2024-06-26T19:26:24.555" v="4547" actId="1076"/>
          <ac:spMkLst>
            <pc:docMk/>
            <pc:sldMk cId="403649660" sldId="319"/>
            <ac:spMk id="28" creationId="{92542D0E-D3C7-78B9-2591-8046F9051854}"/>
          </ac:spMkLst>
        </pc:spChg>
        <pc:spChg chg="add mod">
          <ac:chgData name="Matteo Bonfanti" userId="9510521127270a7f" providerId="LiveId" clId="{924AB3DA-59AD-4F4C-94FF-4F726EE25BC8}" dt="2024-06-26T19:24:54.297" v="4495" actId="14100"/>
          <ac:spMkLst>
            <pc:docMk/>
            <pc:sldMk cId="403649660" sldId="319"/>
            <ac:spMk id="29" creationId="{E7BE569E-034B-968A-5F60-83088C8E9DA7}"/>
          </ac:spMkLst>
        </pc:spChg>
        <pc:spChg chg="add mod">
          <ac:chgData name="Matteo Bonfanti" userId="9510521127270a7f" providerId="LiveId" clId="{924AB3DA-59AD-4F4C-94FF-4F726EE25BC8}" dt="2024-06-26T19:26:24.555" v="4547" actId="1076"/>
          <ac:spMkLst>
            <pc:docMk/>
            <pc:sldMk cId="403649660" sldId="319"/>
            <ac:spMk id="31" creationId="{F37ADAED-E080-2921-3EEE-F070BF9E14B1}"/>
          </ac:spMkLst>
        </pc:spChg>
        <pc:spChg chg="add mod">
          <ac:chgData name="Matteo Bonfanti" userId="9510521127270a7f" providerId="LiveId" clId="{924AB3DA-59AD-4F4C-94FF-4F726EE25BC8}" dt="2024-06-26T19:26:24.555" v="4547" actId="1076"/>
          <ac:spMkLst>
            <pc:docMk/>
            <pc:sldMk cId="403649660" sldId="319"/>
            <ac:spMk id="32" creationId="{09AD690E-7D2A-EB79-FB67-FBEB5BF2301B}"/>
          </ac:spMkLst>
        </pc:spChg>
        <pc:spChg chg="add mod">
          <ac:chgData name="Matteo Bonfanti" userId="9510521127270a7f" providerId="LiveId" clId="{924AB3DA-59AD-4F4C-94FF-4F726EE25BC8}" dt="2024-06-26T19:26:24.555" v="4547" actId="1076"/>
          <ac:spMkLst>
            <pc:docMk/>
            <pc:sldMk cId="403649660" sldId="319"/>
            <ac:spMk id="34" creationId="{8437B732-5E13-EF8C-E64B-1497984D154F}"/>
          </ac:spMkLst>
        </pc:spChg>
        <pc:spChg chg="add mod">
          <ac:chgData name="Matteo Bonfanti" userId="9510521127270a7f" providerId="LiveId" clId="{924AB3DA-59AD-4F4C-94FF-4F726EE25BC8}" dt="2024-06-26T16:57:34.352" v="4074"/>
          <ac:spMkLst>
            <pc:docMk/>
            <pc:sldMk cId="403649660" sldId="319"/>
            <ac:spMk id="35" creationId="{F47324B3-B28B-D142-E954-DCEBC7F8B384}"/>
          </ac:spMkLst>
        </pc:spChg>
        <pc:spChg chg="add mod">
          <ac:chgData name="Matteo Bonfanti" userId="9510521127270a7f" providerId="LiveId" clId="{924AB3DA-59AD-4F4C-94FF-4F726EE25BC8}" dt="2024-06-26T19:26:05.500" v="4545" actId="1076"/>
          <ac:spMkLst>
            <pc:docMk/>
            <pc:sldMk cId="403649660" sldId="319"/>
            <ac:spMk id="36" creationId="{1DF7DA9B-E1BD-B746-3032-9AD2FAAE9331}"/>
          </ac:spMkLst>
        </pc:spChg>
        <pc:spChg chg="add mod">
          <ac:chgData name="Matteo Bonfanti" userId="9510521127270a7f" providerId="LiveId" clId="{924AB3DA-59AD-4F4C-94FF-4F726EE25BC8}" dt="2024-06-26T16:57:34.352" v="4074"/>
          <ac:spMkLst>
            <pc:docMk/>
            <pc:sldMk cId="403649660" sldId="319"/>
            <ac:spMk id="37" creationId="{DE47344D-E8A9-39DF-7993-2861E0871C94}"/>
          </ac:spMkLst>
        </pc:spChg>
        <pc:spChg chg="add mod">
          <ac:chgData name="Matteo Bonfanti" userId="9510521127270a7f" providerId="LiveId" clId="{924AB3DA-59AD-4F4C-94FF-4F726EE25BC8}" dt="2024-06-26T16:57:34.352" v="4074"/>
          <ac:spMkLst>
            <pc:docMk/>
            <pc:sldMk cId="403649660" sldId="319"/>
            <ac:spMk id="38" creationId="{A5E40830-A7DC-426E-F2DE-39C558657A8E}"/>
          </ac:spMkLst>
        </pc:spChg>
        <pc:spChg chg="add mod">
          <ac:chgData name="Matteo Bonfanti" userId="9510521127270a7f" providerId="LiveId" clId="{924AB3DA-59AD-4F4C-94FF-4F726EE25BC8}" dt="2024-06-26T16:57:34.352" v="4074"/>
          <ac:spMkLst>
            <pc:docMk/>
            <pc:sldMk cId="403649660" sldId="319"/>
            <ac:spMk id="39" creationId="{902B8BFB-FCB2-0A66-2066-FECA98973FFD}"/>
          </ac:spMkLst>
        </pc:spChg>
        <pc:spChg chg="add mod">
          <ac:chgData name="Matteo Bonfanti" userId="9510521127270a7f" providerId="LiveId" clId="{924AB3DA-59AD-4F4C-94FF-4F726EE25BC8}" dt="2024-06-26T16:57:34.352" v="4074"/>
          <ac:spMkLst>
            <pc:docMk/>
            <pc:sldMk cId="403649660" sldId="319"/>
            <ac:spMk id="40" creationId="{B0B639E7-E05F-FCAE-0661-93AD54F0149D}"/>
          </ac:spMkLst>
        </pc:spChg>
        <pc:spChg chg="add mod">
          <ac:chgData name="Matteo Bonfanti" userId="9510521127270a7f" providerId="LiveId" clId="{924AB3DA-59AD-4F4C-94FF-4F726EE25BC8}" dt="2024-06-26T16:57:34.352" v="4074"/>
          <ac:spMkLst>
            <pc:docMk/>
            <pc:sldMk cId="403649660" sldId="319"/>
            <ac:spMk id="41" creationId="{523DE35D-BF27-1015-D18C-1B0EA2336876}"/>
          </ac:spMkLst>
        </pc:spChg>
        <pc:spChg chg="add mod">
          <ac:chgData name="Matteo Bonfanti" userId="9510521127270a7f" providerId="LiveId" clId="{924AB3DA-59AD-4F4C-94FF-4F726EE25BC8}" dt="2024-06-26T16:57:34.352" v="4074"/>
          <ac:spMkLst>
            <pc:docMk/>
            <pc:sldMk cId="403649660" sldId="319"/>
            <ac:spMk id="43" creationId="{DD4A5299-D3B4-92A4-28C1-E05F421B4502}"/>
          </ac:spMkLst>
        </pc:spChg>
        <pc:spChg chg="add mod">
          <ac:chgData name="Matteo Bonfanti" userId="9510521127270a7f" providerId="LiveId" clId="{924AB3DA-59AD-4F4C-94FF-4F726EE25BC8}" dt="2024-06-26T16:57:34.352" v="4074"/>
          <ac:spMkLst>
            <pc:docMk/>
            <pc:sldMk cId="403649660" sldId="319"/>
            <ac:spMk id="44" creationId="{6518BDFB-CAE5-0D0E-8BFD-60022274E188}"/>
          </ac:spMkLst>
        </pc:spChg>
        <pc:spChg chg="add mod">
          <ac:chgData name="Matteo Bonfanti" userId="9510521127270a7f" providerId="LiveId" clId="{924AB3DA-59AD-4F4C-94FF-4F726EE25BC8}" dt="2024-06-26T16:57:34.352" v="4074"/>
          <ac:spMkLst>
            <pc:docMk/>
            <pc:sldMk cId="403649660" sldId="319"/>
            <ac:spMk id="46" creationId="{07F0EAC4-3DCF-2E98-7BE2-D00F06D90027}"/>
          </ac:spMkLst>
        </pc:spChg>
        <pc:spChg chg="add mod">
          <ac:chgData name="Matteo Bonfanti" userId="9510521127270a7f" providerId="LiveId" clId="{924AB3DA-59AD-4F4C-94FF-4F726EE25BC8}" dt="2024-06-26T16:57:34.352" v="4074"/>
          <ac:spMkLst>
            <pc:docMk/>
            <pc:sldMk cId="403649660" sldId="319"/>
            <ac:spMk id="48" creationId="{4B45E536-2FC4-F43C-6CA2-0C52E943616E}"/>
          </ac:spMkLst>
        </pc:spChg>
        <pc:spChg chg="add del mod">
          <ac:chgData name="Matteo Bonfanti" userId="9510521127270a7f" providerId="LiveId" clId="{924AB3DA-59AD-4F4C-94FF-4F726EE25BC8}" dt="2024-06-26T19:23:05.309" v="4387" actId="478"/>
          <ac:spMkLst>
            <pc:docMk/>
            <pc:sldMk cId="403649660" sldId="319"/>
            <ac:spMk id="49" creationId="{53C520FC-B697-A722-22A9-295EC628585F}"/>
          </ac:spMkLst>
        </pc:spChg>
        <pc:spChg chg="add del mod">
          <ac:chgData name="Matteo Bonfanti" userId="9510521127270a7f" providerId="LiveId" clId="{924AB3DA-59AD-4F4C-94FF-4F726EE25BC8}" dt="2024-06-27T13:39:38.938" v="5073" actId="478"/>
          <ac:spMkLst>
            <pc:docMk/>
            <pc:sldMk cId="403649660" sldId="319"/>
            <ac:spMk id="59" creationId="{CF756475-4D2D-D98F-43D5-3BB72E71016F}"/>
          </ac:spMkLst>
        </pc:spChg>
        <pc:grpChg chg="add mod">
          <ac:chgData name="Matteo Bonfanti" userId="9510521127270a7f" providerId="LiveId" clId="{924AB3DA-59AD-4F4C-94FF-4F726EE25BC8}" dt="2024-06-26T19:26:24.555" v="4547" actId="1076"/>
          <ac:grpSpMkLst>
            <pc:docMk/>
            <pc:sldMk cId="403649660" sldId="319"/>
            <ac:grpSpMk id="24" creationId="{4A0F89D3-1742-0239-D3C1-AF4C1104D72C}"/>
          </ac:grpSpMkLst>
        </pc:grpChg>
        <pc:cxnChg chg="add mod">
          <ac:chgData name="Matteo Bonfanti" userId="9510521127270a7f" providerId="LiveId" clId="{924AB3DA-59AD-4F4C-94FF-4F726EE25BC8}" dt="2024-06-26T16:57:34.352" v="4074"/>
          <ac:cxnSpMkLst>
            <pc:docMk/>
            <pc:sldMk cId="403649660" sldId="319"/>
            <ac:cxnSpMk id="4" creationId="{EA66D9D1-E2EA-9C9C-C93E-3DB765B26D6A}"/>
          </ac:cxnSpMkLst>
        </pc:cxnChg>
        <pc:cxnChg chg="add mod">
          <ac:chgData name="Matteo Bonfanti" userId="9510521127270a7f" providerId="LiveId" clId="{924AB3DA-59AD-4F4C-94FF-4F726EE25BC8}" dt="2024-06-26T19:23:30.387" v="4405" actId="14100"/>
          <ac:cxnSpMkLst>
            <pc:docMk/>
            <pc:sldMk cId="403649660" sldId="319"/>
            <ac:cxnSpMk id="6" creationId="{E0232BB6-04A7-2C18-6367-1A32E7580778}"/>
          </ac:cxnSpMkLst>
        </pc:cxnChg>
        <pc:cxnChg chg="add mod">
          <ac:chgData name="Matteo Bonfanti" userId="9510521127270a7f" providerId="LiveId" clId="{924AB3DA-59AD-4F4C-94FF-4F726EE25BC8}" dt="2024-06-26T19:25:34.533" v="4508" actId="14100"/>
          <ac:cxnSpMkLst>
            <pc:docMk/>
            <pc:sldMk cId="403649660" sldId="319"/>
            <ac:cxnSpMk id="7" creationId="{265701CA-05B8-1E5B-BFAB-1AA2F9798879}"/>
          </ac:cxnSpMkLst>
        </pc:cxnChg>
        <pc:cxnChg chg="add mod">
          <ac:chgData name="Matteo Bonfanti" userId="9510521127270a7f" providerId="LiveId" clId="{924AB3DA-59AD-4F4C-94FF-4F726EE25BC8}" dt="2024-06-26T16:57:34.352" v="4074"/>
          <ac:cxnSpMkLst>
            <pc:docMk/>
            <pc:sldMk cId="403649660" sldId="319"/>
            <ac:cxnSpMk id="11" creationId="{92962B7B-F724-4C26-679B-EAF84A449D17}"/>
          </ac:cxnSpMkLst>
        </pc:cxnChg>
        <pc:cxnChg chg="add mod">
          <ac:chgData name="Matteo Bonfanti" userId="9510521127270a7f" providerId="LiveId" clId="{924AB3DA-59AD-4F4C-94FF-4F726EE25BC8}" dt="2024-06-26T19:26:24.555" v="4547" actId="1076"/>
          <ac:cxnSpMkLst>
            <pc:docMk/>
            <pc:sldMk cId="403649660" sldId="319"/>
            <ac:cxnSpMk id="13" creationId="{48382D56-3A54-E0BE-108D-2B33CE759518}"/>
          </ac:cxnSpMkLst>
        </pc:cxnChg>
        <pc:cxnChg chg="add mod">
          <ac:chgData name="Matteo Bonfanti" userId="9510521127270a7f" providerId="LiveId" clId="{924AB3DA-59AD-4F4C-94FF-4F726EE25BC8}" dt="2024-06-26T16:57:34.352" v="4074"/>
          <ac:cxnSpMkLst>
            <pc:docMk/>
            <pc:sldMk cId="403649660" sldId="319"/>
            <ac:cxnSpMk id="14" creationId="{EBF3DE59-572A-8D45-588B-F9252244ED7F}"/>
          </ac:cxnSpMkLst>
        </pc:cxnChg>
        <pc:cxnChg chg="add mod">
          <ac:chgData name="Matteo Bonfanti" userId="9510521127270a7f" providerId="LiveId" clId="{924AB3DA-59AD-4F4C-94FF-4F726EE25BC8}" dt="2024-06-26T16:57:34.352" v="4074"/>
          <ac:cxnSpMkLst>
            <pc:docMk/>
            <pc:sldMk cId="403649660" sldId="319"/>
            <ac:cxnSpMk id="15" creationId="{311ADBE6-EB52-EC44-DD72-D6BD5B5773C1}"/>
          </ac:cxnSpMkLst>
        </pc:cxnChg>
        <pc:cxnChg chg="add mod">
          <ac:chgData name="Matteo Bonfanti" userId="9510521127270a7f" providerId="LiveId" clId="{924AB3DA-59AD-4F4C-94FF-4F726EE25BC8}" dt="2024-06-26T19:26:07.244" v="4546" actId="1076"/>
          <ac:cxnSpMkLst>
            <pc:docMk/>
            <pc:sldMk cId="403649660" sldId="319"/>
            <ac:cxnSpMk id="18" creationId="{13543C9C-9B83-CB63-C253-E14DFED2139C}"/>
          </ac:cxnSpMkLst>
        </pc:cxnChg>
        <pc:cxnChg chg="add mod">
          <ac:chgData name="Matteo Bonfanti" userId="9510521127270a7f" providerId="LiveId" clId="{924AB3DA-59AD-4F4C-94FF-4F726EE25BC8}" dt="2024-06-26T16:57:34.352" v="4074"/>
          <ac:cxnSpMkLst>
            <pc:docMk/>
            <pc:sldMk cId="403649660" sldId="319"/>
            <ac:cxnSpMk id="20" creationId="{E653543A-FDE1-A995-CD76-B7462B84B5C4}"/>
          </ac:cxnSpMkLst>
        </pc:cxnChg>
        <pc:cxnChg chg="add mod">
          <ac:chgData name="Matteo Bonfanti" userId="9510521127270a7f" providerId="LiveId" clId="{924AB3DA-59AD-4F4C-94FF-4F726EE25BC8}" dt="2024-06-26T19:25:18.911" v="4502" actId="14100"/>
          <ac:cxnSpMkLst>
            <pc:docMk/>
            <pc:sldMk cId="403649660" sldId="319"/>
            <ac:cxnSpMk id="22" creationId="{E696B773-57F2-F20D-FFB1-1B570A04B3B6}"/>
          </ac:cxnSpMkLst>
        </pc:cxnChg>
        <pc:cxnChg chg="mod">
          <ac:chgData name="Matteo Bonfanti" userId="9510521127270a7f" providerId="LiveId" clId="{924AB3DA-59AD-4F4C-94FF-4F726EE25BC8}" dt="2024-06-26T16:57:34.352" v="4074"/>
          <ac:cxnSpMkLst>
            <pc:docMk/>
            <pc:sldMk cId="403649660" sldId="319"/>
            <ac:cxnSpMk id="25" creationId="{FA14707F-6759-A3E4-722C-A6EFA437757A}"/>
          </ac:cxnSpMkLst>
        </pc:cxnChg>
        <pc:cxnChg chg="mod">
          <ac:chgData name="Matteo Bonfanti" userId="9510521127270a7f" providerId="LiveId" clId="{924AB3DA-59AD-4F4C-94FF-4F726EE25BC8}" dt="2024-06-26T16:57:34.352" v="4074"/>
          <ac:cxnSpMkLst>
            <pc:docMk/>
            <pc:sldMk cId="403649660" sldId="319"/>
            <ac:cxnSpMk id="26" creationId="{C38C6875-925A-B8C0-8A86-12BC1726C95F}"/>
          </ac:cxnSpMkLst>
        </pc:cxnChg>
        <pc:cxnChg chg="mod">
          <ac:chgData name="Matteo Bonfanti" userId="9510521127270a7f" providerId="LiveId" clId="{924AB3DA-59AD-4F4C-94FF-4F726EE25BC8}" dt="2024-06-26T16:57:34.352" v="4074"/>
          <ac:cxnSpMkLst>
            <pc:docMk/>
            <pc:sldMk cId="403649660" sldId="319"/>
            <ac:cxnSpMk id="27" creationId="{F27D4670-9AFB-0966-DB84-C7E0CB710A53}"/>
          </ac:cxnSpMkLst>
        </pc:cxnChg>
        <pc:cxnChg chg="add mod">
          <ac:chgData name="Matteo Bonfanti" userId="9510521127270a7f" providerId="LiveId" clId="{924AB3DA-59AD-4F4C-94FF-4F726EE25BC8}" dt="2024-06-26T19:26:24.555" v="4547" actId="1076"/>
          <ac:cxnSpMkLst>
            <pc:docMk/>
            <pc:sldMk cId="403649660" sldId="319"/>
            <ac:cxnSpMk id="30" creationId="{44E5EE12-084F-13EF-BE2C-8D87B4229281}"/>
          </ac:cxnSpMkLst>
        </pc:cxnChg>
        <pc:cxnChg chg="add mod">
          <ac:chgData name="Matteo Bonfanti" userId="9510521127270a7f" providerId="LiveId" clId="{924AB3DA-59AD-4F4C-94FF-4F726EE25BC8}" dt="2024-06-26T16:57:34.352" v="4074"/>
          <ac:cxnSpMkLst>
            <pc:docMk/>
            <pc:sldMk cId="403649660" sldId="319"/>
            <ac:cxnSpMk id="33" creationId="{1120003B-18D4-AF6C-A221-1EFC7FE5D6A5}"/>
          </ac:cxnSpMkLst>
        </pc:cxnChg>
        <pc:cxnChg chg="add mod">
          <ac:chgData name="Matteo Bonfanti" userId="9510521127270a7f" providerId="LiveId" clId="{924AB3DA-59AD-4F4C-94FF-4F726EE25BC8}" dt="2024-06-26T16:57:34.352" v="4074"/>
          <ac:cxnSpMkLst>
            <pc:docMk/>
            <pc:sldMk cId="403649660" sldId="319"/>
            <ac:cxnSpMk id="42" creationId="{2B5F802E-CBE0-265C-6E81-D46D4BAED5FE}"/>
          </ac:cxnSpMkLst>
        </pc:cxnChg>
        <pc:cxnChg chg="add mod">
          <ac:chgData name="Matteo Bonfanti" userId="9510521127270a7f" providerId="LiveId" clId="{924AB3DA-59AD-4F4C-94FF-4F726EE25BC8}" dt="2024-06-26T16:57:34.352" v="4074"/>
          <ac:cxnSpMkLst>
            <pc:docMk/>
            <pc:sldMk cId="403649660" sldId="319"/>
            <ac:cxnSpMk id="45" creationId="{20D754FD-A42D-60B7-1890-8793B97095AC}"/>
          </ac:cxnSpMkLst>
        </pc:cxnChg>
        <pc:cxnChg chg="add mod">
          <ac:chgData name="Matteo Bonfanti" userId="9510521127270a7f" providerId="LiveId" clId="{924AB3DA-59AD-4F4C-94FF-4F726EE25BC8}" dt="2024-06-26T16:57:34.352" v="4074"/>
          <ac:cxnSpMkLst>
            <pc:docMk/>
            <pc:sldMk cId="403649660" sldId="319"/>
            <ac:cxnSpMk id="47" creationId="{B79F2243-8A16-129A-A57A-602D02944227}"/>
          </ac:cxnSpMkLst>
        </pc:cxnChg>
      </pc:sldChg>
      <pc:sldChg chg="addSp delSp modSp new mod">
        <pc:chgData name="Matteo Bonfanti" userId="9510521127270a7f" providerId="LiveId" clId="{924AB3DA-59AD-4F4C-94FF-4F726EE25BC8}" dt="2024-07-06T13:38:16.668" v="6384" actId="790"/>
        <pc:sldMkLst>
          <pc:docMk/>
          <pc:sldMk cId="3900307826" sldId="320"/>
        </pc:sldMkLst>
        <pc:spChg chg="mod">
          <ac:chgData name="Matteo Bonfanti" userId="9510521127270a7f" providerId="LiveId" clId="{924AB3DA-59AD-4F4C-94FF-4F726EE25BC8}" dt="2024-06-25T21:46:43.668" v="3316" actId="1076"/>
          <ac:spMkLst>
            <pc:docMk/>
            <pc:sldMk cId="3900307826" sldId="320"/>
            <ac:spMk id="2" creationId="{0A9F7DDF-564F-B218-8004-3E952FD6EA49}"/>
          </ac:spMkLst>
        </pc:spChg>
        <pc:spChg chg="add del mod">
          <ac:chgData name="Matteo Bonfanti" userId="9510521127270a7f" providerId="LiveId" clId="{924AB3DA-59AD-4F4C-94FF-4F726EE25BC8}" dt="2024-06-27T21:16:29.232" v="6016" actId="478"/>
          <ac:spMkLst>
            <pc:docMk/>
            <pc:sldMk cId="3900307826" sldId="320"/>
            <ac:spMk id="3" creationId="{A0A39693-5BC0-066D-317E-71760A8C3FC2}"/>
          </ac:spMkLst>
        </pc:spChg>
        <pc:spChg chg="add mod">
          <ac:chgData name="Matteo Bonfanti" userId="9510521127270a7f" providerId="LiveId" clId="{924AB3DA-59AD-4F4C-94FF-4F726EE25BC8}" dt="2024-06-27T21:10:25.481" v="5908" actId="1076"/>
          <ac:spMkLst>
            <pc:docMk/>
            <pc:sldMk cId="3900307826" sldId="320"/>
            <ac:spMk id="6" creationId="{61B070DB-59C5-BDF8-2AFA-2E6C433A00AF}"/>
          </ac:spMkLst>
        </pc:spChg>
        <pc:spChg chg="add mod">
          <ac:chgData name="Matteo Bonfanti" userId="9510521127270a7f" providerId="LiveId" clId="{924AB3DA-59AD-4F4C-94FF-4F726EE25BC8}" dt="2024-06-27T14:10:39.938" v="5692"/>
          <ac:spMkLst>
            <pc:docMk/>
            <pc:sldMk cId="3900307826" sldId="320"/>
            <ac:spMk id="8" creationId="{4420FDA7-4FB8-7FB8-0D6D-F7B6B0354A90}"/>
          </ac:spMkLst>
        </pc:spChg>
        <pc:spChg chg="add mod">
          <ac:chgData name="Matteo Bonfanti" userId="9510521127270a7f" providerId="LiveId" clId="{924AB3DA-59AD-4F4C-94FF-4F726EE25BC8}" dt="2024-06-27T14:10:39.938" v="5692"/>
          <ac:spMkLst>
            <pc:docMk/>
            <pc:sldMk cId="3900307826" sldId="320"/>
            <ac:spMk id="9" creationId="{3FE879F5-1F60-B560-C6E3-6A2908EAE588}"/>
          </ac:spMkLst>
        </pc:spChg>
        <pc:spChg chg="add mod">
          <ac:chgData name="Matteo Bonfanti" userId="9510521127270a7f" providerId="LiveId" clId="{924AB3DA-59AD-4F4C-94FF-4F726EE25BC8}" dt="2024-07-01T13:48:36.858" v="6110" actId="14100"/>
          <ac:spMkLst>
            <pc:docMk/>
            <pc:sldMk cId="3900307826" sldId="320"/>
            <ac:spMk id="11" creationId="{C9003721-004D-E59C-E25B-1B6C1301AAFA}"/>
          </ac:spMkLst>
        </pc:spChg>
        <pc:spChg chg="add mod">
          <ac:chgData name="Matteo Bonfanti" userId="9510521127270a7f" providerId="LiveId" clId="{924AB3DA-59AD-4F4C-94FF-4F726EE25BC8}" dt="2024-06-27T14:10:39.938" v="5692"/>
          <ac:spMkLst>
            <pc:docMk/>
            <pc:sldMk cId="3900307826" sldId="320"/>
            <ac:spMk id="13" creationId="{A14EE266-8461-E226-DEEC-23AF87493943}"/>
          </ac:spMkLst>
        </pc:spChg>
        <pc:spChg chg="add mod">
          <ac:chgData name="Matteo Bonfanti" userId="9510521127270a7f" providerId="LiveId" clId="{924AB3DA-59AD-4F4C-94FF-4F726EE25BC8}" dt="2024-07-01T13:48:32.592" v="6108" actId="14100"/>
          <ac:spMkLst>
            <pc:docMk/>
            <pc:sldMk cId="3900307826" sldId="320"/>
            <ac:spMk id="14" creationId="{86941DFA-2A25-7109-D382-C93C55359292}"/>
          </ac:spMkLst>
        </pc:spChg>
        <pc:spChg chg="add mod">
          <ac:chgData name="Matteo Bonfanti" userId="9510521127270a7f" providerId="LiveId" clId="{924AB3DA-59AD-4F4C-94FF-4F726EE25BC8}" dt="2024-06-27T21:06:30.964" v="5869" actId="1076"/>
          <ac:spMkLst>
            <pc:docMk/>
            <pc:sldMk cId="3900307826" sldId="320"/>
            <ac:spMk id="18" creationId="{7B6C4437-27C7-1BF8-5FA9-65A75075761C}"/>
          </ac:spMkLst>
        </pc:spChg>
        <pc:spChg chg="add mod">
          <ac:chgData name="Matteo Bonfanti" userId="9510521127270a7f" providerId="LiveId" clId="{924AB3DA-59AD-4F4C-94FF-4F726EE25BC8}" dt="2024-06-27T14:10:39.938" v="5692"/>
          <ac:spMkLst>
            <pc:docMk/>
            <pc:sldMk cId="3900307826" sldId="320"/>
            <ac:spMk id="19" creationId="{5DE6A137-85E0-4BB2-51D7-7C7FE06269A9}"/>
          </ac:spMkLst>
        </pc:spChg>
        <pc:spChg chg="add mod">
          <ac:chgData name="Matteo Bonfanti" userId="9510521127270a7f" providerId="LiveId" clId="{924AB3DA-59AD-4F4C-94FF-4F726EE25BC8}" dt="2024-07-06T13:38:16.668" v="6384" actId="790"/>
          <ac:spMkLst>
            <pc:docMk/>
            <pc:sldMk cId="3900307826" sldId="320"/>
            <ac:spMk id="20" creationId="{538410EC-B48D-5047-8215-853BD31AFCF1}"/>
          </ac:spMkLst>
        </pc:spChg>
        <pc:spChg chg="add mod">
          <ac:chgData name="Matteo Bonfanti" userId="9510521127270a7f" providerId="LiveId" clId="{924AB3DA-59AD-4F4C-94FF-4F726EE25BC8}" dt="2024-06-27T21:00:04.900" v="5733" actId="1076"/>
          <ac:spMkLst>
            <pc:docMk/>
            <pc:sldMk cId="3900307826" sldId="320"/>
            <ac:spMk id="22" creationId="{92374692-58F9-A0B5-03FF-5815C1945101}"/>
          </ac:spMkLst>
        </pc:spChg>
        <pc:spChg chg="add mod">
          <ac:chgData name="Matteo Bonfanti" userId="9510521127270a7f" providerId="LiveId" clId="{924AB3DA-59AD-4F4C-94FF-4F726EE25BC8}" dt="2024-06-27T21:12:10.820" v="5935" actId="14100"/>
          <ac:spMkLst>
            <pc:docMk/>
            <pc:sldMk cId="3900307826" sldId="320"/>
            <ac:spMk id="23" creationId="{C53D7A09-68CD-7B38-D9D0-907AC17C475E}"/>
          </ac:spMkLst>
        </pc:spChg>
        <pc:spChg chg="add mod">
          <ac:chgData name="Matteo Bonfanti" userId="9510521127270a7f" providerId="LiveId" clId="{924AB3DA-59AD-4F4C-94FF-4F726EE25BC8}" dt="2024-06-27T21:12:26.095" v="5937" actId="1076"/>
          <ac:spMkLst>
            <pc:docMk/>
            <pc:sldMk cId="3900307826" sldId="320"/>
            <ac:spMk id="28" creationId="{171D2D50-CA1C-C80A-8615-A3F23CB1453E}"/>
          </ac:spMkLst>
        </pc:spChg>
        <pc:spChg chg="add mod">
          <ac:chgData name="Matteo Bonfanti" userId="9510521127270a7f" providerId="LiveId" clId="{924AB3DA-59AD-4F4C-94FF-4F726EE25BC8}" dt="2024-06-27T21:14:41.935" v="5965" actId="1076"/>
          <ac:spMkLst>
            <pc:docMk/>
            <pc:sldMk cId="3900307826" sldId="320"/>
            <ac:spMk id="33" creationId="{4F6423EA-B68C-6136-952F-009C24CBAF38}"/>
          </ac:spMkLst>
        </pc:spChg>
        <pc:spChg chg="add mod">
          <ac:chgData name="Matteo Bonfanti" userId="9510521127270a7f" providerId="LiveId" clId="{924AB3DA-59AD-4F4C-94FF-4F726EE25BC8}" dt="2024-06-27T14:10:39.938" v="5692"/>
          <ac:spMkLst>
            <pc:docMk/>
            <pc:sldMk cId="3900307826" sldId="320"/>
            <ac:spMk id="34" creationId="{837DE314-C069-BD37-A533-640EDDAB66F7}"/>
          </ac:spMkLst>
        </pc:spChg>
        <pc:spChg chg="add mod">
          <ac:chgData name="Matteo Bonfanti" userId="9510521127270a7f" providerId="LiveId" clId="{924AB3DA-59AD-4F4C-94FF-4F726EE25BC8}" dt="2024-06-27T20:59:33.497" v="5731" actId="20577"/>
          <ac:spMkLst>
            <pc:docMk/>
            <pc:sldMk cId="3900307826" sldId="320"/>
            <ac:spMk id="36" creationId="{D67A723A-FF71-DDA1-8F54-1E2F4F209EE4}"/>
          </ac:spMkLst>
        </pc:spChg>
        <pc:spChg chg="add mod">
          <ac:chgData name="Matteo Bonfanti" userId="9510521127270a7f" providerId="LiveId" clId="{924AB3DA-59AD-4F4C-94FF-4F726EE25BC8}" dt="2024-06-27T21:13:07.733" v="5939" actId="14100"/>
          <ac:spMkLst>
            <pc:docMk/>
            <pc:sldMk cId="3900307826" sldId="320"/>
            <ac:spMk id="37" creationId="{B4711248-86D7-6E49-609D-8B65D3498591}"/>
          </ac:spMkLst>
        </pc:spChg>
        <pc:spChg chg="add mod">
          <ac:chgData name="Matteo Bonfanti" userId="9510521127270a7f" providerId="LiveId" clId="{924AB3DA-59AD-4F4C-94FF-4F726EE25BC8}" dt="2024-06-27T14:10:39.938" v="5692"/>
          <ac:spMkLst>
            <pc:docMk/>
            <pc:sldMk cId="3900307826" sldId="320"/>
            <ac:spMk id="39" creationId="{5F10ACC1-3DB4-AA66-3D66-10267BBFCC4A}"/>
          </ac:spMkLst>
        </pc:spChg>
        <pc:spChg chg="add mod">
          <ac:chgData name="Matteo Bonfanti" userId="9510521127270a7f" providerId="LiveId" clId="{924AB3DA-59AD-4F4C-94FF-4F726EE25BC8}" dt="2024-06-27T14:10:39.938" v="5692"/>
          <ac:spMkLst>
            <pc:docMk/>
            <pc:sldMk cId="3900307826" sldId="320"/>
            <ac:spMk id="41" creationId="{EE044635-F59E-DC23-B683-3DD0D90B42F3}"/>
          </ac:spMkLst>
        </pc:spChg>
        <pc:spChg chg="add mod">
          <ac:chgData name="Matteo Bonfanti" userId="9510521127270a7f" providerId="LiveId" clId="{924AB3DA-59AD-4F4C-94FF-4F726EE25BC8}" dt="2024-06-27T21:09:14.649" v="5885" actId="1076"/>
          <ac:spMkLst>
            <pc:docMk/>
            <pc:sldMk cId="3900307826" sldId="320"/>
            <ac:spMk id="43" creationId="{AA0D9116-AA47-A26A-64C9-62862345B8C5}"/>
          </ac:spMkLst>
        </pc:spChg>
        <pc:spChg chg="add mod">
          <ac:chgData name="Matteo Bonfanti" userId="9510521127270a7f" providerId="LiveId" clId="{924AB3DA-59AD-4F4C-94FF-4F726EE25BC8}" dt="2024-06-27T14:10:39.938" v="5692"/>
          <ac:spMkLst>
            <pc:docMk/>
            <pc:sldMk cId="3900307826" sldId="320"/>
            <ac:spMk id="45" creationId="{FEEA4633-28CF-A435-4AFC-CD3F4D64DCA7}"/>
          </ac:spMkLst>
        </pc:spChg>
        <pc:spChg chg="add mod">
          <ac:chgData name="Matteo Bonfanti" userId="9510521127270a7f" providerId="LiveId" clId="{924AB3DA-59AD-4F4C-94FF-4F726EE25BC8}" dt="2024-06-27T14:10:39.938" v="5692"/>
          <ac:spMkLst>
            <pc:docMk/>
            <pc:sldMk cId="3900307826" sldId="320"/>
            <ac:spMk id="46" creationId="{63C3C0AF-6E2F-8CEE-12B8-A7BB9CFEF17E}"/>
          </ac:spMkLst>
        </pc:spChg>
        <pc:spChg chg="add mod">
          <ac:chgData name="Matteo Bonfanti" userId="9510521127270a7f" providerId="LiveId" clId="{924AB3DA-59AD-4F4C-94FF-4F726EE25BC8}" dt="2024-06-27T14:10:39.938" v="5692"/>
          <ac:spMkLst>
            <pc:docMk/>
            <pc:sldMk cId="3900307826" sldId="320"/>
            <ac:spMk id="48" creationId="{E527AF14-89A1-10D5-EF9F-6214A37DD54E}"/>
          </ac:spMkLst>
        </pc:spChg>
        <pc:spChg chg="add mod">
          <ac:chgData name="Matteo Bonfanti" userId="9510521127270a7f" providerId="LiveId" clId="{924AB3DA-59AD-4F4C-94FF-4F726EE25BC8}" dt="2024-06-27T14:10:39.938" v="5692"/>
          <ac:spMkLst>
            <pc:docMk/>
            <pc:sldMk cId="3900307826" sldId="320"/>
            <ac:spMk id="50" creationId="{F122B9E7-AF06-94A0-A138-12E02A2FADE1}"/>
          </ac:spMkLst>
        </pc:spChg>
        <pc:spChg chg="add mod">
          <ac:chgData name="Matteo Bonfanti" userId="9510521127270a7f" providerId="LiveId" clId="{924AB3DA-59AD-4F4C-94FF-4F726EE25BC8}" dt="2024-06-27T21:11:33.084" v="5930" actId="20577"/>
          <ac:spMkLst>
            <pc:docMk/>
            <pc:sldMk cId="3900307826" sldId="320"/>
            <ac:spMk id="55" creationId="{9E139215-8A3D-C412-8FB9-F35912A5FD6D}"/>
          </ac:spMkLst>
        </pc:spChg>
        <pc:spChg chg="add mod">
          <ac:chgData name="Matteo Bonfanti" userId="9510521127270a7f" providerId="LiveId" clId="{924AB3DA-59AD-4F4C-94FF-4F726EE25BC8}" dt="2024-06-27T21:01:11.458" v="5782" actId="1076"/>
          <ac:spMkLst>
            <pc:docMk/>
            <pc:sldMk cId="3900307826" sldId="320"/>
            <ac:spMk id="58" creationId="{A3ED6C8C-E654-1ACB-C0D7-5A73038642A0}"/>
          </ac:spMkLst>
        </pc:spChg>
        <pc:spChg chg="add mod">
          <ac:chgData name="Matteo Bonfanti" userId="9510521127270a7f" providerId="LiveId" clId="{924AB3DA-59AD-4F4C-94FF-4F726EE25BC8}" dt="2024-06-27T21:14:28.399" v="5962" actId="14100"/>
          <ac:spMkLst>
            <pc:docMk/>
            <pc:sldMk cId="3900307826" sldId="320"/>
            <ac:spMk id="59" creationId="{35E3BBE2-D6C5-0ECA-78F1-D77B96D550FB}"/>
          </ac:spMkLst>
        </pc:spChg>
        <pc:spChg chg="add mod">
          <ac:chgData name="Matteo Bonfanti" userId="9510521127270a7f" providerId="LiveId" clId="{924AB3DA-59AD-4F4C-94FF-4F726EE25BC8}" dt="2024-06-27T21:16:24.034" v="6014" actId="20577"/>
          <ac:spMkLst>
            <pc:docMk/>
            <pc:sldMk cId="3900307826" sldId="320"/>
            <ac:spMk id="60" creationId="{CA5BF5AD-4D5B-0C2C-B969-2395B093C134}"/>
          </ac:spMkLst>
        </pc:spChg>
        <pc:spChg chg="add mod">
          <ac:chgData name="Matteo Bonfanti" userId="9510521127270a7f" providerId="LiveId" clId="{924AB3DA-59AD-4F4C-94FF-4F726EE25BC8}" dt="2024-06-27T21:07:58.306" v="5875" actId="20577"/>
          <ac:spMkLst>
            <pc:docMk/>
            <pc:sldMk cId="3900307826" sldId="320"/>
            <ac:spMk id="61" creationId="{8D415B90-275D-A99E-5F94-B4335E01C0C8}"/>
          </ac:spMkLst>
        </pc:spChg>
        <pc:spChg chg="add mod ord">
          <ac:chgData name="Matteo Bonfanti" userId="9510521127270a7f" providerId="LiveId" clId="{924AB3DA-59AD-4F4C-94FF-4F726EE25BC8}" dt="2024-06-27T21:11:47.698" v="5931" actId="14100"/>
          <ac:spMkLst>
            <pc:docMk/>
            <pc:sldMk cId="3900307826" sldId="320"/>
            <ac:spMk id="63" creationId="{9B8620AD-7B86-8C2F-A7F2-3108300310AD}"/>
          </ac:spMkLst>
        </pc:spChg>
        <pc:spChg chg="add mod">
          <ac:chgData name="Matteo Bonfanti" userId="9510521127270a7f" providerId="LiveId" clId="{924AB3DA-59AD-4F4C-94FF-4F726EE25BC8}" dt="2024-06-27T21:14:37.976" v="5964" actId="14100"/>
          <ac:spMkLst>
            <pc:docMk/>
            <pc:sldMk cId="3900307826" sldId="320"/>
            <ac:spMk id="64" creationId="{99268201-D63F-6263-4230-4B3CF42AFF30}"/>
          </ac:spMkLst>
        </pc:spChg>
        <pc:spChg chg="add mod">
          <ac:chgData name="Matteo Bonfanti" userId="9510521127270a7f" providerId="LiveId" clId="{924AB3DA-59AD-4F4C-94FF-4F726EE25BC8}" dt="2024-06-27T21:14:33.557" v="5963" actId="14100"/>
          <ac:spMkLst>
            <pc:docMk/>
            <pc:sldMk cId="3900307826" sldId="320"/>
            <ac:spMk id="66" creationId="{7D2D12EE-2254-5DF3-F13F-3A14D392DC62}"/>
          </ac:spMkLst>
        </pc:spChg>
        <pc:spChg chg="add mod">
          <ac:chgData name="Matteo Bonfanti" userId="9510521127270a7f" providerId="LiveId" clId="{924AB3DA-59AD-4F4C-94FF-4F726EE25BC8}" dt="2024-06-27T21:16:17.690" v="6002" actId="1035"/>
          <ac:spMkLst>
            <pc:docMk/>
            <pc:sldMk cId="3900307826" sldId="320"/>
            <ac:spMk id="67" creationId="{88C51A06-A850-11A0-E558-105E1612A6CF}"/>
          </ac:spMkLst>
        </pc:spChg>
        <pc:spChg chg="add mod">
          <ac:chgData name="Matteo Bonfanti" userId="9510521127270a7f" providerId="LiveId" clId="{924AB3DA-59AD-4F4C-94FF-4F726EE25BC8}" dt="2024-06-27T14:10:39.938" v="5692"/>
          <ac:spMkLst>
            <pc:docMk/>
            <pc:sldMk cId="3900307826" sldId="320"/>
            <ac:spMk id="68" creationId="{78FA8E37-1170-9216-E974-16BC899291D1}"/>
          </ac:spMkLst>
        </pc:spChg>
        <pc:spChg chg="add mod">
          <ac:chgData name="Matteo Bonfanti" userId="9510521127270a7f" providerId="LiveId" clId="{924AB3DA-59AD-4F4C-94FF-4F726EE25BC8}" dt="2024-06-27T21:15:36.970" v="5983" actId="1076"/>
          <ac:spMkLst>
            <pc:docMk/>
            <pc:sldMk cId="3900307826" sldId="320"/>
            <ac:spMk id="70" creationId="{782A37DF-23AC-6D88-F037-354411D5A244}"/>
          </ac:spMkLst>
        </pc:spChg>
        <pc:spChg chg="add mod">
          <ac:chgData name="Matteo Bonfanti" userId="9510521127270a7f" providerId="LiveId" clId="{924AB3DA-59AD-4F4C-94FF-4F726EE25BC8}" dt="2024-06-27T21:14:23.354" v="5961" actId="1076"/>
          <ac:spMkLst>
            <pc:docMk/>
            <pc:sldMk cId="3900307826" sldId="320"/>
            <ac:spMk id="72" creationId="{0285F2C8-3FA5-F963-5CD4-9A7598E53EE8}"/>
          </ac:spMkLst>
        </pc:spChg>
        <pc:spChg chg="add mod">
          <ac:chgData name="Matteo Bonfanti" userId="9510521127270a7f" providerId="LiveId" clId="{924AB3DA-59AD-4F4C-94FF-4F726EE25BC8}" dt="2024-06-27T21:15:47.394" v="5989" actId="1036"/>
          <ac:spMkLst>
            <pc:docMk/>
            <pc:sldMk cId="3900307826" sldId="320"/>
            <ac:spMk id="73" creationId="{BF9AC204-B669-82E9-C5CF-B8AD928434EC}"/>
          </ac:spMkLst>
        </pc:spChg>
        <pc:spChg chg="add mod">
          <ac:chgData name="Matteo Bonfanti" userId="9510521127270a7f" providerId="LiveId" clId="{924AB3DA-59AD-4F4C-94FF-4F726EE25BC8}" dt="2024-06-27T21:02:54.249" v="5806" actId="1076"/>
          <ac:spMkLst>
            <pc:docMk/>
            <pc:sldMk cId="3900307826" sldId="320"/>
            <ac:spMk id="74" creationId="{BB06A04D-FD4F-31B2-FB8B-89712BCC7FAB}"/>
          </ac:spMkLst>
        </pc:spChg>
        <pc:spChg chg="add mod">
          <ac:chgData name="Matteo Bonfanti" userId="9510521127270a7f" providerId="LiveId" clId="{924AB3DA-59AD-4F4C-94FF-4F726EE25BC8}" dt="2024-06-27T21:09:24.502" v="5889" actId="1076"/>
          <ac:spMkLst>
            <pc:docMk/>
            <pc:sldMk cId="3900307826" sldId="320"/>
            <ac:spMk id="79" creationId="{30292A84-37E9-ACCF-CB8D-2A39BB9033A7}"/>
          </ac:spMkLst>
        </pc:spChg>
        <pc:spChg chg="add del mod">
          <ac:chgData name="Matteo Bonfanti" userId="9510521127270a7f" providerId="LiveId" clId="{924AB3DA-59AD-4F4C-94FF-4F726EE25BC8}" dt="2024-06-27T21:16:28.127" v="6015" actId="478"/>
          <ac:spMkLst>
            <pc:docMk/>
            <pc:sldMk cId="3900307826" sldId="320"/>
            <ac:spMk id="80" creationId="{3553534B-C16C-30B7-AF02-EF74F8A50CE1}"/>
          </ac:spMkLst>
        </pc:spChg>
        <pc:spChg chg="add mod">
          <ac:chgData name="Matteo Bonfanti" userId="9510521127270a7f" providerId="LiveId" clId="{924AB3DA-59AD-4F4C-94FF-4F726EE25BC8}" dt="2024-06-27T21:03:23.846" v="5825" actId="20577"/>
          <ac:spMkLst>
            <pc:docMk/>
            <pc:sldMk cId="3900307826" sldId="320"/>
            <ac:spMk id="83" creationId="{3E8B5109-A5E2-91A1-28DB-7FFA47D8EEAE}"/>
          </ac:spMkLst>
        </pc:spChg>
        <pc:spChg chg="add mod">
          <ac:chgData name="Matteo Bonfanti" userId="9510521127270a7f" providerId="LiveId" clId="{924AB3DA-59AD-4F4C-94FF-4F726EE25BC8}" dt="2024-06-27T21:14:56.215" v="5968" actId="14100"/>
          <ac:spMkLst>
            <pc:docMk/>
            <pc:sldMk cId="3900307826" sldId="320"/>
            <ac:spMk id="84" creationId="{909F318E-C448-521A-1AC7-E58B2739E48A}"/>
          </ac:spMkLst>
        </pc:spChg>
        <pc:spChg chg="add mod">
          <ac:chgData name="Matteo Bonfanti" userId="9510521127270a7f" providerId="LiveId" clId="{924AB3DA-59AD-4F4C-94FF-4F726EE25BC8}" dt="2024-06-27T21:09:59.837" v="5905" actId="14100"/>
          <ac:spMkLst>
            <pc:docMk/>
            <pc:sldMk cId="3900307826" sldId="320"/>
            <ac:spMk id="104" creationId="{09D3AD68-1BA3-4141-3C54-68C705258942}"/>
          </ac:spMkLst>
        </pc:spChg>
        <pc:spChg chg="add mod">
          <ac:chgData name="Matteo Bonfanti" userId="9510521127270a7f" providerId="LiveId" clId="{924AB3DA-59AD-4F4C-94FF-4F726EE25BC8}" dt="2024-06-27T21:13:35.734" v="5952" actId="1076"/>
          <ac:spMkLst>
            <pc:docMk/>
            <pc:sldMk cId="3900307826" sldId="320"/>
            <ac:spMk id="105" creationId="{2098716E-0C2F-A68E-C0E5-AFF858D9A7E3}"/>
          </ac:spMkLst>
        </pc:spChg>
        <pc:spChg chg="add mod">
          <ac:chgData name="Matteo Bonfanti" userId="9510521127270a7f" providerId="LiveId" clId="{924AB3DA-59AD-4F4C-94FF-4F726EE25BC8}" dt="2024-06-27T21:13:47.455" v="5956" actId="14100"/>
          <ac:spMkLst>
            <pc:docMk/>
            <pc:sldMk cId="3900307826" sldId="320"/>
            <ac:spMk id="115" creationId="{6D97A893-AC4A-0968-BC13-2845A373F0ED}"/>
          </ac:spMkLst>
        </pc:spChg>
        <pc:spChg chg="add mod">
          <ac:chgData name="Matteo Bonfanti" userId="9510521127270a7f" providerId="LiveId" clId="{924AB3DA-59AD-4F4C-94FF-4F726EE25BC8}" dt="2024-07-01T13:48:16.399" v="6106" actId="13926"/>
          <ac:spMkLst>
            <pc:docMk/>
            <pc:sldMk cId="3900307826" sldId="320"/>
            <ac:spMk id="123" creationId="{955D9468-A0A5-C526-B679-11A4CFDF5610}"/>
          </ac:spMkLst>
        </pc:spChg>
        <pc:grpChg chg="add mod">
          <ac:chgData name="Matteo Bonfanti" userId="9510521127270a7f" providerId="LiveId" clId="{924AB3DA-59AD-4F4C-94FF-4F726EE25BC8}" dt="2024-06-27T21:12:23.162" v="5936" actId="1076"/>
          <ac:grpSpMkLst>
            <pc:docMk/>
            <pc:sldMk cId="3900307826" sldId="320"/>
            <ac:grpSpMk id="24" creationId="{E97EB59A-89EE-55A3-B9D5-6007ADFCCEB3}"/>
          </ac:grpSpMkLst>
        </pc:grpChg>
        <pc:grpChg chg="add mod">
          <ac:chgData name="Matteo Bonfanti" userId="9510521127270a7f" providerId="LiveId" clId="{924AB3DA-59AD-4F4C-94FF-4F726EE25BC8}" dt="2024-06-27T21:12:23.162" v="5936" actId="1076"/>
          <ac:grpSpMkLst>
            <pc:docMk/>
            <pc:sldMk cId="3900307826" sldId="320"/>
            <ac:grpSpMk id="29" creationId="{41650BD4-83AC-9062-3D7E-09832462D11F}"/>
          </ac:grpSpMkLst>
        </pc:grpChg>
        <pc:grpChg chg="add del mod">
          <ac:chgData name="Matteo Bonfanti" userId="9510521127270a7f" providerId="LiveId" clId="{924AB3DA-59AD-4F4C-94FF-4F726EE25BC8}" dt="2024-06-27T21:03:55.151" v="5844" actId="478"/>
          <ac:grpSpMkLst>
            <pc:docMk/>
            <pc:sldMk cId="3900307826" sldId="320"/>
            <ac:grpSpMk id="51" creationId="{6D6E3936-BE4D-8A3D-876E-E7074DDAFD80}"/>
          </ac:grpSpMkLst>
        </pc:grpChg>
        <pc:grpChg chg="add mod">
          <ac:chgData name="Matteo Bonfanti" userId="9510521127270a7f" providerId="LiveId" clId="{924AB3DA-59AD-4F4C-94FF-4F726EE25BC8}" dt="2024-06-27T14:10:39.938" v="5692"/>
          <ac:grpSpMkLst>
            <pc:docMk/>
            <pc:sldMk cId="3900307826" sldId="320"/>
            <ac:grpSpMk id="75" creationId="{5E2A98C2-6623-48FB-D513-0B5330BCEC89}"/>
          </ac:grpSpMkLst>
        </pc:grpChg>
        <pc:grpChg chg="add mod">
          <ac:chgData name="Matteo Bonfanti" userId="9510521127270a7f" providerId="LiveId" clId="{924AB3DA-59AD-4F4C-94FF-4F726EE25BC8}" dt="2024-06-27T21:09:33" v="5891" actId="14100"/>
          <ac:grpSpMkLst>
            <pc:docMk/>
            <pc:sldMk cId="3900307826" sldId="320"/>
            <ac:grpSpMk id="100" creationId="{501083FA-7D83-CED9-E1EE-80ABB2C8A893}"/>
          </ac:grpSpMkLst>
        </pc:grpChg>
        <pc:grpChg chg="add mod">
          <ac:chgData name="Matteo Bonfanti" userId="9510521127270a7f" providerId="LiveId" clId="{924AB3DA-59AD-4F4C-94FF-4F726EE25BC8}" dt="2024-06-27T21:13:38.284" v="5953" actId="1076"/>
          <ac:grpSpMkLst>
            <pc:docMk/>
            <pc:sldMk cId="3900307826" sldId="320"/>
            <ac:grpSpMk id="106" creationId="{6A027610-4626-4D53-84E1-E88583437730}"/>
          </ac:grpSpMkLst>
        </pc:grpChg>
        <pc:grpChg chg="add mod">
          <ac:chgData name="Matteo Bonfanti" userId="9510521127270a7f" providerId="LiveId" clId="{924AB3DA-59AD-4F4C-94FF-4F726EE25BC8}" dt="2024-06-27T21:13:12.792" v="5941" actId="1076"/>
          <ac:grpSpMkLst>
            <pc:docMk/>
            <pc:sldMk cId="3900307826" sldId="320"/>
            <ac:grpSpMk id="111" creationId="{AE71F700-8CC2-C701-7D43-F319804111F4}"/>
          </ac:grpSpMkLst>
        </pc:grpChg>
        <pc:cxnChg chg="add mod">
          <ac:chgData name="Matteo Bonfanti" userId="9510521127270a7f" providerId="LiveId" clId="{924AB3DA-59AD-4F4C-94FF-4F726EE25BC8}" dt="2024-06-27T14:10:39.938" v="5692"/>
          <ac:cxnSpMkLst>
            <pc:docMk/>
            <pc:sldMk cId="3900307826" sldId="320"/>
            <ac:cxnSpMk id="4" creationId="{EBDC7816-171E-8057-64CE-DB100EACBB79}"/>
          </ac:cxnSpMkLst>
        </pc:cxnChg>
        <pc:cxnChg chg="add mod">
          <ac:chgData name="Matteo Bonfanti" userId="9510521127270a7f" providerId="LiveId" clId="{924AB3DA-59AD-4F4C-94FF-4F726EE25BC8}" dt="2024-06-27T21:07:48.703" v="5872" actId="14100"/>
          <ac:cxnSpMkLst>
            <pc:docMk/>
            <pc:sldMk cId="3900307826" sldId="320"/>
            <ac:cxnSpMk id="5" creationId="{67CCF110-29C3-36BA-1C08-0B5CC77A3BDE}"/>
          </ac:cxnSpMkLst>
        </pc:cxnChg>
        <pc:cxnChg chg="add mod">
          <ac:chgData name="Matteo Bonfanti" userId="9510521127270a7f" providerId="LiveId" clId="{924AB3DA-59AD-4F4C-94FF-4F726EE25BC8}" dt="2024-06-27T14:10:39.938" v="5692"/>
          <ac:cxnSpMkLst>
            <pc:docMk/>
            <pc:sldMk cId="3900307826" sldId="320"/>
            <ac:cxnSpMk id="7" creationId="{A4C1CD7D-EB20-CB41-1F7E-80CEC18D91D1}"/>
          </ac:cxnSpMkLst>
        </pc:cxnChg>
        <pc:cxnChg chg="add mod">
          <ac:chgData name="Matteo Bonfanti" userId="9510521127270a7f" providerId="LiveId" clId="{924AB3DA-59AD-4F4C-94FF-4F726EE25BC8}" dt="2024-06-27T21:05:52.206" v="5861" actId="14100"/>
          <ac:cxnSpMkLst>
            <pc:docMk/>
            <pc:sldMk cId="3900307826" sldId="320"/>
            <ac:cxnSpMk id="10" creationId="{1D6F498E-3B45-F8EC-6C64-B91DA8226E44}"/>
          </ac:cxnSpMkLst>
        </pc:cxnChg>
        <pc:cxnChg chg="add mod">
          <ac:chgData name="Matteo Bonfanti" userId="9510521127270a7f" providerId="LiveId" clId="{924AB3DA-59AD-4F4C-94FF-4F726EE25BC8}" dt="2024-06-27T14:10:39.938" v="5692"/>
          <ac:cxnSpMkLst>
            <pc:docMk/>
            <pc:sldMk cId="3900307826" sldId="320"/>
            <ac:cxnSpMk id="12" creationId="{664617D2-2FF8-E17E-8112-0A232DEA31CD}"/>
          </ac:cxnSpMkLst>
        </pc:cxnChg>
        <pc:cxnChg chg="add mod">
          <ac:chgData name="Matteo Bonfanti" userId="9510521127270a7f" providerId="LiveId" clId="{924AB3DA-59AD-4F4C-94FF-4F726EE25BC8}" dt="2024-06-27T14:10:39.938" v="5692"/>
          <ac:cxnSpMkLst>
            <pc:docMk/>
            <pc:sldMk cId="3900307826" sldId="320"/>
            <ac:cxnSpMk id="15" creationId="{8BAA956A-188B-F851-3AED-0DE96AA1F959}"/>
          </ac:cxnSpMkLst>
        </pc:cxnChg>
        <pc:cxnChg chg="add mod">
          <ac:chgData name="Matteo Bonfanti" userId="9510521127270a7f" providerId="LiveId" clId="{924AB3DA-59AD-4F4C-94FF-4F726EE25BC8}" dt="2024-06-27T14:10:39.938" v="5692"/>
          <ac:cxnSpMkLst>
            <pc:docMk/>
            <pc:sldMk cId="3900307826" sldId="320"/>
            <ac:cxnSpMk id="16" creationId="{ED2B9D2E-EA46-1BE3-9E36-4B2E83928AC1}"/>
          </ac:cxnSpMkLst>
        </pc:cxnChg>
        <pc:cxnChg chg="add mod">
          <ac:chgData name="Matteo Bonfanti" userId="9510521127270a7f" providerId="LiveId" clId="{924AB3DA-59AD-4F4C-94FF-4F726EE25BC8}" dt="2024-06-27T14:10:39.938" v="5692"/>
          <ac:cxnSpMkLst>
            <pc:docMk/>
            <pc:sldMk cId="3900307826" sldId="320"/>
            <ac:cxnSpMk id="17" creationId="{23CC417F-A43D-078D-6644-4062D57EA00C}"/>
          </ac:cxnSpMkLst>
        </pc:cxnChg>
        <pc:cxnChg chg="add mod">
          <ac:chgData name="Matteo Bonfanti" userId="9510521127270a7f" providerId="LiveId" clId="{924AB3DA-59AD-4F4C-94FF-4F726EE25BC8}" dt="2024-06-27T21:00:04.900" v="5733" actId="1076"/>
          <ac:cxnSpMkLst>
            <pc:docMk/>
            <pc:sldMk cId="3900307826" sldId="320"/>
            <ac:cxnSpMk id="21" creationId="{D41EF3FB-D963-0073-325D-5DA2E745849A}"/>
          </ac:cxnSpMkLst>
        </pc:cxnChg>
        <pc:cxnChg chg="mod">
          <ac:chgData name="Matteo Bonfanti" userId="9510521127270a7f" providerId="LiveId" clId="{924AB3DA-59AD-4F4C-94FF-4F726EE25BC8}" dt="2024-06-27T14:10:39.938" v="5692"/>
          <ac:cxnSpMkLst>
            <pc:docMk/>
            <pc:sldMk cId="3900307826" sldId="320"/>
            <ac:cxnSpMk id="25" creationId="{721383EA-0A61-6784-6E68-AF174A6E6713}"/>
          </ac:cxnSpMkLst>
        </pc:cxnChg>
        <pc:cxnChg chg="mod">
          <ac:chgData name="Matteo Bonfanti" userId="9510521127270a7f" providerId="LiveId" clId="{924AB3DA-59AD-4F4C-94FF-4F726EE25BC8}" dt="2024-06-27T14:10:39.938" v="5692"/>
          <ac:cxnSpMkLst>
            <pc:docMk/>
            <pc:sldMk cId="3900307826" sldId="320"/>
            <ac:cxnSpMk id="26" creationId="{F0809707-05B6-788B-764E-D48CC2168BE8}"/>
          </ac:cxnSpMkLst>
        </pc:cxnChg>
        <pc:cxnChg chg="mod">
          <ac:chgData name="Matteo Bonfanti" userId="9510521127270a7f" providerId="LiveId" clId="{924AB3DA-59AD-4F4C-94FF-4F726EE25BC8}" dt="2024-06-27T14:10:39.938" v="5692"/>
          <ac:cxnSpMkLst>
            <pc:docMk/>
            <pc:sldMk cId="3900307826" sldId="320"/>
            <ac:cxnSpMk id="27" creationId="{72D4CC46-0DC0-BFB0-4A9E-4B8B1D08A08D}"/>
          </ac:cxnSpMkLst>
        </pc:cxnChg>
        <pc:cxnChg chg="mod">
          <ac:chgData name="Matteo Bonfanti" userId="9510521127270a7f" providerId="LiveId" clId="{924AB3DA-59AD-4F4C-94FF-4F726EE25BC8}" dt="2024-06-27T14:10:39.938" v="5692"/>
          <ac:cxnSpMkLst>
            <pc:docMk/>
            <pc:sldMk cId="3900307826" sldId="320"/>
            <ac:cxnSpMk id="30" creationId="{23CD0966-F76B-0A88-9F4F-A350A84EF966}"/>
          </ac:cxnSpMkLst>
        </pc:cxnChg>
        <pc:cxnChg chg="mod">
          <ac:chgData name="Matteo Bonfanti" userId="9510521127270a7f" providerId="LiveId" clId="{924AB3DA-59AD-4F4C-94FF-4F726EE25BC8}" dt="2024-06-27T14:10:39.938" v="5692"/>
          <ac:cxnSpMkLst>
            <pc:docMk/>
            <pc:sldMk cId="3900307826" sldId="320"/>
            <ac:cxnSpMk id="31" creationId="{14AB973C-E2FF-CA9E-DA29-5D273DB0479A}"/>
          </ac:cxnSpMkLst>
        </pc:cxnChg>
        <pc:cxnChg chg="mod">
          <ac:chgData name="Matteo Bonfanti" userId="9510521127270a7f" providerId="LiveId" clId="{924AB3DA-59AD-4F4C-94FF-4F726EE25BC8}" dt="2024-06-27T14:10:39.938" v="5692"/>
          <ac:cxnSpMkLst>
            <pc:docMk/>
            <pc:sldMk cId="3900307826" sldId="320"/>
            <ac:cxnSpMk id="32" creationId="{3507C4CE-B772-21F4-E2F7-EE4F22FE4E79}"/>
          </ac:cxnSpMkLst>
        </pc:cxnChg>
        <pc:cxnChg chg="add mod">
          <ac:chgData name="Matteo Bonfanti" userId="9510521127270a7f" providerId="LiveId" clId="{924AB3DA-59AD-4F4C-94FF-4F726EE25BC8}" dt="2024-06-27T14:10:39.938" v="5692"/>
          <ac:cxnSpMkLst>
            <pc:docMk/>
            <pc:sldMk cId="3900307826" sldId="320"/>
            <ac:cxnSpMk id="35" creationId="{742BA958-7145-F82D-DC82-78A66E5075A6}"/>
          </ac:cxnSpMkLst>
        </pc:cxnChg>
        <pc:cxnChg chg="add mod">
          <ac:chgData name="Matteo Bonfanti" userId="9510521127270a7f" providerId="LiveId" clId="{924AB3DA-59AD-4F4C-94FF-4F726EE25BC8}" dt="2024-06-27T14:10:39.938" v="5692"/>
          <ac:cxnSpMkLst>
            <pc:docMk/>
            <pc:sldMk cId="3900307826" sldId="320"/>
            <ac:cxnSpMk id="38" creationId="{B915783E-03E5-AE2B-2A80-473CE7B83D22}"/>
          </ac:cxnSpMkLst>
        </pc:cxnChg>
        <pc:cxnChg chg="add mod">
          <ac:chgData name="Matteo Bonfanti" userId="9510521127270a7f" providerId="LiveId" clId="{924AB3DA-59AD-4F4C-94FF-4F726EE25BC8}" dt="2024-06-27T14:10:39.938" v="5692"/>
          <ac:cxnSpMkLst>
            <pc:docMk/>
            <pc:sldMk cId="3900307826" sldId="320"/>
            <ac:cxnSpMk id="40" creationId="{99C24AF5-C0C1-6F22-AC8B-C006C3A87114}"/>
          </ac:cxnSpMkLst>
        </pc:cxnChg>
        <pc:cxnChg chg="add mod">
          <ac:chgData name="Matteo Bonfanti" userId="9510521127270a7f" providerId="LiveId" clId="{924AB3DA-59AD-4F4C-94FF-4F726EE25BC8}" dt="2024-06-27T21:09:17.509" v="5886" actId="1076"/>
          <ac:cxnSpMkLst>
            <pc:docMk/>
            <pc:sldMk cId="3900307826" sldId="320"/>
            <ac:cxnSpMk id="42" creationId="{036DC3E0-E149-E694-8DB1-A34C4A69770C}"/>
          </ac:cxnSpMkLst>
        </pc:cxnChg>
        <pc:cxnChg chg="add mod">
          <ac:chgData name="Matteo Bonfanti" userId="9510521127270a7f" providerId="LiveId" clId="{924AB3DA-59AD-4F4C-94FF-4F726EE25BC8}" dt="2024-06-27T21:15:34.341" v="5982" actId="14100"/>
          <ac:cxnSpMkLst>
            <pc:docMk/>
            <pc:sldMk cId="3900307826" sldId="320"/>
            <ac:cxnSpMk id="44" creationId="{3E0D4B04-87AD-2208-287B-A99C1AB09E88}"/>
          </ac:cxnSpMkLst>
        </pc:cxnChg>
        <pc:cxnChg chg="add mod">
          <ac:chgData name="Matteo Bonfanti" userId="9510521127270a7f" providerId="LiveId" clId="{924AB3DA-59AD-4F4C-94FF-4F726EE25BC8}" dt="2024-06-27T14:10:39.938" v="5692"/>
          <ac:cxnSpMkLst>
            <pc:docMk/>
            <pc:sldMk cId="3900307826" sldId="320"/>
            <ac:cxnSpMk id="47" creationId="{6E2EF4AD-68EC-7264-FAD2-56289F77ECDC}"/>
          </ac:cxnSpMkLst>
        </pc:cxnChg>
        <pc:cxnChg chg="add mod">
          <ac:chgData name="Matteo Bonfanti" userId="9510521127270a7f" providerId="LiveId" clId="{924AB3DA-59AD-4F4C-94FF-4F726EE25BC8}" dt="2024-06-27T14:10:39.938" v="5692"/>
          <ac:cxnSpMkLst>
            <pc:docMk/>
            <pc:sldMk cId="3900307826" sldId="320"/>
            <ac:cxnSpMk id="49" creationId="{43AA4497-5DE3-0493-62EA-79D56F407F29}"/>
          </ac:cxnSpMkLst>
        </pc:cxnChg>
        <pc:cxnChg chg="mod">
          <ac:chgData name="Matteo Bonfanti" userId="9510521127270a7f" providerId="LiveId" clId="{924AB3DA-59AD-4F4C-94FF-4F726EE25BC8}" dt="2024-06-27T14:10:39.938" v="5692"/>
          <ac:cxnSpMkLst>
            <pc:docMk/>
            <pc:sldMk cId="3900307826" sldId="320"/>
            <ac:cxnSpMk id="52" creationId="{29F4A283-C388-27E4-60A5-4E32ADC488D2}"/>
          </ac:cxnSpMkLst>
        </pc:cxnChg>
        <pc:cxnChg chg="mod">
          <ac:chgData name="Matteo Bonfanti" userId="9510521127270a7f" providerId="LiveId" clId="{924AB3DA-59AD-4F4C-94FF-4F726EE25BC8}" dt="2024-06-27T14:10:39.938" v="5692"/>
          <ac:cxnSpMkLst>
            <pc:docMk/>
            <pc:sldMk cId="3900307826" sldId="320"/>
            <ac:cxnSpMk id="53" creationId="{294E3DF9-F91D-FEC3-F76B-751C68C062EF}"/>
          </ac:cxnSpMkLst>
        </pc:cxnChg>
        <pc:cxnChg chg="mod">
          <ac:chgData name="Matteo Bonfanti" userId="9510521127270a7f" providerId="LiveId" clId="{924AB3DA-59AD-4F4C-94FF-4F726EE25BC8}" dt="2024-06-27T14:10:39.938" v="5692"/>
          <ac:cxnSpMkLst>
            <pc:docMk/>
            <pc:sldMk cId="3900307826" sldId="320"/>
            <ac:cxnSpMk id="54" creationId="{47E30F35-3AB6-428A-D8B6-F2A23046153E}"/>
          </ac:cxnSpMkLst>
        </pc:cxnChg>
        <pc:cxnChg chg="add mod">
          <ac:chgData name="Matteo Bonfanti" userId="9510521127270a7f" providerId="LiveId" clId="{924AB3DA-59AD-4F4C-94FF-4F726EE25BC8}" dt="2024-06-27T21:10:23.649" v="5907" actId="1076"/>
          <ac:cxnSpMkLst>
            <pc:docMk/>
            <pc:sldMk cId="3900307826" sldId="320"/>
            <ac:cxnSpMk id="56" creationId="{3607D20E-B044-6748-D72A-80DAEF0704B9}"/>
          </ac:cxnSpMkLst>
        </pc:cxnChg>
        <pc:cxnChg chg="add mod">
          <ac:chgData name="Matteo Bonfanti" userId="9510521127270a7f" providerId="LiveId" clId="{924AB3DA-59AD-4F4C-94FF-4F726EE25BC8}" dt="2024-06-27T21:01:13.706" v="5783" actId="14100"/>
          <ac:cxnSpMkLst>
            <pc:docMk/>
            <pc:sldMk cId="3900307826" sldId="320"/>
            <ac:cxnSpMk id="57" creationId="{B3039AD6-7FEC-3170-C88D-9D88B47967BC}"/>
          </ac:cxnSpMkLst>
        </pc:cxnChg>
        <pc:cxnChg chg="add mod">
          <ac:chgData name="Matteo Bonfanti" userId="9510521127270a7f" providerId="LiveId" clId="{924AB3DA-59AD-4F4C-94FF-4F726EE25BC8}" dt="2024-06-27T21:08:19.783" v="5878" actId="14100"/>
          <ac:cxnSpMkLst>
            <pc:docMk/>
            <pc:sldMk cId="3900307826" sldId="320"/>
            <ac:cxnSpMk id="62" creationId="{1F15F734-A6C6-86E3-55BB-FBBAF9C8D757}"/>
          </ac:cxnSpMkLst>
        </pc:cxnChg>
        <pc:cxnChg chg="add mod">
          <ac:chgData name="Matteo Bonfanti" userId="9510521127270a7f" providerId="LiveId" clId="{924AB3DA-59AD-4F4C-94FF-4F726EE25BC8}" dt="2024-06-27T21:12:04.553" v="5933" actId="14100"/>
          <ac:cxnSpMkLst>
            <pc:docMk/>
            <pc:sldMk cId="3900307826" sldId="320"/>
            <ac:cxnSpMk id="65" creationId="{722C587A-8B77-1246-C52E-34C4ACA43FEE}"/>
          </ac:cxnSpMkLst>
        </pc:cxnChg>
        <pc:cxnChg chg="add mod">
          <ac:chgData name="Matteo Bonfanti" userId="9510521127270a7f" providerId="LiveId" clId="{924AB3DA-59AD-4F4C-94FF-4F726EE25BC8}" dt="2024-06-27T21:14:15.045" v="5959" actId="14100"/>
          <ac:cxnSpMkLst>
            <pc:docMk/>
            <pc:sldMk cId="3900307826" sldId="320"/>
            <ac:cxnSpMk id="69" creationId="{BC4A9220-EECD-37C7-EB33-B71A7F7797F9}"/>
          </ac:cxnSpMkLst>
        </pc:cxnChg>
        <pc:cxnChg chg="add mod">
          <ac:chgData name="Matteo Bonfanti" userId="9510521127270a7f" providerId="LiveId" clId="{924AB3DA-59AD-4F4C-94FF-4F726EE25BC8}" dt="2024-06-27T21:15:41.867" v="5985" actId="14100"/>
          <ac:cxnSpMkLst>
            <pc:docMk/>
            <pc:sldMk cId="3900307826" sldId="320"/>
            <ac:cxnSpMk id="71" creationId="{B4B865F8-E215-AC0F-8840-0AA8CF57780B}"/>
          </ac:cxnSpMkLst>
        </pc:cxnChg>
        <pc:cxnChg chg="mod">
          <ac:chgData name="Matteo Bonfanti" userId="9510521127270a7f" providerId="LiveId" clId="{924AB3DA-59AD-4F4C-94FF-4F726EE25BC8}" dt="2024-06-27T14:10:39.938" v="5692"/>
          <ac:cxnSpMkLst>
            <pc:docMk/>
            <pc:sldMk cId="3900307826" sldId="320"/>
            <ac:cxnSpMk id="76" creationId="{769ED5DE-F966-B65B-60A2-0FF45BDE4905}"/>
          </ac:cxnSpMkLst>
        </pc:cxnChg>
        <pc:cxnChg chg="mod">
          <ac:chgData name="Matteo Bonfanti" userId="9510521127270a7f" providerId="LiveId" clId="{924AB3DA-59AD-4F4C-94FF-4F726EE25BC8}" dt="2024-06-27T14:10:39.938" v="5692"/>
          <ac:cxnSpMkLst>
            <pc:docMk/>
            <pc:sldMk cId="3900307826" sldId="320"/>
            <ac:cxnSpMk id="77" creationId="{B5B1084B-3294-778D-DE5E-8F130A540402}"/>
          </ac:cxnSpMkLst>
        </pc:cxnChg>
        <pc:cxnChg chg="mod">
          <ac:chgData name="Matteo Bonfanti" userId="9510521127270a7f" providerId="LiveId" clId="{924AB3DA-59AD-4F4C-94FF-4F726EE25BC8}" dt="2024-06-27T14:10:39.938" v="5692"/>
          <ac:cxnSpMkLst>
            <pc:docMk/>
            <pc:sldMk cId="3900307826" sldId="320"/>
            <ac:cxnSpMk id="78" creationId="{51D967F8-DD8E-83E9-2BD0-CD3032865A2E}"/>
          </ac:cxnSpMkLst>
        </pc:cxnChg>
        <pc:cxnChg chg="add mod">
          <ac:chgData name="Matteo Bonfanti" userId="9510521127270a7f" providerId="LiveId" clId="{924AB3DA-59AD-4F4C-94FF-4F726EE25BC8}" dt="2024-06-27T21:14:50.321" v="5967" actId="14100"/>
          <ac:cxnSpMkLst>
            <pc:docMk/>
            <pc:sldMk cId="3900307826" sldId="320"/>
            <ac:cxnSpMk id="82" creationId="{99B3BD39-B98A-EF21-E907-1DEA24D7A901}"/>
          </ac:cxnSpMkLst>
        </pc:cxnChg>
        <pc:cxnChg chg="add mod">
          <ac:chgData name="Matteo Bonfanti" userId="9510521127270a7f" providerId="LiveId" clId="{924AB3DA-59AD-4F4C-94FF-4F726EE25BC8}" dt="2024-06-27T21:10:21.097" v="5906" actId="1076"/>
          <ac:cxnSpMkLst>
            <pc:docMk/>
            <pc:sldMk cId="3900307826" sldId="320"/>
            <ac:cxnSpMk id="92" creationId="{568FC5BA-9EDE-02D4-DDC6-96640C01EDB9}"/>
          </ac:cxnSpMkLst>
        </pc:cxnChg>
        <pc:cxnChg chg="mod">
          <ac:chgData name="Matteo Bonfanti" userId="9510521127270a7f" providerId="LiveId" clId="{924AB3DA-59AD-4F4C-94FF-4F726EE25BC8}" dt="2024-06-27T21:09:20.798" v="5887"/>
          <ac:cxnSpMkLst>
            <pc:docMk/>
            <pc:sldMk cId="3900307826" sldId="320"/>
            <ac:cxnSpMk id="101" creationId="{14B448E5-04EE-2184-AF69-041292A31235}"/>
          </ac:cxnSpMkLst>
        </pc:cxnChg>
        <pc:cxnChg chg="mod">
          <ac:chgData name="Matteo Bonfanti" userId="9510521127270a7f" providerId="LiveId" clId="{924AB3DA-59AD-4F4C-94FF-4F726EE25BC8}" dt="2024-06-27T21:09:20.798" v="5887"/>
          <ac:cxnSpMkLst>
            <pc:docMk/>
            <pc:sldMk cId="3900307826" sldId="320"/>
            <ac:cxnSpMk id="102" creationId="{DACDB13F-282A-24E7-D29D-F28366307180}"/>
          </ac:cxnSpMkLst>
        </pc:cxnChg>
        <pc:cxnChg chg="mod">
          <ac:chgData name="Matteo Bonfanti" userId="9510521127270a7f" providerId="LiveId" clId="{924AB3DA-59AD-4F4C-94FF-4F726EE25BC8}" dt="2024-06-27T21:09:20.798" v="5887"/>
          <ac:cxnSpMkLst>
            <pc:docMk/>
            <pc:sldMk cId="3900307826" sldId="320"/>
            <ac:cxnSpMk id="103" creationId="{3A08F933-FC8E-83CF-DEEC-4EB7CD486FFB}"/>
          </ac:cxnSpMkLst>
        </pc:cxnChg>
        <pc:cxnChg chg="mod">
          <ac:chgData name="Matteo Bonfanti" userId="9510521127270a7f" providerId="LiveId" clId="{924AB3DA-59AD-4F4C-94FF-4F726EE25BC8}" dt="2024-06-27T21:10:53.503" v="5914"/>
          <ac:cxnSpMkLst>
            <pc:docMk/>
            <pc:sldMk cId="3900307826" sldId="320"/>
            <ac:cxnSpMk id="107" creationId="{37E4D198-5CCC-2919-547A-04EB17A72BB0}"/>
          </ac:cxnSpMkLst>
        </pc:cxnChg>
        <pc:cxnChg chg="mod">
          <ac:chgData name="Matteo Bonfanti" userId="9510521127270a7f" providerId="LiveId" clId="{924AB3DA-59AD-4F4C-94FF-4F726EE25BC8}" dt="2024-06-27T21:10:53.503" v="5914"/>
          <ac:cxnSpMkLst>
            <pc:docMk/>
            <pc:sldMk cId="3900307826" sldId="320"/>
            <ac:cxnSpMk id="108" creationId="{FD39D4E0-8F63-9ED1-A7E8-25A98068CEC5}"/>
          </ac:cxnSpMkLst>
        </pc:cxnChg>
        <pc:cxnChg chg="mod">
          <ac:chgData name="Matteo Bonfanti" userId="9510521127270a7f" providerId="LiveId" clId="{924AB3DA-59AD-4F4C-94FF-4F726EE25BC8}" dt="2024-06-27T21:10:53.503" v="5914"/>
          <ac:cxnSpMkLst>
            <pc:docMk/>
            <pc:sldMk cId="3900307826" sldId="320"/>
            <ac:cxnSpMk id="109" creationId="{452ABD2B-FA01-CFF6-7FDC-4034B0665D3D}"/>
          </ac:cxnSpMkLst>
        </pc:cxnChg>
        <pc:cxnChg chg="mod">
          <ac:chgData name="Matteo Bonfanti" userId="9510521127270a7f" providerId="LiveId" clId="{924AB3DA-59AD-4F4C-94FF-4F726EE25BC8}" dt="2024-06-27T21:13:09.445" v="5940"/>
          <ac:cxnSpMkLst>
            <pc:docMk/>
            <pc:sldMk cId="3900307826" sldId="320"/>
            <ac:cxnSpMk id="112" creationId="{5B74F7C2-F6DC-5C11-6BC3-E4AB14DFBDFA}"/>
          </ac:cxnSpMkLst>
        </pc:cxnChg>
        <pc:cxnChg chg="mod">
          <ac:chgData name="Matteo Bonfanti" userId="9510521127270a7f" providerId="LiveId" clId="{924AB3DA-59AD-4F4C-94FF-4F726EE25BC8}" dt="2024-06-27T21:13:09.445" v="5940"/>
          <ac:cxnSpMkLst>
            <pc:docMk/>
            <pc:sldMk cId="3900307826" sldId="320"/>
            <ac:cxnSpMk id="113" creationId="{09239B96-44D1-DFDE-60E9-FC297CE72D8E}"/>
          </ac:cxnSpMkLst>
        </pc:cxnChg>
        <pc:cxnChg chg="mod">
          <ac:chgData name="Matteo Bonfanti" userId="9510521127270a7f" providerId="LiveId" clId="{924AB3DA-59AD-4F4C-94FF-4F726EE25BC8}" dt="2024-06-27T21:13:09.445" v="5940"/>
          <ac:cxnSpMkLst>
            <pc:docMk/>
            <pc:sldMk cId="3900307826" sldId="320"/>
            <ac:cxnSpMk id="114" creationId="{09230925-B8A8-BD0C-FA10-0E2F667EA0EC}"/>
          </ac:cxnSpMkLst>
        </pc:cxnChg>
      </pc:sldChg>
      <pc:sldMasterChg chg="del delSldLayout">
        <pc:chgData name="Matteo Bonfanti" userId="9510521127270a7f" providerId="LiveId" clId="{924AB3DA-59AD-4F4C-94FF-4F726EE25BC8}" dt="2024-06-19T21:44:13.633" v="1" actId="2696"/>
        <pc:sldMasterMkLst>
          <pc:docMk/>
          <pc:sldMasterMk cId="2950873674" sldId="2147483648"/>
        </pc:sldMasterMkLst>
        <pc:sldLayoutChg chg="del">
          <pc:chgData name="Matteo Bonfanti" userId="9510521127270a7f" providerId="LiveId" clId="{924AB3DA-59AD-4F4C-94FF-4F726EE25BC8}" dt="2024-06-19T21:44:13.633" v="1" actId="2696"/>
          <pc:sldLayoutMkLst>
            <pc:docMk/>
            <pc:sldMasterMk cId="2950873674" sldId="2147483648"/>
            <pc:sldLayoutMk cId="2991278616" sldId="2147483649"/>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2815867971" sldId="2147483650"/>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4289393554" sldId="2147483651"/>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930602035" sldId="2147483652"/>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360948116" sldId="2147483653"/>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3922734961" sldId="2147483654"/>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3760692842" sldId="2147483655"/>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1495935154" sldId="2147483656"/>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591391747" sldId="2147483657"/>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2983513758" sldId="2147483658"/>
          </pc:sldLayoutMkLst>
        </pc:sldLayoutChg>
        <pc:sldLayoutChg chg="del">
          <pc:chgData name="Matteo Bonfanti" userId="9510521127270a7f" providerId="LiveId" clId="{924AB3DA-59AD-4F4C-94FF-4F726EE25BC8}" dt="2024-06-19T21:44:13.633" v="1" actId="2696"/>
          <pc:sldLayoutMkLst>
            <pc:docMk/>
            <pc:sldMasterMk cId="2950873674" sldId="2147483648"/>
            <pc:sldLayoutMk cId="104632491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E8261-8D64-4B17-9B51-0FA9D2690C90}" type="datetimeFigureOut">
              <a:rPr lang="it-IT" smtClean="0"/>
              <a:t>10/07/2024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A2233-2726-4437-BB4A-EC3FDCBF86DC}" type="slidenum">
              <a:rPr lang="it-IT" smtClean="0"/>
              <a:t>‹N›</a:t>
            </a:fld>
            <a:endParaRPr lang="it-IT"/>
          </a:p>
        </p:txBody>
      </p:sp>
    </p:spTree>
    <p:extLst>
      <p:ext uri="{BB962C8B-B14F-4D97-AF65-F5344CB8AC3E}">
        <p14:creationId xmlns:p14="http://schemas.microsoft.com/office/powerpoint/2010/main" val="45827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9DA2233-2726-4437-BB4A-EC3FDCBF86DC}" type="slidenum">
              <a:rPr lang="it-IT" smtClean="0"/>
              <a:t>10</a:t>
            </a:fld>
            <a:endParaRPr lang="it-IT"/>
          </a:p>
        </p:txBody>
      </p:sp>
    </p:spTree>
    <p:extLst>
      <p:ext uri="{BB962C8B-B14F-4D97-AF65-F5344CB8AC3E}">
        <p14:creationId xmlns:p14="http://schemas.microsoft.com/office/powerpoint/2010/main" val="285719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034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49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3C586-B148-B00A-51B6-0A4ADE4CD1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6997531-FCE4-D1AD-51DC-77A01B769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49F772C-DD91-E40A-01A8-19A9A9A1D4D0}"/>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5" name="Segnaposto piè di pagina 4">
            <a:extLst>
              <a:ext uri="{FF2B5EF4-FFF2-40B4-BE49-F238E27FC236}">
                <a16:creationId xmlns:a16="http://schemas.microsoft.com/office/drawing/2014/main" id="{2EE60D7B-516F-56F9-3A2D-E7BFE9AADF9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2925CA-A46F-9C3C-2F07-5539F1E2ABEF}"/>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90024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6C210-BE4E-6D31-6446-1E5AF6ABE92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0898166-6AA4-5038-D9C9-E607B522F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22FB73-F396-AC61-079C-495B0D81822E}"/>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5" name="Segnaposto piè di pagina 4">
            <a:extLst>
              <a:ext uri="{FF2B5EF4-FFF2-40B4-BE49-F238E27FC236}">
                <a16:creationId xmlns:a16="http://schemas.microsoft.com/office/drawing/2014/main" id="{7C71509D-263D-D1C3-8346-D190EBC066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8C48688-302F-9AE5-70F6-1DE8D02B429F}"/>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269345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A8FC9A4-694F-DB8E-BC99-639F2BD433A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EC98133-123F-6A76-D0B0-2C2DFAC35AA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DF6752-67AB-B6A7-3FF8-B70CDEC01137}"/>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5" name="Segnaposto piè di pagina 4">
            <a:extLst>
              <a:ext uri="{FF2B5EF4-FFF2-40B4-BE49-F238E27FC236}">
                <a16:creationId xmlns:a16="http://schemas.microsoft.com/office/drawing/2014/main" id="{69A7E471-F474-504C-0F2F-A570172F91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CB0F5D0-2778-990F-5F34-7B9FA4EA7715}"/>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80017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7"/>
            <a:ext cx="103632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14484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66896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2329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6197600" y="1600201"/>
            <a:ext cx="538480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075741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1"/>
            <a:ext cx="103632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0044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102316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0" y="273053"/>
            <a:ext cx="4011084"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4" y="273053"/>
            <a:ext cx="6815666"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609600" y="1435102"/>
            <a:ext cx="4011084"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133496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2"/>
            <a:ext cx="73152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9"/>
            <a:ext cx="73152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3158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0A0A3-442B-3089-8016-935685E2CFE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86774E-E35A-3688-C812-D57D5CADE76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8654E00-4721-0BCF-7659-09FB3B2ED25E}"/>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5" name="Segnaposto piè di pagina 4">
            <a:extLst>
              <a:ext uri="{FF2B5EF4-FFF2-40B4-BE49-F238E27FC236}">
                <a16:creationId xmlns:a16="http://schemas.microsoft.com/office/drawing/2014/main" id="{4A712C6A-72E0-05DB-CCFA-87FCF9E9AB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652D32A-3534-AEB3-66A2-F3C617C96FE7}"/>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35260038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20" y="-1623219"/>
            <a:ext cx="4525963" cy="109728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82856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9" y="1828800"/>
            <a:ext cx="5851525" cy="27432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9" y="-812799"/>
            <a:ext cx="5851525" cy="8026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1947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385969-DE6B-3138-6FDD-947DA372DFD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B6DED3B-42F3-B10C-F02E-E42670C212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15FC2B6-1B61-C669-E6DE-49505A701029}"/>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5" name="Segnaposto piè di pagina 4">
            <a:extLst>
              <a:ext uri="{FF2B5EF4-FFF2-40B4-BE49-F238E27FC236}">
                <a16:creationId xmlns:a16="http://schemas.microsoft.com/office/drawing/2014/main" id="{5FA3B75D-5313-4295-45AA-40B5E4FD1B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9EEEFD-20CA-8C54-FF60-B7C23AD9D9C5}"/>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230419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398AD-422C-FB97-3814-DDE932FE22A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0C6E9-0AA6-3A89-3DF3-800A3020F1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1C74E59-9190-2454-2547-9FC6876FB4A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ADF5FB2-8577-70A2-A769-2626044BD02A}"/>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6" name="Segnaposto piè di pagina 5">
            <a:extLst>
              <a:ext uri="{FF2B5EF4-FFF2-40B4-BE49-F238E27FC236}">
                <a16:creationId xmlns:a16="http://schemas.microsoft.com/office/drawing/2014/main" id="{4B4EFE5A-7FFA-572C-49AA-FCB0ED9CCCD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A70529E-7949-A628-0DE6-85CB869A0D57}"/>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205416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F6463-836E-DDD1-E537-F1F5CD59884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8BDB2E9-0603-23D4-4DA6-741B749F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BD615E-CC90-819A-36D4-30A8FF8DE5E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AFEBE96-A1E2-E1BD-C745-D55BEC1DA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A11856-AF1A-563D-1652-6F6F9B3E4FD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6E0A714-F6B8-6CCD-FC48-A1D60C7C33D3}"/>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8" name="Segnaposto piè di pagina 7">
            <a:extLst>
              <a:ext uri="{FF2B5EF4-FFF2-40B4-BE49-F238E27FC236}">
                <a16:creationId xmlns:a16="http://schemas.microsoft.com/office/drawing/2014/main" id="{8B86B285-B266-6F85-A5E1-5385AEC7366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8FACB5D-7E2D-18C2-E41E-2BE7E4F66AB0}"/>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81907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C72ACB-C733-E488-1AB1-A8BDD1EF11E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A0DF091-F5E9-FD03-6D00-72667F977151}"/>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4" name="Segnaposto piè di pagina 3">
            <a:extLst>
              <a:ext uri="{FF2B5EF4-FFF2-40B4-BE49-F238E27FC236}">
                <a16:creationId xmlns:a16="http://schemas.microsoft.com/office/drawing/2014/main" id="{8628B8BB-5DC5-397F-AF45-746DC7704E0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1B6FA75-CED7-8D00-69A9-D63332C0E8FD}"/>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396777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9321521-0268-EFB3-A314-9EE8F26C484F}"/>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3" name="Segnaposto piè di pagina 2">
            <a:extLst>
              <a:ext uri="{FF2B5EF4-FFF2-40B4-BE49-F238E27FC236}">
                <a16:creationId xmlns:a16="http://schemas.microsoft.com/office/drawing/2014/main" id="{88167E75-9B4C-DFCA-6E0C-D006C43DE59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5B12034-263D-7DC9-D117-63C5F25E4EBB}"/>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57935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355BAE-93AC-C478-FBDB-D409CFFDC3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F7B0A2B-E594-93CB-3CFB-CDD478908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7FFF9F6-829B-29DA-0034-86CCD0E92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408F32-0EE6-3649-A601-5C96A77664BE}"/>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6" name="Segnaposto piè di pagina 5">
            <a:extLst>
              <a:ext uri="{FF2B5EF4-FFF2-40B4-BE49-F238E27FC236}">
                <a16:creationId xmlns:a16="http://schemas.microsoft.com/office/drawing/2014/main" id="{4FE2EB98-7A81-F01E-3D26-4BD976B113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4931062-F5CD-B693-D027-5764BFD67695}"/>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1381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C2F33-7DEB-04DF-63D0-7221B4C02F1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EBC64F4-6717-0378-0BCA-C6E88A452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DB9FC8D-2938-4846-B6BE-4FBDC4A88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09D1A5-7E2C-79C9-2137-19C21FCA04B7}"/>
              </a:ext>
            </a:extLst>
          </p:cNvPr>
          <p:cNvSpPr>
            <a:spLocks noGrp="1"/>
          </p:cNvSpPr>
          <p:nvPr>
            <p:ph type="dt" sz="half" idx="10"/>
          </p:nvPr>
        </p:nvSpPr>
        <p:spPr/>
        <p:txBody>
          <a:bodyPr/>
          <a:lstStyle/>
          <a:p>
            <a:fld id="{297B3753-8EF8-4950-BECA-B9639F44BFD9}" type="datetimeFigureOut">
              <a:rPr lang="it-IT" smtClean="0"/>
              <a:t>10/07/2024</a:t>
            </a:fld>
            <a:endParaRPr lang="it-IT"/>
          </a:p>
        </p:txBody>
      </p:sp>
      <p:sp>
        <p:nvSpPr>
          <p:cNvPr id="6" name="Segnaposto piè di pagina 5">
            <a:extLst>
              <a:ext uri="{FF2B5EF4-FFF2-40B4-BE49-F238E27FC236}">
                <a16:creationId xmlns:a16="http://schemas.microsoft.com/office/drawing/2014/main" id="{5D5D8603-C0D9-D40B-E973-4C0FBFA05FC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37C53B8-430B-B4F5-0BA1-649D4367017C}"/>
              </a:ext>
            </a:extLst>
          </p:cNvPr>
          <p:cNvSpPr>
            <a:spLocks noGrp="1"/>
          </p:cNvSpPr>
          <p:nvPr>
            <p:ph type="sldNum" sz="quarter" idx="12"/>
          </p:nvPr>
        </p:nvSpPr>
        <p:spPr/>
        <p:txBody>
          <a:bodyPr/>
          <a:lstStyle/>
          <a:p>
            <a:fld id="{DA7D7188-1011-4577-B355-E9C077E7232A}" type="slidenum">
              <a:rPr lang="it-IT" smtClean="0"/>
              <a:t>‹N›</a:t>
            </a:fld>
            <a:endParaRPr lang="it-IT"/>
          </a:p>
        </p:txBody>
      </p:sp>
    </p:spTree>
    <p:extLst>
      <p:ext uri="{BB962C8B-B14F-4D97-AF65-F5344CB8AC3E}">
        <p14:creationId xmlns:p14="http://schemas.microsoft.com/office/powerpoint/2010/main" val="169260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A61127E-B4CB-565D-F9E0-B5D787D1A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C193E5-25BE-747D-6912-99833FD4F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E0FF3A-5120-F9D6-39E7-51221E4D8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7B3753-8EF8-4950-BECA-B9639F44BFD9}" type="datetimeFigureOut">
              <a:rPr lang="it-IT" smtClean="0"/>
              <a:t>10/07/2024</a:t>
            </a:fld>
            <a:endParaRPr lang="it-IT"/>
          </a:p>
        </p:txBody>
      </p:sp>
      <p:sp>
        <p:nvSpPr>
          <p:cNvPr id="5" name="Segnaposto piè di pagina 4">
            <a:extLst>
              <a:ext uri="{FF2B5EF4-FFF2-40B4-BE49-F238E27FC236}">
                <a16:creationId xmlns:a16="http://schemas.microsoft.com/office/drawing/2014/main" id="{92BB41AF-A103-BC92-06B0-914DC0CFA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14C32476-EE66-96E1-7C64-D4287ADF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7D7188-1011-4577-B355-E9C077E7232A}" type="slidenum">
              <a:rPr lang="it-IT" smtClean="0"/>
              <a:t>‹N›</a:t>
            </a:fld>
            <a:endParaRPr lang="it-IT"/>
          </a:p>
        </p:txBody>
      </p:sp>
    </p:spTree>
    <p:extLst>
      <p:ext uri="{BB962C8B-B14F-4D97-AF65-F5344CB8AC3E}">
        <p14:creationId xmlns:p14="http://schemas.microsoft.com/office/powerpoint/2010/main" val="3122966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1"/>
            <a:ext cx="109728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2"/>
            <a:ext cx="28448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2"/>
            <a:ext cx="38608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2"/>
            <a:ext cx="28448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73306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69F8A7-D509-48BC-7C33-F389B40CB4E6}"/>
              </a:ext>
            </a:extLst>
          </p:cNvPr>
          <p:cNvSpPr>
            <a:spLocks noGrp="1"/>
          </p:cNvSpPr>
          <p:nvPr>
            <p:ph type="ctrTitle"/>
          </p:nvPr>
        </p:nvSpPr>
        <p:spPr/>
        <p:txBody>
          <a:bodyPr/>
          <a:lstStyle/>
          <a:p>
            <a:r>
              <a:rPr lang="it-IT" dirty="0"/>
              <a:t>Documentazione progetto </a:t>
            </a:r>
            <a:r>
              <a:rPr lang="it-IT" dirty="0" err="1"/>
              <a:t>TIW</a:t>
            </a:r>
            <a:endParaRPr lang="it-IT" dirty="0"/>
          </a:p>
        </p:txBody>
      </p:sp>
      <p:sp>
        <p:nvSpPr>
          <p:cNvPr id="3" name="Sottotitolo 2">
            <a:extLst>
              <a:ext uri="{FF2B5EF4-FFF2-40B4-BE49-F238E27FC236}">
                <a16:creationId xmlns:a16="http://schemas.microsoft.com/office/drawing/2014/main" id="{CF8FEF17-CB8F-D2BC-1282-E9B2BCB23E22}"/>
              </a:ext>
            </a:extLst>
          </p:cNvPr>
          <p:cNvSpPr>
            <a:spLocks noGrp="1"/>
          </p:cNvSpPr>
          <p:nvPr>
            <p:ph type="subTitle" idx="1"/>
          </p:nvPr>
        </p:nvSpPr>
        <p:spPr>
          <a:xfrm>
            <a:off x="344129" y="4781908"/>
            <a:ext cx="9144000" cy="448852"/>
          </a:xfrm>
        </p:spPr>
        <p:txBody>
          <a:bodyPr>
            <a:normAutofit/>
          </a:bodyPr>
          <a:lstStyle/>
          <a:p>
            <a:r>
              <a:rPr lang="it-IT" dirty="0"/>
              <a:t>Riccardo Bonfanti – 10779115				Traccia 2</a:t>
            </a:r>
          </a:p>
        </p:txBody>
      </p:sp>
      <p:sp>
        <p:nvSpPr>
          <p:cNvPr id="4" name="Sottotitolo 2">
            <a:extLst>
              <a:ext uri="{FF2B5EF4-FFF2-40B4-BE49-F238E27FC236}">
                <a16:creationId xmlns:a16="http://schemas.microsoft.com/office/drawing/2014/main" id="{31B0F9E8-9AB1-7369-B597-BA0B9135D5B1}"/>
              </a:ext>
            </a:extLst>
          </p:cNvPr>
          <p:cNvSpPr txBox="1">
            <a:spLocks/>
          </p:cNvSpPr>
          <p:nvPr/>
        </p:nvSpPr>
        <p:spPr>
          <a:xfrm>
            <a:off x="580103" y="5442385"/>
            <a:ext cx="9144000" cy="4488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2400" b="0" i="0" u="none" strike="noStrike" kern="1200" cap="none" spc="0" normalizeH="0" baseline="0" noProof="0" dirty="0">
                <a:ln>
                  <a:noFill/>
                </a:ln>
                <a:solidFill>
                  <a:prstClr val="black"/>
                </a:solidFill>
                <a:effectLst/>
                <a:uLnTx/>
                <a:uFillTx/>
                <a:latin typeface="Aptos" panose="02110004020202020204"/>
                <a:ea typeface="+mn-ea"/>
                <a:cs typeface="+mn-cs"/>
              </a:rPr>
              <a:t>Parte2 – Rich Internet Application (RIA)</a:t>
            </a:r>
          </a:p>
        </p:txBody>
      </p:sp>
    </p:spTree>
    <p:extLst>
      <p:ext uri="{BB962C8B-B14F-4D97-AF65-F5344CB8AC3E}">
        <p14:creationId xmlns:p14="http://schemas.microsoft.com/office/powerpoint/2010/main" val="315715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7972E9-6A7E-7E94-F54F-F718FE3E1E02}"/>
              </a:ext>
            </a:extLst>
          </p:cNvPr>
          <p:cNvSpPr>
            <a:spLocks noGrp="1"/>
          </p:cNvSpPr>
          <p:nvPr>
            <p:ph type="title"/>
          </p:nvPr>
        </p:nvSpPr>
        <p:spPr>
          <a:xfrm>
            <a:off x="18017" y="89337"/>
            <a:ext cx="6034548" cy="568940"/>
          </a:xfrm>
        </p:spPr>
        <p:txBody>
          <a:bodyPr>
            <a:normAutofit fontScale="90000"/>
          </a:bodyPr>
          <a:lstStyle/>
          <a:p>
            <a:r>
              <a:rPr lang="it-IT" dirty="0"/>
              <a:t>Application design - Home</a:t>
            </a:r>
          </a:p>
        </p:txBody>
      </p:sp>
      <p:sp>
        <p:nvSpPr>
          <p:cNvPr id="4" name="Google Shape;220;p34">
            <a:extLst>
              <a:ext uri="{FF2B5EF4-FFF2-40B4-BE49-F238E27FC236}">
                <a16:creationId xmlns:a16="http://schemas.microsoft.com/office/drawing/2014/main" id="{0733FCBA-C1AC-8EE1-377C-D3976443788A}"/>
              </a:ext>
            </a:extLst>
          </p:cNvPr>
          <p:cNvSpPr/>
          <p:nvPr/>
        </p:nvSpPr>
        <p:spPr>
          <a:xfrm>
            <a:off x="1314814" y="1621666"/>
            <a:ext cx="6075241" cy="456900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HOME</a:t>
            </a:r>
            <a:endParaRPr sz="1800" dirty="0">
              <a:solidFill>
                <a:schemeClr val="dk1"/>
              </a:solidFill>
              <a:latin typeface="Calibri"/>
              <a:ea typeface="Calibri"/>
              <a:cs typeface="Calibri"/>
              <a:sym typeface="Calibri"/>
            </a:endParaRPr>
          </a:p>
        </p:txBody>
      </p:sp>
      <p:sp>
        <p:nvSpPr>
          <p:cNvPr id="13" name="Google Shape;229;p34">
            <a:extLst>
              <a:ext uri="{FF2B5EF4-FFF2-40B4-BE49-F238E27FC236}">
                <a16:creationId xmlns:a16="http://schemas.microsoft.com/office/drawing/2014/main" id="{2146A19E-41F9-A907-3CF8-B0EF2416BFB0}"/>
              </a:ext>
            </a:extLst>
          </p:cNvPr>
          <p:cNvSpPr/>
          <p:nvPr/>
        </p:nvSpPr>
        <p:spPr>
          <a:xfrm>
            <a:off x="1508516" y="2037494"/>
            <a:ext cx="1652527" cy="2252923"/>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:List</a:t>
            </a:r>
            <a:endParaRPr dirty="0"/>
          </a:p>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[databinding: directory &amp; documents]</a:t>
            </a:r>
            <a:endParaRPr sz="1600" dirty="0">
              <a:solidFill>
                <a:schemeClr val="dk1"/>
              </a:solidFill>
              <a:latin typeface="Calibri"/>
              <a:ea typeface="Calibri"/>
              <a:cs typeface="Calibri"/>
              <a:sym typeface="Calibri"/>
            </a:endParaRPr>
          </a:p>
        </p:txBody>
      </p:sp>
      <p:sp>
        <p:nvSpPr>
          <p:cNvPr id="14" name="Google Shape;230;p34">
            <a:extLst>
              <a:ext uri="{FF2B5EF4-FFF2-40B4-BE49-F238E27FC236}">
                <a16:creationId xmlns:a16="http://schemas.microsoft.com/office/drawing/2014/main" id="{B2F57727-2162-F3C7-1871-86D0B5633DC0}"/>
              </a:ext>
            </a:extLst>
          </p:cNvPr>
          <p:cNvSpPr txBox="1"/>
          <p:nvPr/>
        </p:nvSpPr>
        <p:spPr>
          <a:xfrm>
            <a:off x="1109371" y="6421390"/>
            <a:ext cx="16983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rgbClr val="FF0000"/>
                </a:solidFill>
                <a:latin typeface="Calibri"/>
                <a:ea typeface="Calibri"/>
                <a:cs typeface="Calibri"/>
                <a:sym typeface="Calibri"/>
              </a:rPr>
              <a:t>Session.user.id</a:t>
            </a:r>
            <a:endParaRPr sz="1800" dirty="0">
              <a:solidFill>
                <a:srgbClr val="FF0000"/>
              </a:solidFill>
              <a:latin typeface="Calibri"/>
              <a:ea typeface="Calibri"/>
              <a:cs typeface="Calibri"/>
              <a:sym typeface="Calibri"/>
            </a:endParaRPr>
          </a:p>
        </p:txBody>
      </p:sp>
      <p:cxnSp>
        <p:nvCxnSpPr>
          <p:cNvPr id="15" name="Google Shape;231;p34">
            <a:extLst>
              <a:ext uri="{FF2B5EF4-FFF2-40B4-BE49-F238E27FC236}">
                <a16:creationId xmlns:a16="http://schemas.microsoft.com/office/drawing/2014/main" id="{AFCF5979-0E8A-0F63-36F0-717DA387B304}"/>
              </a:ext>
            </a:extLst>
          </p:cNvPr>
          <p:cNvCxnSpPr>
            <a:cxnSpLocks/>
            <a:stCxn id="14" idx="0"/>
          </p:cNvCxnSpPr>
          <p:nvPr/>
        </p:nvCxnSpPr>
        <p:spPr>
          <a:xfrm flipV="1">
            <a:off x="1958521" y="6190550"/>
            <a:ext cx="0" cy="2308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7" name="Google Shape;233;p34">
            <a:extLst>
              <a:ext uri="{FF2B5EF4-FFF2-40B4-BE49-F238E27FC236}">
                <a16:creationId xmlns:a16="http://schemas.microsoft.com/office/drawing/2014/main" id="{CB8AB363-18E3-23E7-0675-CF79EFA8C960}"/>
              </a:ext>
            </a:extLst>
          </p:cNvPr>
          <p:cNvCxnSpPr>
            <a:cxnSpLocks/>
            <a:stCxn id="16" idx="6"/>
            <a:endCxn id="101" idx="5"/>
          </p:cNvCxnSpPr>
          <p:nvPr/>
        </p:nvCxnSpPr>
        <p:spPr>
          <a:xfrm flipV="1">
            <a:off x="7274643" y="2131397"/>
            <a:ext cx="1828936" cy="278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9" name="Google Shape;236;p34">
            <a:extLst>
              <a:ext uri="{FF2B5EF4-FFF2-40B4-BE49-F238E27FC236}">
                <a16:creationId xmlns:a16="http://schemas.microsoft.com/office/drawing/2014/main" id="{5DEA150C-A313-B379-4037-9937B61605F7}"/>
              </a:ext>
            </a:extLst>
          </p:cNvPr>
          <p:cNvSpPr txBox="1"/>
          <p:nvPr/>
        </p:nvSpPr>
        <p:spPr>
          <a:xfrm>
            <a:off x="7628156" y="1540454"/>
            <a:ext cx="1368299"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name</a:t>
            </a:r>
            <a:endParaRPr sz="1800" dirty="0">
              <a:solidFill>
                <a:schemeClr val="dk1"/>
              </a:solidFill>
              <a:latin typeface="Calibri"/>
              <a:ea typeface="Calibri"/>
              <a:cs typeface="Calibri"/>
              <a:sym typeface="Calibri"/>
            </a:endParaRPr>
          </a:p>
        </p:txBody>
      </p:sp>
      <p:cxnSp>
        <p:nvCxnSpPr>
          <p:cNvPr id="20" name="Google Shape;237;p34">
            <a:extLst>
              <a:ext uri="{FF2B5EF4-FFF2-40B4-BE49-F238E27FC236}">
                <a16:creationId xmlns:a16="http://schemas.microsoft.com/office/drawing/2014/main" id="{52C77B54-BFED-FAF3-A162-A541E00A979C}"/>
              </a:ext>
            </a:extLst>
          </p:cNvPr>
          <p:cNvCxnSpPr>
            <a:cxnSpLocks/>
            <a:stCxn id="19" idx="2"/>
          </p:cNvCxnSpPr>
          <p:nvPr/>
        </p:nvCxnSpPr>
        <p:spPr>
          <a:xfrm flipH="1">
            <a:off x="7812467" y="1882154"/>
            <a:ext cx="499839" cy="250051"/>
          </a:xfrm>
          <a:prstGeom prst="straightConnector1">
            <a:avLst/>
          </a:prstGeom>
          <a:noFill/>
          <a:ln w="9525" cap="flat" cmpd="sng">
            <a:solidFill>
              <a:srgbClr val="4A7DBA"/>
            </a:solidFill>
            <a:prstDash val="solid"/>
            <a:round/>
            <a:headEnd type="none" w="sm" len="sm"/>
            <a:tailEnd type="none" w="sm" len="sm"/>
          </a:ln>
        </p:spPr>
      </p:cxnSp>
      <p:sp>
        <p:nvSpPr>
          <p:cNvPr id="68" name="Google Shape;232;p34">
            <a:extLst>
              <a:ext uri="{FF2B5EF4-FFF2-40B4-BE49-F238E27FC236}">
                <a16:creationId xmlns:a16="http://schemas.microsoft.com/office/drawing/2014/main" id="{9D21D04B-68D2-3C4B-89C5-35EDAC39B2CA}"/>
              </a:ext>
            </a:extLst>
          </p:cNvPr>
          <p:cNvSpPr/>
          <p:nvPr/>
        </p:nvSpPr>
        <p:spPr>
          <a:xfrm>
            <a:off x="2427652" y="422856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225;p34">
            <a:extLst>
              <a:ext uri="{FF2B5EF4-FFF2-40B4-BE49-F238E27FC236}">
                <a16:creationId xmlns:a16="http://schemas.microsoft.com/office/drawing/2014/main" id="{04C495F9-A931-34BB-7B5C-AB421D1C46EE}"/>
              </a:ext>
            </a:extLst>
          </p:cNvPr>
          <p:cNvSpPr txBox="1"/>
          <p:nvPr/>
        </p:nvSpPr>
        <p:spPr>
          <a:xfrm>
            <a:off x="3207781" y="1969284"/>
            <a:ext cx="1301993" cy="2482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Add dir button</a:t>
            </a:r>
            <a:endParaRPr sz="1400" dirty="0">
              <a:solidFill>
                <a:schemeClr val="dk1"/>
              </a:solidFill>
              <a:latin typeface="Calibri"/>
              <a:ea typeface="Calibri"/>
              <a:cs typeface="Calibri"/>
              <a:sym typeface="Calibri"/>
            </a:endParaRPr>
          </a:p>
        </p:txBody>
      </p:sp>
      <p:sp>
        <p:nvSpPr>
          <p:cNvPr id="73" name="Google Shape;224;p34">
            <a:extLst>
              <a:ext uri="{FF2B5EF4-FFF2-40B4-BE49-F238E27FC236}">
                <a16:creationId xmlns:a16="http://schemas.microsoft.com/office/drawing/2014/main" id="{46567629-982E-060E-EE9A-6E5F5D6F87FF}"/>
              </a:ext>
            </a:extLst>
          </p:cNvPr>
          <p:cNvSpPr/>
          <p:nvPr/>
        </p:nvSpPr>
        <p:spPr>
          <a:xfrm>
            <a:off x="9306977" y="5868953"/>
            <a:ext cx="2775282" cy="341701"/>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MoveDocToDir</a:t>
            </a:r>
            <a:endParaRPr sz="1800" dirty="0">
              <a:solidFill>
                <a:schemeClr val="dk1"/>
              </a:solidFill>
              <a:latin typeface="Calibri"/>
              <a:ea typeface="Calibri"/>
              <a:cs typeface="Calibri"/>
              <a:sym typeface="Calibri"/>
            </a:endParaRPr>
          </a:p>
        </p:txBody>
      </p:sp>
      <p:sp>
        <p:nvSpPr>
          <p:cNvPr id="78" name="Google Shape;236;p34">
            <a:extLst>
              <a:ext uri="{FF2B5EF4-FFF2-40B4-BE49-F238E27FC236}">
                <a16:creationId xmlns:a16="http://schemas.microsoft.com/office/drawing/2014/main" id="{0737CDF1-203B-C1DD-9C32-7041CC2806E1}"/>
              </a:ext>
            </a:extLst>
          </p:cNvPr>
          <p:cNvSpPr txBox="1"/>
          <p:nvPr/>
        </p:nvSpPr>
        <p:spPr>
          <a:xfrm>
            <a:off x="7903439" y="5440737"/>
            <a:ext cx="2439830" cy="29270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700" dirty="0">
                <a:solidFill>
                  <a:schemeClr val="dk1"/>
                </a:solidFill>
                <a:latin typeface="Calibri"/>
                <a:ea typeface="Calibri"/>
                <a:cs typeface="Calibri"/>
                <a:sym typeface="Calibri"/>
              </a:rPr>
              <a:t>directory.id, document.id</a:t>
            </a:r>
            <a:endParaRPr sz="1700" dirty="0">
              <a:solidFill>
                <a:schemeClr val="dk1"/>
              </a:solidFill>
              <a:latin typeface="Calibri"/>
              <a:ea typeface="Calibri"/>
              <a:cs typeface="Calibri"/>
              <a:sym typeface="Calibri"/>
            </a:endParaRPr>
          </a:p>
        </p:txBody>
      </p:sp>
      <p:cxnSp>
        <p:nvCxnSpPr>
          <p:cNvPr id="79" name="Google Shape;237;p34">
            <a:extLst>
              <a:ext uri="{FF2B5EF4-FFF2-40B4-BE49-F238E27FC236}">
                <a16:creationId xmlns:a16="http://schemas.microsoft.com/office/drawing/2014/main" id="{8624EAC8-E66F-C502-F955-47C0F42DECC4}"/>
              </a:ext>
            </a:extLst>
          </p:cNvPr>
          <p:cNvCxnSpPr>
            <a:cxnSpLocks/>
            <a:stCxn id="78" idx="2"/>
          </p:cNvCxnSpPr>
          <p:nvPr/>
        </p:nvCxnSpPr>
        <p:spPr>
          <a:xfrm flipH="1">
            <a:off x="8984117" y="5733440"/>
            <a:ext cx="139237" cy="297585"/>
          </a:xfrm>
          <a:prstGeom prst="straightConnector1">
            <a:avLst/>
          </a:prstGeom>
          <a:noFill/>
          <a:ln w="9525" cap="flat" cmpd="sng">
            <a:solidFill>
              <a:srgbClr val="4A7DBA"/>
            </a:solidFill>
            <a:prstDash val="solid"/>
            <a:round/>
            <a:headEnd type="none" w="sm" len="sm"/>
            <a:tailEnd type="none" w="sm" len="sm"/>
          </a:ln>
        </p:spPr>
      </p:cxnSp>
      <p:cxnSp>
        <p:nvCxnSpPr>
          <p:cNvPr id="84" name="Google Shape;228;p34">
            <a:extLst>
              <a:ext uri="{FF2B5EF4-FFF2-40B4-BE49-F238E27FC236}">
                <a16:creationId xmlns:a16="http://schemas.microsoft.com/office/drawing/2014/main" id="{257EEEAF-1BD1-00C6-DE39-EB2DD6A6A8A9}"/>
              </a:ext>
            </a:extLst>
          </p:cNvPr>
          <p:cNvCxnSpPr>
            <a:cxnSpLocks/>
            <a:endCxn id="4" idx="2"/>
          </p:cNvCxnSpPr>
          <p:nvPr/>
        </p:nvCxnSpPr>
        <p:spPr>
          <a:xfrm rot="10800000" flipV="1">
            <a:off x="4352436" y="6110123"/>
            <a:ext cx="7690627" cy="80552"/>
          </a:xfrm>
          <a:prstGeom prst="bentConnector4">
            <a:avLst>
              <a:gd name="adj1" fmla="val -816"/>
              <a:gd name="adj2" fmla="val 38379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6" name="Google Shape;232;p34">
            <a:extLst>
              <a:ext uri="{FF2B5EF4-FFF2-40B4-BE49-F238E27FC236}">
                <a16:creationId xmlns:a16="http://schemas.microsoft.com/office/drawing/2014/main" id="{D01AF9DC-9B58-CC47-A43A-FA93802F08EE}"/>
              </a:ext>
            </a:extLst>
          </p:cNvPr>
          <p:cNvSpPr/>
          <p:nvPr/>
        </p:nvSpPr>
        <p:spPr>
          <a:xfrm>
            <a:off x="4434844" y="1496683"/>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7" name="Google Shape;223;p34">
            <a:extLst>
              <a:ext uri="{FF2B5EF4-FFF2-40B4-BE49-F238E27FC236}">
                <a16:creationId xmlns:a16="http://schemas.microsoft.com/office/drawing/2014/main" id="{75B8E617-4FDF-5A4B-DCB5-362FC48B23F6}"/>
              </a:ext>
            </a:extLst>
          </p:cNvPr>
          <p:cNvCxnSpPr>
            <a:cxnSpLocks/>
            <a:stCxn id="86" idx="0"/>
            <a:endCxn id="91" idx="5"/>
          </p:cNvCxnSpPr>
          <p:nvPr/>
        </p:nvCxnSpPr>
        <p:spPr>
          <a:xfrm rot="5400000" flipH="1" flipV="1">
            <a:off x="4947584" y="551613"/>
            <a:ext cx="576331" cy="1313810"/>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9" name="Google Shape;225;p34">
            <a:extLst>
              <a:ext uri="{FF2B5EF4-FFF2-40B4-BE49-F238E27FC236}">
                <a16:creationId xmlns:a16="http://schemas.microsoft.com/office/drawing/2014/main" id="{5B7CD3F7-EF4F-5FFE-610E-A3C8B3AA9806}"/>
              </a:ext>
            </a:extLst>
          </p:cNvPr>
          <p:cNvSpPr txBox="1"/>
          <p:nvPr/>
        </p:nvSpPr>
        <p:spPr>
          <a:xfrm>
            <a:off x="4506538" y="1632600"/>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90" name="Google Shape;197;p33">
            <a:extLst>
              <a:ext uri="{FF2B5EF4-FFF2-40B4-BE49-F238E27FC236}">
                <a16:creationId xmlns:a16="http://schemas.microsoft.com/office/drawing/2014/main" id="{9E769AE2-1920-C968-22FD-C096A7EE4EF4}"/>
              </a:ext>
            </a:extLst>
          </p:cNvPr>
          <p:cNvSpPr/>
          <p:nvPr/>
        </p:nvSpPr>
        <p:spPr>
          <a:xfrm>
            <a:off x="8961384" y="566639"/>
            <a:ext cx="2122791" cy="71475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91" name="Google Shape;224;p34">
            <a:extLst>
              <a:ext uri="{FF2B5EF4-FFF2-40B4-BE49-F238E27FC236}">
                <a16:creationId xmlns:a16="http://schemas.microsoft.com/office/drawing/2014/main" id="{E22754D6-319F-3850-3821-41A6273E60C7}"/>
              </a:ext>
            </a:extLst>
          </p:cNvPr>
          <p:cNvSpPr/>
          <p:nvPr/>
        </p:nvSpPr>
        <p:spPr>
          <a:xfrm>
            <a:off x="5831304" y="674952"/>
            <a:ext cx="1890142"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cxnSp>
        <p:nvCxnSpPr>
          <p:cNvPr id="94" name="Google Shape;223;p34">
            <a:extLst>
              <a:ext uri="{FF2B5EF4-FFF2-40B4-BE49-F238E27FC236}">
                <a16:creationId xmlns:a16="http://schemas.microsoft.com/office/drawing/2014/main" id="{B041DC76-32C3-8499-36A2-34B17CBD2D14}"/>
              </a:ext>
            </a:extLst>
          </p:cNvPr>
          <p:cNvCxnSpPr>
            <a:cxnSpLocks/>
            <a:stCxn id="91" idx="2"/>
            <a:endCxn id="90" idx="1"/>
          </p:cNvCxnSpPr>
          <p:nvPr/>
        </p:nvCxnSpPr>
        <p:spPr>
          <a:xfrm>
            <a:off x="7660096" y="920352"/>
            <a:ext cx="1301288" cy="366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2" name="Google Shape;234;p34">
            <a:extLst>
              <a:ext uri="{FF2B5EF4-FFF2-40B4-BE49-F238E27FC236}">
                <a16:creationId xmlns:a16="http://schemas.microsoft.com/office/drawing/2014/main" id="{3A24E310-935E-7C04-A891-C0A8DD876905}"/>
              </a:ext>
            </a:extLst>
          </p:cNvPr>
          <p:cNvSpPr/>
          <p:nvPr/>
        </p:nvSpPr>
        <p:spPr>
          <a:xfrm>
            <a:off x="311571" y="820583"/>
            <a:ext cx="2520145" cy="541668"/>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GetTopDirectories</a:t>
            </a:r>
          </a:p>
          <a:p>
            <a:pPr algn="ctr"/>
            <a:r>
              <a:rPr lang="es-419" dirty="0">
                <a:solidFill>
                  <a:schemeClr val="dk1"/>
                </a:solidFill>
                <a:latin typeface="Calibri"/>
                <a:ea typeface="Calibri"/>
                <a:cs typeface="Calibri"/>
                <a:sym typeface="Calibri"/>
              </a:rPr>
              <a:t>GetDocuments</a:t>
            </a:r>
            <a:endParaRPr dirty="0">
              <a:solidFill>
                <a:schemeClr val="dk1"/>
              </a:solidFill>
              <a:latin typeface="Calibri"/>
              <a:ea typeface="Calibri"/>
              <a:cs typeface="Calibri"/>
              <a:sym typeface="Calibri"/>
            </a:endParaRPr>
          </a:p>
        </p:txBody>
      </p:sp>
      <p:sp>
        <p:nvSpPr>
          <p:cNvPr id="53" name="Google Shape;236;p34">
            <a:extLst>
              <a:ext uri="{FF2B5EF4-FFF2-40B4-BE49-F238E27FC236}">
                <a16:creationId xmlns:a16="http://schemas.microsoft.com/office/drawing/2014/main" id="{A4E0D6C0-223D-F4B1-F46E-BF4F63AC64E3}"/>
              </a:ext>
            </a:extLst>
          </p:cNvPr>
          <p:cNvSpPr txBox="1"/>
          <p:nvPr/>
        </p:nvSpPr>
        <p:spPr>
          <a:xfrm>
            <a:off x="2225186" y="495851"/>
            <a:ext cx="860932"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54" name="Google Shape;237;p34">
            <a:extLst>
              <a:ext uri="{FF2B5EF4-FFF2-40B4-BE49-F238E27FC236}">
                <a16:creationId xmlns:a16="http://schemas.microsoft.com/office/drawing/2014/main" id="{26D8BD07-F112-5C76-C46C-045C07449863}"/>
              </a:ext>
            </a:extLst>
          </p:cNvPr>
          <p:cNvCxnSpPr>
            <a:cxnSpLocks/>
            <a:stCxn id="53" idx="1"/>
            <a:endCxn id="52" idx="0"/>
          </p:cNvCxnSpPr>
          <p:nvPr/>
        </p:nvCxnSpPr>
        <p:spPr>
          <a:xfrm flipH="1">
            <a:off x="1571644" y="723651"/>
            <a:ext cx="653542" cy="96932"/>
          </a:xfrm>
          <a:prstGeom prst="straightConnector1">
            <a:avLst/>
          </a:prstGeom>
          <a:noFill/>
          <a:ln w="9525" cap="flat" cmpd="sng">
            <a:solidFill>
              <a:srgbClr val="4A7DBA"/>
            </a:solidFill>
            <a:prstDash val="solid"/>
            <a:round/>
            <a:headEnd type="none" w="sm" len="sm"/>
            <a:tailEnd type="none" w="sm" len="sm"/>
          </a:ln>
        </p:spPr>
      </p:cxnSp>
      <p:sp>
        <p:nvSpPr>
          <p:cNvPr id="55" name="Google Shape;232;p34">
            <a:extLst>
              <a:ext uri="{FF2B5EF4-FFF2-40B4-BE49-F238E27FC236}">
                <a16:creationId xmlns:a16="http://schemas.microsoft.com/office/drawing/2014/main" id="{F5C9B302-371A-A2A7-591D-1AB2C455E754}"/>
              </a:ext>
            </a:extLst>
          </p:cNvPr>
          <p:cNvSpPr/>
          <p:nvPr/>
        </p:nvSpPr>
        <p:spPr>
          <a:xfrm>
            <a:off x="1074603" y="1467373"/>
            <a:ext cx="312000" cy="28800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56" name="Elbow Connector 2">
            <a:extLst>
              <a:ext uri="{FF2B5EF4-FFF2-40B4-BE49-F238E27FC236}">
                <a16:creationId xmlns:a16="http://schemas.microsoft.com/office/drawing/2014/main" id="{0C89D308-5DE5-F303-707D-5924B26C6240}"/>
              </a:ext>
            </a:extLst>
          </p:cNvPr>
          <p:cNvCxnSpPr>
            <a:cxnSpLocks/>
            <a:stCxn id="55" idx="2"/>
            <a:endCxn id="52" idx="5"/>
          </p:cNvCxnSpPr>
          <p:nvPr/>
        </p:nvCxnSpPr>
        <p:spPr>
          <a:xfrm rot="10800000">
            <a:off x="379281" y="1091417"/>
            <a:ext cx="695323" cy="519956"/>
          </a:xfrm>
          <a:prstGeom prst="bentConnector3">
            <a:avLst>
              <a:gd name="adj1" fmla="val 14261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5;p34">
            <a:extLst>
              <a:ext uri="{FF2B5EF4-FFF2-40B4-BE49-F238E27FC236}">
                <a16:creationId xmlns:a16="http://schemas.microsoft.com/office/drawing/2014/main" id="{04EACA74-A2CA-583D-A533-1136A87414E4}"/>
              </a:ext>
            </a:extLst>
          </p:cNvPr>
          <p:cNvSpPr txBox="1"/>
          <p:nvPr/>
        </p:nvSpPr>
        <p:spPr>
          <a:xfrm>
            <a:off x="82861" y="1547652"/>
            <a:ext cx="715597"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load</a:t>
            </a:r>
            <a:endParaRPr sz="2100" dirty="0">
              <a:solidFill>
                <a:schemeClr val="dk1"/>
              </a:solidFill>
              <a:latin typeface="Calibri"/>
              <a:ea typeface="Calibri"/>
              <a:cs typeface="Calibri"/>
              <a:sym typeface="Calibri"/>
            </a:endParaRPr>
          </a:p>
        </p:txBody>
      </p:sp>
      <p:cxnSp>
        <p:nvCxnSpPr>
          <p:cNvPr id="83" name="Elbow Connector 2">
            <a:extLst>
              <a:ext uri="{FF2B5EF4-FFF2-40B4-BE49-F238E27FC236}">
                <a16:creationId xmlns:a16="http://schemas.microsoft.com/office/drawing/2014/main" id="{B0BC7856-D3C2-8EAC-E2F7-5B6FD4E1F808}"/>
              </a:ext>
            </a:extLst>
          </p:cNvPr>
          <p:cNvCxnSpPr>
            <a:cxnSpLocks/>
            <a:endCxn id="13" idx="0"/>
          </p:cNvCxnSpPr>
          <p:nvPr/>
        </p:nvCxnSpPr>
        <p:spPr>
          <a:xfrm rot="5400000">
            <a:off x="2086119" y="1332509"/>
            <a:ext cx="953647" cy="456323"/>
          </a:xfrm>
          <a:prstGeom prst="bentConnector3">
            <a:avLst>
              <a:gd name="adj1" fmla="val 4478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1" name="Google Shape;224;p34">
            <a:extLst>
              <a:ext uri="{FF2B5EF4-FFF2-40B4-BE49-F238E27FC236}">
                <a16:creationId xmlns:a16="http://schemas.microsoft.com/office/drawing/2014/main" id="{6B484529-AAC3-EAA7-1F46-AB0EBBA50448}"/>
              </a:ext>
            </a:extLst>
          </p:cNvPr>
          <p:cNvSpPr/>
          <p:nvPr/>
        </p:nvSpPr>
        <p:spPr>
          <a:xfrm>
            <a:off x="9059894" y="1956659"/>
            <a:ext cx="2155762" cy="34947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CreateDirectory</a:t>
            </a:r>
            <a:endParaRPr sz="1800" dirty="0">
              <a:solidFill>
                <a:schemeClr val="dk1"/>
              </a:solidFill>
              <a:latin typeface="Calibri"/>
              <a:ea typeface="Calibri"/>
              <a:cs typeface="Calibri"/>
              <a:sym typeface="Calibri"/>
            </a:endParaRPr>
          </a:p>
        </p:txBody>
      </p:sp>
      <p:cxnSp>
        <p:nvCxnSpPr>
          <p:cNvPr id="107" name="Google Shape;228;p34">
            <a:extLst>
              <a:ext uri="{FF2B5EF4-FFF2-40B4-BE49-F238E27FC236}">
                <a16:creationId xmlns:a16="http://schemas.microsoft.com/office/drawing/2014/main" id="{C5D72984-DBA0-3AD9-B24B-ACADAB4B1455}"/>
              </a:ext>
            </a:extLst>
          </p:cNvPr>
          <p:cNvCxnSpPr>
            <a:cxnSpLocks/>
            <a:stCxn id="101" idx="2"/>
          </p:cNvCxnSpPr>
          <p:nvPr/>
        </p:nvCxnSpPr>
        <p:spPr>
          <a:xfrm flipH="1">
            <a:off x="7390056" y="2131397"/>
            <a:ext cx="3781916" cy="284896"/>
          </a:xfrm>
          <a:prstGeom prst="bentConnector3">
            <a:avLst>
              <a:gd name="adj1" fmla="val -72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9;p34">
            <a:extLst>
              <a:ext uri="{FF2B5EF4-FFF2-40B4-BE49-F238E27FC236}">
                <a16:creationId xmlns:a16="http://schemas.microsoft.com/office/drawing/2014/main" id="{8CE715A8-663B-45B3-EAE0-78104B437C5E}"/>
              </a:ext>
            </a:extLst>
          </p:cNvPr>
          <p:cNvSpPr/>
          <p:nvPr/>
        </p:nvSpPr>
        <p:spPr>
          <a:xfrm>
            <a:off x="5359919" y="2057473"/>
            <a:ext cx="1770724" cy="76852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Directory Creation form</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[field: name]</a:t>
            </a:r>
          </a:p>
        </p:txBody>
      </p:sp>
      <p:sp>
        <p:nvSpPr>
          <p:cNvPr id="124" name="Google Shape;229;p34">
            <a:extLst>
              <a:ext uri="{FF2B5EF4-FFF2-40B4-BE49-F238E27FC236}">
                <a16:creationId xmlns:a16="http://schemas.microsoft.com/office/drawing/2014/main" id="{C44FD007-1B9B-2B7D-E5EE-898424795CCD}"/>
              </a:ext>
            </a:extLst>
          </p:cNvPr>
          <p:cNvSpPr/>
          <p:nvPr/>
        </p:nvSpPr>
        <p:spPr>
          <a:xfrm>
            <a:off x="5377124" y="2976946"/>
            <a:ext cx="1853045" cy="76852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Subdirectory Creation form</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[field: name]</a:t>
            </a:r>
          </a:p>
        </p:txBody>
      </p:sp>
      <p:sp>
        <p:nvSpPr>
          <p:cNvPr id="125" name="Google Shape;229;p34">
            <a:extLst>
              <a:ext uri="{FF2B5EF4-FFF2-40B4-BE49-F238E27FC236}">
                <a16:creationId xmlns:a16="http://schemas.microsoft.com/office/drawing/2014/main" id="{B4AECDFB-CC55-4991-0737-B8CF3E1D4A31}"/>
              </a:ext>
            </a:extLst>
          </p:cNvPr>
          <p:cNvSpPr/>
          <p:nvPr/>
        </p:nvSpPr>
        <p:spPr>
          <a:xfrm>
            <a:off x="5442962" y="3815220"/>
            <a:ext cx="1709643" cy="100403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Document Creation form</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[fields: name, summary, type]</a:t>
            </a:r>
          </a:p>
        </p:txBody>
      </p:sp>
      <p:cxnSp>
        <p:nvCxnSpPr>
          <p:cNvPr id="129" name="Google Shape;233;p34">
            <a:extLst>
              <a:ext uri="{FF2B5EF4-FFF2-40B4-BE49-F238E27FC236}">
                <a16:creationId xmlns:a16="http://schemas.microsoft.com/office/drawing/2014/main" id="{C7A939FD-B076-4452-4905-BEC0C5BB12F8}"/>
              </a:ext>
            </a:extLst>
          </p:cNvPr>
          <p:cNvCxnSpPr>
            <a:cxnSpLocks/>
            <a:stCxn id="230" idx="6"/>
            <a:endCxn id="132" idx="5"/>
          </p:cNvCxnSpPr>
          <p:nvPr/>
        </p:nvCxnSpPr>
        <p:spPr>
          <a:xfrm>
            <a:off x="3222407" y="3358698"/>
            <a:ext cx="170006" cy="10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32" name="Google Shape;224;p34">
            <a:extLst>
              <a:ext uri="{FF2B5EF4-FFF2-40B4-BE49-F238E27FC236}">
                <a16:creationId xmlns:a16="http://schemas.microsoft.com/office/drawing/2014/main" id="{751BA0B6-ED39-5803-D8A1-E1FFFC00B7B9}"/>
              </a:ext>
            </a:extLst>
          </p:cNvPr>
          <p:cNvSpPr/>
          <p:nvPr/>
        </p:nvSpPr>
        <p:spPr>
          <a:xfrm>
            <a:off x="3354255" y="3207115"/>
            <a:ext cx="1853045" cy="30526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AddSubdirectory</a:t>
            </a:r>
            <a:endParaRPr sz="1400" dirty="0">
              <a:solidFill>
                <a:schemeClr val="dk1"/>
              </a:solidFill>
              <a:latin typeface="Calibri"/>
              <a:ea typeface="Calibri"/>
              <a:cs typeface="Calibri"/>
              <a:sym typeface="Calibri"/>
            </a:endParaRPr>
          </a:p>
        </p:txBody>
      </p:sp>
      <p:cxnSp>
        <p:nvCxnSpPr>
          <p:cNvPr id="138" name="Google Shape;233;p34">
            <a:extLst>
              <a:ext uri="{FF2B5EF4-FFF2-40B4-BE49-F238E27FC236}">
                <a16:creationId xmlns:a16="http://schemas.microsoft.com/office/drawing/2014/main" id="{EFEC4702-032C-790A-27EF-B80D9BDEE975}"/>
              </a:ext>
            </a:extLst>
          </p:cNvPr>
          <p:cNvCxnSpPr>
            <a:cxnSpLocks/>
            <a:stCxn id="132" idx="2"/>
            <a:endCxn id="124" idx="1"/>
          </p:cNvCxnSpPr>
          <p:nvPr/>
        </p:nvCxnSpPr>
        <p:spPr>
          <a:xfrm>
            <a:off x="5169142" y="3359747"/>
            <a:ext cx="207982" cy="14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42" name="Google Shape;224;p34">
            <a:extLst>
              <a:ext uri="{FF2B5EF4-FFF2-40B4-BE49-F238E27FC236}">
                <a16:creationId xmlns:a16="http://schemas.microsoft.com/office/drawing/2014/main" id="{C6EB8884-2807-8B36-2C02-BD6E1A7BE61C}"/>
              </a:ext>
            </a:extLst>
          </p:cNvPr>
          <p:cNvSpPr/>
          <p:nvPr/>
        </p:nvSpPr>
        <p:spPr>
          <a:xfrm>
            <a:off x="3452867" y="3788216"/>
            <a:ext cx="1681284" cy="330943"/>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AddDocument</a:t>
            </a:r>
            <a:endParaRPr sz="1400" dirty="0">
              <a:solidFill>
                <a:schemeClr val="dk1"/>
              </a:solidFill>
              <a:latin typeface="Calibri"/>
              <a:ea typeface="Calibri"/>
              <a:cs typeface="Calibri"/>
              <a:sym typeface="Calibri"/>
            </a:endParaRPr>
          </a:p>
        </p:txBody>
      </p:sp>
      <p:sp>
        <p:nvSpPr>
          <p:cNvPr id="143" name="Google Shape;224;p34">
            <a:extLst>
              <a:ext uri="{FF2B5EF4-FFF2-40B4-BE49-F238E27FC236}">
                <a16:creationId xmlns:a16="http://schemas.microsoft.com/office/drawing/2014/main" id="{F899E770-0666-35B5-4678-D33600156D0A}"/>
              </a:ext>
            </a:extLst>
          </p:cNvPr>
          <p:cNvSpPr/>
          <p:nvPr/>
        </p:nvSpPr>
        <p:spPr>
          <a:xfrm>
            <a:off x="3333572" y="2217594"/>
            <a:ext cx="1603936" cy="449413"/>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AddDirectory</a:t>
            </a:r>
            <a:endParaRPr sz="1400" dirty="0">
              <a:solidFill>
                <a:schemeClr val="dk1"/>
              </a:solidFill>
              <a:latin typeface="Calibri"/>
              <a:ea typeface="Calibri"/>
              <a:cs typeface="Calibri"/>
              <a:sym typeface="Calibri"/>
            </a:endParaRPr>
          </a:p>
        </p:txBody>
      </p:sp>
      <p:cxnSp>
        <p:nvCxnSpPr>
          <p:cNvPr id="144" name="Google Shape;233;p34">
            <a:extLst>
              <a:ext uri="{FF2B5EF4-FFF2-40B4-BE49-F238E27FC236}">
                <a16:creationId xmlns:a16="http://schemas.microsoft.com/office/drawing/2014/main" id="{F7409954-A195-F412-163C-23A25F1A144F}"/>
              </a:ext>
            </a:extLst>
          </p:cNvPr>
          <p:cNvCxnSpPr>
            <a:cxnSpLocks/>
            <a:stCxn id="231" idx="6"/>
            <a:endCxn id="142" idx="5"/>
          </p:cNvCxnSpPr>
          <p:nvPr/>
        </p:nvCxnSpPr>
        <p:spPr>
          <a:xfrm>
            <a:off x="3237970" y="3952167"/>
            <a:ext cx="256265" cy="152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48" name="Google Shape;233;p34">
            <a:extLst>
              <a:ext uri="{FF2B5EF4-FFF2-40B4-BE49-F238E27FC236}">
                <a16:creationId xmlns:a16="http://schemas.microsoft.com/office/drawing/2014/main" id="{BF41AFCE-26AF-46A5-9E77-92A783A1C6D2}"/>
              </a:ext>
            </a:extLst>
          </p:cNvPr>
          <p:cNvCxnSpPr>
            <a:cxnSpLocks/>
            <a:stCxn id="142" idx="2"/>
            <a:endCxn id="125" idx="1"/>
          </p:cNvCxnSpPr>
          <p:nvPr/>
        </p:nvCxnSpPr>
        <p:spPr>
          <a:xfrm>
            <a:off x="5092783" y="3953688"/>
            <a:ext cx="350179" cy="36354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53" name="Google Shape;225;p34">
            <a:extLst>
              <a:ext uri="{FF2B5EF4-FFF2-40B4-BE49-F238E27FC236}">
                <a16:creationId xmlns:a16="http://schemas.microsoft.com/office/drawing/2014/main" id="{0EA7D39B-366D-7EF5-888B-CB73961081FE}"/>
              </a:ext>
            </a:extLst>
          </p:cNvPr>
          <p:cNvSpPr txBox="1"/>
          <p:nvPr/>
        </p:nvSpPr>
        <p:spPr>
          <a:xfrm>
            <a:off x="6792882" y="1770967"/>
            <a:ext cx="805512" cy="2278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p>
        </p:txBody>
      </p:sp>
      <p:cxnSp>
        <p:nvCxnSpPr>
          <p:cNvPr id="156" name="Google Shape;233;p34">
            <a:extLst>
              <a:ext uri="{FF2B5EF4-FFF2-40B4-BE49-F238E27FC236}">
                <a16:creationId xmlns:a16="http://schemas.microsoft.com/office/drawing/2014/main" id="{D6A1A89E-2DF0-539B-FF80-7F30918367F0}"/>
              </a:ext>
            </a:extLst>
          </p:cNvPr>
          <p:cNvCxnSpPr>
            <a:cxnSpLocks/>
            <a:stCxn id="224" idx="6"/>
            <a:endCxn id="143" idx="5"/>
          </p:cNvCxnSpPr>
          <p:nvPr/>
        </p:nvCxnSpPr>
        <p:spPr>
          <a:xfrm flipV="1">
            <a:off x="3218159" y="2442301"/>
            <a:ext cx="171590" cy="42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57" name="Google Shape;233;p34">
            <a:extLst>
              <a:ext uri="{FF2B5EF4-FFF2-40B4-BE49-F238E27FC236}">
                <a16:creationId xmlns:a16="http://schemas.microsoft.com/office/drawing/2014/main" id="{CD8B09AB-1D68-9DE9-DD35-3225CCC009F1}"/>
              </a:ext>
            </a:extLst>
          </p:cNvPr>
          <p:cNvCxnSpPr>
            <a:cxnSpLocks/>
            <a:stCxn id="143" idx="2"/>
            <a:endCxn id="116" idx="1"/>
          </p:cNvCxnSpPr>
          <p:nvPr/>
        </p:nvCxnSpPr>
        <p:spPr>
          <a:xfrm flipV="1">
            <a:off x="4881331" y="2441736"/>
            <a:ext cx="478588" cy="5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32;p34">
            <a:extLst>
              <a:ext uri="{FF2B5EF4-FFF2-40B4-BE49-F238E27FC236}">
                <a16:creationId xmlns:a16="http://schemas.microsoft.com/office/drawing/2014/main" id="{9E5E57B3-CE7D-12CF-88D7-D43F5DF4840A}"/>
              </a:ext>
            </a:extLst>
          </p:cNvPr>
          <p:cNvSpPr/>
          <p:nvPr/>
        </p:nvSpPr>
        <p:spPr>
          <a:xfrm>
            <a:off x="6986643" y="2026183"/>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0" name="Google Shape;233;p34">
            <a:extLst>
              <a:ext uri="{FF2B5EF4-FFF2-40B4-BE49-F238E27FC236}">
                <a16:creationId xmlns:a16="http://schemas.microsoft.com/office/drawing/2014/main" id="{E7DBAA2B-2B5D-9F0D-826E-7687F7CFFE3F}"/>
              </a:ext>
            </a:extLst>
          </p:cNvPr>
          <p:cNvCxnSpPr>
            <a:cxnSpLocks/>
            <a:stCxn id="175" idx="6"/>
            <a:endCxn id="173" idx="5"/>
          </p:cNvCxnSpPr>
          <p:nvPr/>
        </p:nvCxnSpPr>
        <p:spPr>
          <a:xfrm flipV="1">
            <a:off x="7373556" y="3099868"/>
            <a:ext cx="1855308" cy="76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1" name="Google Shape;236;p34">
            <a:extLst>
              <a:ext uri="{FF2B5EF4-FFF2-40B4-BE49-F238E27FC236}">
                <a16:creationId xmlns:a16="http://schemas.microsoft.com/office/drawing/2014/main" id="{F4007926-8E08-3657-C857-18A919663274}"/>
              </a:ext>
            </a:extLst>
          </p:cNvPr>
          <p:cNvSpPr txBox="1"/>
          <p:nvPr/>
        </p:nvSpPr>
        <p:spPr>
          <a:xfrm>
            <a:off x="7747772" y="2555378"/>
            <a:ext cx="2271299" cy="31207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name, fatherDirectory</a:t>
            </a:r>
            <a:endParaRPr sz="1800" dirty="0">
              <a:solidFill>
                <a:schemeClr val="dk1"/>
              </a:solidFill>
              <a:latin typeface="Calibri"/>
              <a:ea typeface="Calibri"/>
              <a:cs typeface="Calibri"/>
              <a:sym typeface="Calibri"/>
            </a:endParaRPr>
          </a:p>
        </p:txBody>
      </p:sp>
      <p:cxnSp>
        <p:nvCxnSpPr>
          <p:cNvPr id="172" name="Google Shape;237;p34">
            <a:extLst>
              <a:ext uri="{FF2B5EF4-FFF2-40B4-BE49-F238E27FC236}">
                <a16:creationId xmlns:a16="http://schemas.microsoft.com/office/drawing/2014/main" id="{E71CAA80-7347-489A-08A5-5F0820017F8B}"/>
              </a:ext>
            </a:extLst>
          </p:cNvPr>
          <p:cNvCxnSpPr>
            <a:cxnSpLocks/>
            <a:stCxn id="171" idx="2"/>
          </p:cNvCxnSpPr>
          <p:nvPr/>
        </p:nvCxnSpPr>
        <p:spPr>
          <a:xfrm flipH="1">
            <a:off x="8077209" y="2867451"/>
            <a:ext cx="806213" cy="227712"/>
          </a:xfrm>
          <a:prstGeom prst="straightConnector1">
            <a:avLst/>
          </a:prstGeom>
          <a:noFill/>
          <a:ln w="9525" cap="flat" cmpd="sng">
            <a:solidFill>
              <a:srgbClr val="4A7DBA"/>
            </a:solidFill>
            <a:prstDash val="solid"/>
            <a:round/>
            <a:headEnd type="none" w="sm" len="sm"/>
            <a:tailEnd type="none" w="sm" len="sm"/>
          </a:ln>
        </p:spPr>
      </p:cxnSp>
      <p:sp>
        <p:nvSpPr>
          <p:cNvPr id="173" name="Google Shape;224;p34">
            <a:extLst>
              <a:ext uri="{FF2B5EF4-FFF2-40B4-BE49-F238E27FC236}">
                <a16:creationId xmlns:a16="http://schemas.microsoft.com/office/drawing/2014/main" id="{B87FA909-50E4-5382-8852-06EFFC51A7E0}"/>
              </a:ext>
            </a:extLst>
          </p:cNvPr>
          <p:cNvSpPr/>
          <p:nvPr/>
        </p:nvSpPr>
        <p:spPr>
          <a:xfrm>
            <a:off x="9186924" y="2932107"/>
            <a:ext cx="2528636" cy="335522"/>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CreateSubdirectory</a:t>
            </a:r>
            <a:endParaRPr sz="1800" dirty="0">
              <a:solidFill>
                <a:schemeClr val="dk1"/>
              </a:solidFill>
              <a:latin typeface="Calibri"/>
              <a:ea typeface="Calibri"/>
              <a:cs typeface="Calibri"/>
              <a:sym typeface="Calibri"/>
            </a:endParaRPr>
          </a:p>
        </p:txBody>
      </p:sp>
      <p:cxnSp>
        <p:nvCxnSpPr>
          <p:cNvPr id="174" name="Google Shape;228;p34">
            <a:extLst>
              <a:ext uri="{FF2B5EF4-FFF2-40B4-BE49-F238E27FC236}">
                <a16:creationId xmlns:a16="http://schemas.microsoft.com/office/drawing/2014/main" id="{574D6E11-49DF-E6E0-F77E-E4452B1EDFCC}"/>
              </a:ext>
            </a:extLst>
          </p:cNvPr>
          <p:cNvCxnSpPr>
            <a:cxnSpLocks/>
            <a:stCxn id="173" idx="2"/>
          </p:cNvCxnSpPr>
          <p:nvPr/>
        </p:nvCxnSpPr>
        <p:spPr>
          <a:xfrm flipH="1">
            <a:off x="7399993" y="3099868"/>
            <a:ext cx="4273627" cy="215845"/>
          </a:xfrm>
          <a:prstGeom prst="bentConnector3">
            <a:avLst>
              <a:gd name="adj1" fmla="val -633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5" name="Google Shape;232;p34">
            <a:extLst>
              <a:ext uri="{FF2B5EF4-FFF2-40B4-BE49-F238E27FC236}">
                <a16:creationId xmlns:a16="http://schemas.microsoft.com/office/drawing/2014/main" id="{D2EE833B-B1EF-FE74-92D4-D2EA3D1B2949}"/>
              </a:ext>
            </a:extLst>
          </p:cNvPr>
          <p:cNvSpPr/>
          <p:nvPr/>
        </p:nvSpPr>
        <p:spPr>
          <a:xfrm>
            <a:off x="7085556" y="2992636"/>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76" name="Google Shape;233;p34">
            <a:extLst>
              <a:ext uri="{FF2B5EF4-FFF2-40B4-BE49-F238E27FC236}">
                <a16:creationId xmlns:a16="http://schemas.microsoft.com/office/drawing/2014/main" id="{381D79AC-DD34-08A6-A53D-9403BE26FA4A}"/>
              </a:ext>
            </a:extLst>
          </p:cNvPr>
          <p:cNvCxnSpPr>
            <a:cxnSpLocks/>
            <a:stCxn id="181" idx="6"/>
            <a:endCxn id="179" idx="5"/>
          </p:cNvCxnSpPr>
          <p:nvPr/>
        </p:nvCxnSpPr>
        <p:spPr>
          <a:xfrm flipV="1">
            <a:off x="7356069" y="3997895"/>
            <a:ext cx="2266195" cy="268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7" name="Google Shape;236;p34">
            <a:extLst>
              <a:ext uri="{FF2B5EF4-FFF2-40B4-BE49-F238E27FC236}">
                <a16:creationId xmlns:a16="http://schemas.microsoft.com/office/drawing/2014/main" id="{939F59A0-8C47-07BC-E900-A6997F43FEBA}"/>
              </a:ext>
            </a:extLst>
          </p:cNvPr>
          <p:cNvSpPr txBox="1"/>
          <p:nvPr/>
        </p:nvSpPr>
        <p:spPr>
          <a:xfrm>
            <a:off x="7769428" y="3450929"/>
            <a:ext cx="3753978" cy="32271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name, summary, type, fatherDirectory</a:t>
            </a:r>
            <a:endParaRPr sz="1800" dirty="0">
              <a:solidFill>
                <a:schemeClr val="dk1"/>
              </a:solidFill>
              <a:latin typeface="Calibri"/>
              <a:ea typeface="Calibri"/>
              <a:cs typeface="Calibri"/>
              <a:sym typeface="Calibri"/>
            </a:endParaRPr>
          </a:p>
        </p:txBody>
      </p:sp>
      <p:cxnSp>
        <p:nvCxnSpPr>
          <p:cNvPr id="178" name="Google Shape;237;p34">
            <a:extLst>
              <a:ext uri="{FF2B5EF4-FFF2-40B4-BE49-F238E27FC236}">
                <a16:creationId xmlns:a16="http://schemas.microsoft.com/office/drawing/2014/main" id="{578E9640-7E6C-842C-4007-54B72F3BF118}"/>
              </a:ext>
            </a:extLst>
          </p:cNvPr>
          <p:cNvCxnSpPr>
            <a:cxnSpLocks/>
            <a:stCxn id="177" idx="2"/>
          </p:cNvCxnSpPr>
          <p:nvPr/>
        </p:nvCxnSpPr>
        <p:spPr>
          <a:xfrm flipH="1">
            <a:off x="8566345" y="3773648"/>
            <a:ext cx="1080072" cy="231871"/>
          </a:xfrm>
          <a:prstGeom prst="straightConnector1">
            <a:avLst/>
          </a:prstGeom>
          <a:noFill/>
          <a:ln w="9525" cap="flat" cmpd="sng">
            <a:solidFill>
              <a:srgbClr val="4A7DBA"/>
            </a:solidFill>
            <a:prstDash val="solid"/>
            <a:round/>
            <a:headEnd type="none" w="sm" len="sm"/>
            <a:tailEnd type="none" w="sm" len="sm"/>
          </a:ln>
        </p:spPr>
      </p:cxnSp>
      <p:sp>
        <p:nvSpPr>
          <p:cNvPr id="179" name="Google Shape;224;p34">
            <a:extLst>
              <a:ext uri="{FF2B5EF4-FFF2-40B4-BE49-F238E27FC236}">
                <a16:creationId xmlns:a16="http://schemas.microsoft.com/office/drawing/2014/main" id="{526C5A47-8F66-4220-D9BD-4EC2DD9D768C}"/>
              </a:ext>
            </a:extLst>
          </p:cNvPr>
          <p:cNvSpPr/>
          <p:nvPr/>
        </p:nvSpPr>
        <p:spPr>
          <a:xfrm>
            <a:off x="9579551" y="3827045"/>
            <a:ext cx="2278152" cy="3417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a:solidFill>
                  <a:schemeClr val="dk1"/>
                </a:solidFill>
                <a:latin typeface="Calibri"/>
                <a:ea typeface="Calibri"/>
                <a:cs typeface="Calibri"/>
                <a:sym typeface="Calibri"/>
              </a:rPr>
              <a:t>CreateDocument</a:t>
            </a:r>
            <a:endParaRPr sz="1800" dirty="0">
              <a:solidFill>
                <a:schemeClr val="dk1"/>
              </a:solidFill>
              <a:latin typeface="Calibri"/>
              <a:ea typeface="Calibri"/>
              <a:cs typeface="Calibri"/>
              <a:sym typeface="Calibri"/>
            </a:endParaRPr>
          </a:p>
        </p:txBody>
      </p:sp>
      <p:cxnSp>
        <p:nvCxnSpPr>
          <p:cNvPr id="180" name="Google Shape;228;p34">
            <a:extLst>
              <a:ext uri="{FF2B5EF4-FFF2-40B4-BE49-F238E27FC236}">
                <a16:creationId xmlns:a16="http://schemas.microsoft.com/office/drawing/2014/main" id="{C9341B3C-FFE3-7F9F-270C-C250F813D59A}"/>
              </a:ext>
            </a:extLst>
          </p:cNvPr>
          <p:cNvCxnSpPr>
            <a:cxnSpLocks/>
            <a:stCxn id="179" idx="2"/>
          </p:cNvCxnSpPr>
          <p:nvPr/>
        </p:nvCxnSpPr>
        <p:spPr>
          <a:xfrm flipH="1">
            <a:off x="7399993" y="3997895"/>
            <a:ext cx="4414998" cy="289626"/>
          </a:xfrm>
          <a:prstGeom prst="bentConnector3">
            <a:avLst>
              <a:gd name="adj1" fmla="val -614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81" name="Google Shape;232;p34">
            <a:extLst>
              <a:ext uri="{FF2B5EF4-FFF2-40B4-BE49-F238E27FC236}">
                <a16:creationId xmlns:a16="http://schemas.microsoft.com/office/drawing/2014/main" id="{FD145A67-08F4-D065-CE0A-20D9660A27C7}"/>
              </a:ext>
            </a:extLst>
          </p:cNvPr>
          <p:cNvSpPr/>
          <p:nvPr/>
        </p:nvSpPr>
        <p:spPr>
          <a:xfrm>
            <a:off x="7068069" y="3892582"/>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5;p34">
            <a:extLst>
              <a:ext uri="{FF2B5EF4-FFF2-40B4-BE49-F238E27FC236}">
                <a16:creationId xmlns:a16="http://schemas.microsoft.com/office/drawing/2014/main" id="{43B89E9C-E067-846E-A7FD-C84BFE1D28F3}"/>
              </a:ext>
            </a:extLst>
          </p:cNvPr>
          <p:cNvSpPr txBox="1"/>
          <p:nvPr/>
        </p:nvSpPr>
        <p:spPr>
          <a:xfrm>
            <a:off x="7053898" y="2753150"/>
            <a:ext cx="832200" cy="331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p>
        </p:txBody>
      </p:sp>
      <p:sp>
        <p:nvSpPr>
          <p:cNvPr id="223" name="Google Shape;225;p34">
            <a:extLst>
              <a:ext uri="{FF2B5EF4-FFF2-40B4-BE49-F238E27FC236}">
                <a16:creationId xmlns:a16="http://schemas.microsoft.com/office/drawing/2014/main" id="{566EE433-7260-ED94-87E5-B31354B179D5}"/>
              </a:ext>
            </a:extLst>
          </p:cNvPr>
          <p:cNvSpPr txBox="1"/>
          <p:nvPr/>
        </p:nvSpPr>
        <p:spPr>
          <a:xfrm>
            <a:off x="7331895" y="3945301"/>
            <a:ext cx="764978" cy="269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submit</a:t>
            </a:r>
          </a:p>
        </p:txBody>
      </p:sp>
      <p:sp>
        <p:nvSpPr>
          <p:cNvPr id="224" name="Google Shape;232;p34">
            <a:extLst>
              <a:ext uri="{FF2B5EF4-FFF2-40B4-BE49-F238E27FC236}">
                <a16:creationId xmlns:a16="http://schemas.microsoft.com/office/drawing/2014/main" id="{05EC8243-6E50-CE19-6A6E-6EF4A87541C7}"/>
              </a:ext>
            </a:extLst>
          </p:cNvPr>
          <p:cNvSpPr/>
          <p:nvPr/>
        </p:nvSpPr>
        <p:spPr>
          <a:xfrm>
            <a:off x="2930159" y="2338598"/>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8" name="Google Shape;225;p34">
            <a:extLst>
              <a:ext uri="{FF2B5EF4-FFF2-40B4-BE49-F238E27FC236}">
                <a16:creationId xmlns:a16="http://schemas.microsoft.com/office/drawing/2014/main" id="{DBC3B6D8-C913-05ED-082C-1D2AAF9BF147}"/>
              </a:ext>
            </a:extLst>
          </p:cNvPr>
          <p:cNvSpPr txBox="1"/>
          <p:nvPr/>
        </p:nvSpPr>
        <p:spPr>
          <a:xfrm>
            <a:off x="3218159" y="2936998"/>
            <a:ext cx="1584659" cy="247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Add subdir button</a:t>
            </a:r>
            <a:endParaRPr sz="1400" dirty="0">
              <a:solidFill>
                <a:schemeClr val="dk1"/>
              </a:solidFill>
              <a:latin typeface="Calibri"/>
              <a:ea typeface="Calibri"/>
              <a:cs typeface="Calibri"/>
              <a:sym typeface="Calibri"/>
            </a:endParaRPr>
          </a:p>
        </p:txBody>
      </p:sp>
      <p:sp>
        <p:nvSpPr>
          <p:cNvPr id="229" name="Google Shape;225;p34">
            <a:extLst>
              <a:ext uri="{FF2B5EF4-FFF2-40B4-BE49-F238E27FC236}">
                <a16:creationId xmlns:a16="http://schemas.microsoft.com/office/drawing/2014/main" id="{B8BB9F28-7C36-7C07-0472-6E01B6209F74}"/>
              </a:ext>
            </a:extLst>
          </p:cNvPr>
          <p:cNvSpPr txBox="1"/>
          <p:nvPr/>
        </p:nvSpPr>
        <p:spPr>
          <a:xfrm>
            <a:off x="3223020" y="3510400"/>
            <a:ext cx="1368353" cy="2316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Add doc button</a:t>
            </a:r>
            <a:endParaRPr sz="1400" dirty="0">
              <a:solidFill>
                <a:schemeClr val="dk1"/>
              </a:solidFill>
              <a:latin typeface="Calibri"/>
              <a:ea typeface="Calibri"/>
              <a:cs typeface="Calibri"/>
              <a:sym typeface="Calibri"/>
            </a:endParaRPr>
          </a:p>
        </p:txBody>
      </p:sp>
      <p:sp>
        <p:nvSpPr>
          <p:cNvPr id="230" name="Google Shape;232;p34">
            <a:extLst>
              <a:ext uri="{FF2B5EF4-FFF2-40B4-BE49-F238E27FC236}">
                <a16:creationId xmlns:a16="http://schemas.microsoft.com/office/drawing/2014/main" id="{B4901765-5599-25EA-51DC-FE1DE148B51E}"/>
              </a:ext>
            </a:extLst>
          </p:cNvPr>
          <p:cNvSpPr/>
          <p:nvPr/>
        </p:nvSpPr>
        <p:spPr>
          <a:xfrm>
            <a:off x="2934407" y="3250698"/>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2;p34">
            <a:extLst>
              <a:ext uri="{FF2B5EF4-FFF2-40B4-BE49-F238E27FC236}">
                <a16:creationId xmlns:a16="http://schemas.microsoft.com/office/drawing/2014/main" id="{539FE92D-5BE1-1C51-6615-88297AE89195}"/>
              </a:ext>
            </a:extLst>
          </p:cNvPr>
          <p:cNvSpPr/>
          <p:nvPr/>
        </p:nvSpPr>
        <p:spPr>
          <a:xfrm>
            <a:off x="2949970" y="384416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29;p34">
            <a:extLst>
              <a:ext uri="{FF2B5EF4-FFF2-40B4-BE49-F238E27FC236}">
                <a16:creationId xmlns:a16="http://schemas.microsoft.com/office/drawing/2014/main" id="{3A8FBA79-E1B5-79CF-FA9A-D9B59CD95322}"/>
              </a:ext>
            </a:extLst>
          </p:cNvPr>
          <p:cNvSpPr/>
          <p:nvPr/>
        </p:nvSpPr>
        <p:spPr>
          <a:xfrm>
            <a:off x="1843986" y="5227232"/>
            <a:ext cx="2070279" cy="88289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dk1"/>
                </a:solidFill>
                <a:latin typeface="Calibri"/>
                <a:ea typeface="Calibri"/>
                <a:cs typeface="Calibri"/>
                <a:sym typeface="Calibri"/>
              </a:rPr>
              <a:t>:Detail </a:t>
            </a:r>
          </a:p>
          <a:p>
            <a:pPr marL="0" marR="0" lvl="0" indent="0" algn="ctr" rtl="0">
              <a:spcBef>
                <a:spcPts val="0"/>
              </a:spcBef>
              <a:spcAft>
                <a:spcPts val="0"/>
              </a:spcAft>
              <a:buNone/>
            </a:pPr>
            <a:r>
              <a:rPr lang="en-US" sz="1400" dirty="0">
                <a:solidFill>
                  <a:schemeClr val="dk1"/>
                </a:solidFill>
                <a:latin typeface="Calibri"/>
                <a:ea typeface="Calibri"/>
                <a:cs typeface="Calibri"/>
                <a:sym typeface="Calibri"/>
              </a:rPr>
              <a:t>[ </a:t>
            </a:r>
            <a:r>
              <a:rPr lang="es-419" sz="1400" dirty="0">
                <a:solidFill>
                  <a:schemeClr val="dk1"/>
                </a:solidFill>
                <a:latin typeface="Calibri"/>
                <a:ea typeface="Calibri"/>
                <a:cs typeface="Calibri"/>
                <a:sym typeface="Calibri"/>
              </a:rPr>
              <a:t>name, summary, creationDate, type, creator, fatherDirectory </a:t>
            </a:r>
            <a:r>
              <a:rPr lang="en-US" sz="1400" dirty="0">
                <a:solidFill>
                  <a:schemeClr val="dk1"/>
                </a:solidFill>
                <a:latin typeface="Calibri"/>
                <a:ea typeface="Calibri"/>
                <a:cs typeface="Calibri"/>
                <a:sym typeface="Calibri"/>
              </a:rPr>
              <a:t>]</a:t>
            </a:r>
          </a:p>
        </p:txBody>
      </p:sp>
      <p:sp>
        <p:nvSpPr>
          <p:cNvPr id="247" name="Google Shape;232;p34">
            <a:extLst>
              <a:ext uri="{FF2B5EF4-FFF2-40B4-BE49-F238E27FC236}">
                <a16:creationId xmlns:a16="http://schemas.microsoft.com/office/drawing/2014/main" id="{12CD5EA7-420B-1071-F177-5EF15F625490}"/>
              </a:ext>
            </a:extLst>
          </p:cNvPr>
          <p:cNvSpPr/>
          <p:nvPr/>
        </p:nvSpPr>
        <p:spPr>
          <a:xfrm>
            <a:off x="1486131" y="4199399"/>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48" name="Google Shape;233;p34">
            <a:extLst>
              <a:ext uri="{FF2B5EF4-FFF2-40B4-BE49-F238E27FC236}">
                <a16:creationId xmlns:a16="http://schemas.microsoft.com/office/drawing/2014/main" id="{3654DC66-394F-08E0-0CDA-AA1DF759D751}"/>
              </a:ext>
            </a:extLst>
          </p:cNvPr>
          <p:cNvCxnSpPr>
            <a:cxnSpLocks/>
            <a:stCxn id="247" idx="4"/>
            <a:endCxn id="252" idx="2"/>
          </p:cNvCxnSpPr>
          <p:nvPr/>
        </p:nvCxnSpPr>
        <p:spPr>
          <a:xfrm rot="5400000">
            <a:off x="937371" y="3957167"/>
            <a:ext cx="234529" cy="11509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52" name="Google Shape;224;p34">
            <a:extLst>
              <a:ext uri="{FF2B5EF4-FFF2-40B4-BE49-F238E27FC236}">
                <a16:creationId xmlns:a16="http://schemas.microsoft.com/office/drawing/2014/main" id="{F2A29A77-00CA-065B-C651-9CFD06499EBF}"/>
              </a:ext>
            </a:extLst>
          </p:cNvPr>
          <p:cNvSpPr/>
          <p:nvPr/>
        </p:nvSpPr>
        <p:spPr>
          <a:xfrm rot="16200000">
            <a:off x="-573508" y="5533084"/>
            <a:ext cx="2105294" cy="27118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GetDocumentDetails</a:t>
            </a:r>
            <a:endParaRPr sz="1400" dirty="0">
              <a:solidFill>
                <a:schemeClr val="dk1"/>
              </a:solidFill>
              <a:latin typeface="Calibri"/>
              <a:ea typeface="Calibri"/>
              <a:cs typeface="Calibri"/>
              <a:sym typeface="Calibri"/>
            </a:endParaRPr>
          </a:p>
        </p:txBody>
      </p:sp>
      <p:cxnSp>
        <p:nvCxnSpPr>
          <p:cNvPr id="259" name="Google Shape;233;p34">
            <a:extLst>
              <a:ext uri="{FF2B5EF4-FFF2-40B4-BE49-F238E27FC236}">
                <a16:creationId xmlns:a16="http://schemas.microsoft.com/office/drawing/2014/main" id="{ADD33C9F-FC82-5447-5E62-007F616A592C}"/>
              </a:ext>
            </a:extLst>
          </p:cNvPr>
          <p:cNvCxnSpPr>
            <a:cxnSpLocks/>
            <a:stCxn id="252" idx="4"/>
            <a:endCxn id="237" idx="1"/>
          </p:cNvCxnSpPr>
          <p:nvPr/>
        </p:nvCxnSpPr>
        <p:spPr>
          <a:xfrm>
            <a:off x="614732" y="5668677"/>
            <a:ext cx="1229254" cy="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81" name="Connettore diritto 280">
            <a:extLst>
              <a:ext uri="{FF2B5EF4-FFF2-40B4-BE49-F238E27FC236}">
                <a16:creationId xmlns:a16="http://schemas.microsoft.com/office/drawing/2014/main" id="{74A34BD9-772F-FBD3-2C9A-27DBB0E156DD}"/>
              </a:ext>
            </a:extLst>
          </p:cNvPr>
          <p:cNvCxnSpPr>
            <a:cxnSpLocks/>
            <a:stCxn id="68" idx="5"/>
          </p:cNvCxnSpPr>
          <p:nvPr/>
        </p:nvCxnSpPr>
        <p:spPr>
          <a:xfrm>
            <a:off x="2673475" y="4412935"/>
            <a:ext cx="2849275" cy="1629061"/>
          </a:xfrm>
          <a:prstGeom prst="line">
            <a:avLst/>
          </a:prstGeom>
        </p:spPr>
        <p:style>
          <a:lnRef idx="3">
            <a:schemeClr val="accent1"/>
          </a:lnRef>
          <a:fillRef idx="0">
            <a:schemeClr val="accent1"/>
          </a:fillRef>
          <a:effectRef idx="2">
            <a:schemeClr val="accent1"/>
          </a:effectRef>
          <a:fontRef idx="minor">
            <a:schemeClr val="tx1"/>
          </a:fontRef>
        </p:style>
      </p:cxnSp>
      <p:cxnSp>
        <p:nvCxnSpPr>
          <p:cNvPr id="286" name="Connettore 2 285">
            <a:extLst>
              <a:ext uri="{FF2B5EF4-FFF2-40B4-BE49-F238E27FC236}">
                <a16:creationId xmlns:a16="http://schemas.microsoft.com/office/drawing/2014/main" id="{201AD25D-30A1-C908-6E6D-075E399A2C1E}"/>
              </a:ext>
            </a:extLst>
          </p:cNvPr>
          <p:cNvCxnSpPr>
            <a:cxnSpLocks/>
            <a:endCxn id="73" idx="5"/>
          </p:cNvCxnSpPr>
          <p:nvPr/>
        </p:nvCxnSpPr>
        <p:spPr>
          <a:xfrm>
            <a:off x="5493827" y="6031025"/>
            <a:ext cx="3855863" cy="87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4" name="Google Shape;225;p34">
            <a:extLst>
              <a:ext uri="{FF2B5EF4-FFF2-40B4-BE49-F238E27FC236}">
                <a16:creationId xmlns:a16="http://schemas.microsoft.com/office/drawing/2014/main" id="{488F5FF2-78EA-BAAF-6913-E267019457D0}"/>
              </a:ext>
            </a:extLst>
          </p:cNvPr>
          <p:cNvSpPr txBox="1"/>
          <p:nvPr/>
        </p:nvSpPr>
        <p:spPr>
          <a:xfrm rot="1348528">
            <a:off x="3667246" y="4535713"/>
            <a:ext cx="1401288" cy="330943"/>
          </a:xfrm>
          <a:prstGeom prst="rect">
            <a:avLst/>
          </a:prstGeom>
          <a:noFill/>
          <a:ln>
            <a:noFill/>
          </a:ln>
        </p:spPr>
        <p:txBody>
          <a:bodyPr spcFirstLastPara="1" wrap="square" lIns="107269" tIns="53620" rIns="107269" bIns="53620" anchor="t" anchorCtr="0">
            <a:noAutofit/>
          </a:bodyPr>
          <a:lstStyle/>
          <a:p>
            <a:r>
              <a:rPr lang="es-419" sz="1600" dirty="0">
                <a:solidFill>
                  <a:schemeClr val="dk1"/>
                </a:solidFill>
                <a:latin typeface="Calibri"/>
                <a:ea typeface="Calibri"/>
                <a:cs typeface="Calibri"/>
                <a:sym typeface="Calibri"/>
              </a:rPr>
              <a:t>drag and drop</a:t>
            </a:r>
            <a:endParaRPr sz="1600" dirty="0">
              <a:solidFill>
                <a:schemeClr val="dk1"/>
              </a:solidFill>
              <a:latin typeface="Calibri"/>
              <a:ea typeface="Calibri"/>
              <a:cs typeface="Calibri"/>
              <a:sym typeface="Calibri"/>
            </a:endParaRPr>
          </a:p>
        </p:txBody>
      </p:sp>
      <p:sp>
        <p:nvSpPr>
          <p:cNvPr id="318" name="Google Shape;232;p34">
            <a:extLst>
              <a:ext uri="{FF2B5EF4-FFF2-40B4-BE49-F238E27FC236}">
                <a16:creationId xmlns:a16="http://schemas.microsoft.com/office/drawing/2014/main" id="{5E28313C-DDC5-C097-C3CB-78CA420713F9}"/>
              </a:ext>
            </a:extLst>
          </p:cNvPr>
          <p:cNvSpPr/>
          <p:nvPr/>
        </p:nvSpPr>
        <p:spPr>
          <a:xfrm>
            <a:off x="2830292" y="414538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22" name="Connettore 2 321">
            <a:extLst>
              <a:ext uri="{FF2B5EF4-FFF2-40B4-BE49-F238E27FC236}">
                <a16:creationId xmlns:a16="http://schemas.microsoft.com/office/drawing/2014/main" id="{4A97FFAC-1483-8514-839D-1EF9985A0EC0}"/>
              </a:ext>
            </a:extLst>
          </p:cNvPr>
          <p:cNvCxnSpPr>
            <a:cxnSpLocks/>
            <a:stCxn id="382" idx="6"/>
            <a:endCxn id="327" idx="5"/>
          </p:cNvCxnSpPr>
          <p:nvPr/>
        </p:nvCxnSpPr>
        <p:spPr>
          <a:xfrm flipV="1">
            <a:off x="7281903" y="5019739"/>
            <a:ext cx="2486156" cy="9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4" name="Google Shape;225;p34">
            <a:extLst>
              <a:ext uri="{FF2B5EF4-FFF2-40B4-BE49-F238E27FC236}">
                <a16:creationId xmlns:a16="http://schemas.microsoft.com/office/drawing/2014/main" id="{32E77A32-5F0C-E935-1972-E0FBBFAD86C1}"/>
              </a:ext>
            </a:extLst>
          </p:cNvPr>
          <p:cNvSpPr txBox="1"/>
          <p:nvPr/>
        </p:nvSpPr>
        <p:spPr>
          <a:xfrm>
            <a:off x="5711133" y="5733440"/>
            <a:ext cx="1379328" cy="314191"/>
          </a:xfrm>
          <a:prstGeom prst="rect">
            <a:avLst/>
          </a:prstGeom>
          <a:noFill/>
          <a:ln>
            <a:noFill/>
          </a:ln>
        </p:spPr>
        <p:txBody>
          <a:bodyPr spcFirstLastPara="1" wrap="square" lIns="107269" tIns="53620" rIns="107269" bIns="53620" anchor="t" anchorCtr="0">
            <a:noAutofit/>
          </a:bodyPr>
          <a:lstStyle/>
          <a:p>
            <a:r>
              <a:rPr lang="es-419" sz="1600" dirty="0">
                <a:solidFill>
                  <a:schemeClr val="dk1"/>
                </a:solidFill>
                <a:latin typeface="Calibri"/>
                <a:ea typeface="Calibri"/>
                <a:cs typeface="Calibri"/>
                <a:sym typeface="Calibri"/>
              </a:rPr>
              <a:t>drag and drop</a:t>
            </a:r>
            <a:endParaRPr sz="1600" dirty="0">
              <a:solidFill>
                <a:schemeClr val="dk1"/>
              </a:solidFill>
              <a:latin typeface="Calibri"/>
              <a:ea typeface="Calibri"/>
              <a:cs typeface="Calibri"/>
              <a:sym typeface="Calibri"/>
            </a:endParaRPr>
          </a:p>
        </p:txBody>
      </p:sp>
      <p:sp>
        <p:nvSpPr>
          <p:cNvPr id="327" name="Google Shape;224;p34">
            <a:extLst>
              <a:ext uri="{FF2B5EF4-FFF2-40B4-BE49-F238E27FC236}">
                <a16:creationId xmlns:a16="http://schemas.microsoft.com/office/drawing/2014/main" id="{EAD8FBA9-8248-5682-E208-51CA6BF00EDD}"/>
              </a:ext>
            </a:extLst>
          </p:cNvPr>
          <p:cNvSpPr/>
          <p:nvPr/>
        </p:nvSpPr>
        <p:spPr>
          <a:xfrm>
            <a:off x="9716186" y="4812245"/>
            <a:ext cx="2004881" cy="414987"/>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DeleteDocument || DeleteDirectory</a:t>
            </a:r>
            <a:endParaRPr sz="1400" dirty="0">
              <a:solidFill>
                <a:schemeClr val="dk1"/>
              </a:solidFill>
              <a:latin typeface="Calibri"/>
              <a:ea typeface="Calibri"/>
              <a:cs typeface="Calibri"/>
              <a:sym typeface="Calibri"/>
            </a:endParaRPr>
          </a:p>
        </p:txBody>
      </p:sp>
      <p:cxnSp>
        <p:nvCxnSpPr>
          <p:cNvPr id="329" name="Google Shape;228;p34">
            <a:extLst>
              <a:ext uri="{FF2B5EF4-FFF2-40B4-BE49-F238E27FC236}">
                <a16:creationId xmlns:a16="http://schemas.microsoft.com/office/drawing/2014/main" id="{DA8BE092-8FF8-9E6D-28AB-75F815ACEDA4}"/>
              </a:ext>
            </a:extLst>
          </p:cNvPr>
          <p:cNvCxnSpPr>
            <a:cxnSpLocks/>
            <a:stCxn id="327" idx="2"/>
          </p:cNvCxnSpPr>
          <p:nvPr/>
        </p:nvCxnSpPr>
        <p:spPr>
          <a:xfrm flipH="1">
            <a:off x="7390056" y="5019739"/>
            <a:ext cx="4279138" cy="277052"/>
          </a:xfrm>
          <a:prstGeom prst="bentConnector3">
            <a:avLst>
              <a:gd name="adj1" fmla="val -655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2" name="Google Shape;236;p34">
            <a:extLst>
              <a:ext uri="{FF2B5EF4-FFF2-40B4-BE49-F238E27FC236}">
                <a16:creationId xmlns:a16="http://schemas.microsoft.com/office/drawing/2014/main" id="{9F156E73-1512-88D0-382D-65D6F48AE13F}"/>
              </a:ext>
            </a:extLst>
          </p:cNvPr>
          <p:cNvSpPr txBox="1"/>
          <p:nvPr/>
        </p:nvSpPr>
        <p:spPr>
          <a:xfrm>
            <a:off x="8254117" y="4449345"/>
            <a:ext cx="2295895" cy="3000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500" dirty="0">
                <a:solidFill>
                  <a:schemeClr val="dk1"/>
                </a:solidFill>
                <a:latin typeface="Calibri"/>
                <a:ea typeface="Calibri"/>
                <a:cs typeface="Calibri"/>
                <a:sym typeface="Calibri"/>
              </a:rPr>
              <a:t>directoryId || documentId</a:t>
            </a:r>
            <a:endParaRPr sz="1500" dirty="0">
              <a:solidFill>
                <a:schemeClr val="dk1"/>
              </a:solidFill>
              <a:latin typeface="Calibri"/>
              <a:ea typeface="Calibri"/>
              <a:cs typeface="Calibri"/>
              <a:sym typeface="Calibri"/>
            </a:endParaRPr>
          </a:p>
        </p:txBody>
      </p:sp>
      <p:cxnSp>
        <p:nvCxnSpPr>
          <p:cNvPr id="333" name="Google Shape;237;p34">
            <a:extLst>
              <a:ext uri="{FF2B5EF4-FFF2-40B4-BE49-F238E27FC236}">
                <a16:creationId xmlns:a16="http://schemas.microsoft.com/office/drawing/2014/main" id="{5B284D77-DB13-9D18-6932-9302E5C9B240}"/>
              </a:ext>
            </a:extLst>
          </p:cNvPr>
          <p:cNvCxnSpPr>
            <a:cxnSpLocks/>
            <a:stCxn id="332" idx="2"/>
          </p:cNvCxnSpPr>
          <p:nvPr/>
        </p:nvCxnSpPr>
        <p:spPr>
          <a:xfrm flipH="1">
            <a:off x="8566345" y="4749414"/>
            <a:ext cx="835720" cy="270325"/>
          </a:xfrm>
          <a:prstGeom prst="straightConnector1">
            <a:avLst/>
          </a:prstGeom>
          <a:noFill/>
          <a:ln w="9525" cap="flat" cmpd="sng">
            <a:solidFill>
              <a:srgbClr val="4A7DBA"/>
            </a:solidFill>
            <a:prstDash val="solid"/>
            <a:round/>
            <a:headEnd type="none" w="sm" len="sm"/>
            <a:tailEnd type="none" w="sm" len="sm"/>
          </a:ln>
        </p:spPr>
      </p:cxnSp>
      <p:sp>
        <p:nvSpPr>
          <p:cNvPr id="359" name="Google Shape;232;p34">
            <a:extLst>
              <a:ext uri="{FF2B5EF4-FFF2-40B4-BE49-F238E27FC236}">
                <a16:creationId xmlns:a16="http://schemas.microsoft.com/office/drawing/2014/main" id="{3726639F-4B28-91EB-67A3-8FF60D023273}"/>
              </a:ext>
            </a:extLst>
          </p:cNvPr>
          <p:cNvSpPr/>
          <p:nvPr/>
        </p:nvSpPr>
        <p:spPr>
          <a:xfrm>
            <a:off x="1852367" y="5128334"/>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60" name="Google Shape;233;p34">
            <a:extLst>
              <a:ext uri="{FF2B5EF4-FFF2-40B4-BE49-F238E27FC236}">
                <a16:creationId xmlns:a16="http://schemas.microsoft.com/office/drawing/2014/main" id="{3B9CEC51-40D6-4EF3-FE9E-185F2A83C9CC}"/>
              </a:ext>
            </a:extLst>
          </p:cNvPr>
          <p:cNvCxnSpPr>
            <a:cxnSpLocks/>
            <a:stCxn id="359" idx="2"/>
            <a:endCxn id="364" idx="5"/>
          </p:cNvCxnSpPr>
          <p:nvPr/>
        </p:nvCxnSpPr>
        <p:spPr>
          <a:xfrm rot="10800000">
            <a:off x="1757241" y="4889546"/>
            <a:ext cx="95127" cy="346789"/>
          </a:xfrm>
          <a:prstGeom prst="bentConnector3">
            <a:avLst>
              <a:gd name="adj1" fmla="val 37274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64" name="Google Shape;224;p34">
            <a:extLst>
              <a:ext uri="{FF2B5EF4-FFF2-40B4-BE49-F238E27FC236}">
                <a16:creationId xmlns:a16="http://schemas.microsoft.com/office/drawing/2014/main" id="{A9B91BB1-223E-F8C7-F834-B552D9715301}"/>
              </a:ext>
            </a:extLst>
          </p:cNvPr>
          <p:cNvSpPr/>
          <p:nvPr/>
        </p:nvSpPr>
        <p:spPr>
          <a:xfrm>
            <a:off x="1726382" y="4766113"/>
            <a:ext cx="901855" cy="24686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dirty="0">
                <a:solidFill>
                  <a:schemeClr val="dk1"/>
                </a:solidFill>
                <a:latin typeface="Calibri"/>
                <a:ea typeface="Calibri"/>
                <a:cs typeface="Calibri"/>
                <a:sym typeface="Calibri"/>
              </a:rPr>
              <a:t>Hide</a:t>
            </a:r>
            <a:endParaRPr sz="1400" dirty="0">
              <a:solidFill>
                <a:schemeClr val="dk1"/>
              </a:solidFill>
              <a:latin typeface="Calibri"/>
              <a:ea typeface="Calibri"/>
              <a:cs typeface="Calibri"/>
              <a:sym typeface="Calibri"/>
            </a:endParaRPr>
          </a:p>
        </p:txBody>
      </p:sp>
      <p:cxnSp>
        <p:nvCxnSpPr>
          <p:cNvPr id="366" name="Google Shape;233;p34">
            <a:extLst>
              <a:ext uri="{FF2B5EF4-FFF2-40B4-BE49-F238E27FC236}">
                <a16:creationId xmlns:a16="http://schemas.microsoft.com/office/drawing/2014/main" id="{7718A3DF-1091-DDAD-587D-0AE6D492121C}"/>
              </a:ext>
            </a:extLst>
          </p:cNvPr>
          <p:cNvCxnSpPr>
            <a:cxnSpLocks/>
            <a:stCxn id="364" idx="0"/>
          </p:cNvCxnSpPr>
          <p:nvPr/>
        </p:nvCxnSpPr>
        <p:spPr>
          <a:xfrm rot="16200000" flipV="1">
            <a:off x="1803455" y="4392257"/>
            <a:ext cx="489500" cy="25821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1" name="Google Shape;229;p34">
            <a:extLst>
              <a:ext uri="{FF2B5EF4-FFF2-40B4-BE49-F238E27FC236}">
                <a16:creationId xmlns:a16="http://schemas.microsoft.com/office/drawing/2014/main" id="{EB30CDE2-B236-5103-D759-1C69F2D8BFCD}"/>
              </a:ext>
            </a:extLst>
          </p:cNvPr>
          <p:cNvSpPr/>
          <p:nvPr/>
        </p:nvSpPr>
        <p:spPr>
          <a:xfrm>
            <a:off x="5302477" y="4905980"/>
            <a:ext cx="1875835" cy="64363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Modal window</a:t>
            </a:r>
          </a:p>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[confirm / cancel]</a:t>
            </a:r>
          </a:p>
        </p:txBody>
      </p:sp>
      <p:sp>
        <p:nvSpPr>
          <p:cNvPr id="382" name="Google Shape;232;p34">
            <a:extLst>
              <a:ext uri="{FF2B5EF4-FFF2-40B4-BE49-F238E27FC236}">
                <a16:creationId xmlns:a16="http://schemas.microsoft.com/office/drawing/2014/main" id="{B7BFE384-49D5-6C80-5EF0-72521435D3A5}"/>
              </a:ext>
            </a:extLst>
          </p:cNvPr>
          <p:cNvSpPr/>
          <p:nvPr/>
        </p:nvSpPr>
        <p:spPr>
          <a:xfrm>
            <a:off x="6993903" y="491272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88" name="Connettore 2 387">
            <a:extLst>
              <a:ext uri="{FF2B5EF4-FFF2-40B4-BE49-F238E27FC236}">
                <a16:creationId xmlns:a16="http://schemas.microsoft.com/office/drawing/2014/main" id="{17C3334A-806B-0E51-D2D4-305F6D53B804}"/>
              </a:ext>
            </a:extLst>
          </p:cNvPr>
          <p:cNvCxnSpPr>
            <a:stCxn id="318" idx="5"/>
            <a:endCxn id="381" idx="1"/>
          </p:cNvCxnSpPr>
          <p:nvPr/>
        </p:nvCxnSpPr>
        <p:spPr>
          <a:xfrm>
            <a:off x="3076115" y="4329752"/>
            <a:ext cx="2226362" cy="8980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0" name="CasellaDiTesto 389">
            <a:extLst>
              <a:ext uri="{FF2B5EF4-FFF2-40B4-BE49-F238E27FC236}">
                <a16:creationId xmlns:a16="http://schemas.microsoft.com/office/drawing/2014/main" id="{ABAB4729-2F68-503A-017F-63CE35001E02}"/>
              </a:ext>
            </a:extLst>
          </p:cNvPr>
          <p:cNvSpPr txBox="1"/>
          <p:nvPr/>
        </p:nvSpPr>
        <p:spPr>
          <a:xfrm>
            <a:off x="7334681" y="4760899"/>
            <a:ext cx="974811" cy="307777"/>
          </a:xfrm>
          <a:prstGeom prst="rect">
            <a:avLst/>
          </a:prstGeom>
          <a:noFill/>
        </p:spPr>
        <p:txBody>
          <a:bodyPr wrap="square">
            <a:spAutoFit/>
          </a:bodyPr>
          <a:lstStyle/>
          <a:p>
            <a:r>
              <a:rPr lang="en-US" sz="1400" dirty="0">
                <a:solidFill>
                  <a:schemeClr val="dk1"/>
                </a:solidFill>
                <a:latin typeface="Calibri"/>
                <a:ea typeface="Calibri"/>
                <a:cs typeface="Calibri"/>
                <a:sym typeface="Calibri"/>
              </a:rPr>
              <a:t>confirm</a:t>
            </a:r>
            <a:endParaRPr lang="it-IT" sz="1400" dirty="0"/>
          </a:p>
        </p:txBody>
      </p:sp>
      <p:sp>
        <p:nvSpPr>
          <p:cNvPr id="3" name="Google Shape;225;p34">
            <a:extLst>
              <a:ext uri="{FF2B5EF4-FFF2-40B4-BE49-F238E27FC236}">
                <a16:creationId xmlns:a16="http://schemas.microsoft.com/office/drawing/2014/main" id="{53FD18C3-B5D9-113C-7012-753F45E91361}"/>
              </a:ext>
            </a:extLst>
          </p:cNvPr>
          <p:cNvSpPr txBox="1"/>
          <p:nvPr/>
        </p:nvSpPr>
        <p:spPr>
          <a:xfrm>
            <a:off x="372611" y="4135462"/>
            <a:ext cx="767114"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select</a:t>
            </a:r>
            <a:endParaRPr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623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235DFE-AC2B-8B1D-D0F1-8CFF9DD87C21}"/>
              </a:ext>
            </a:extLst>
          </p:cNvPr>
          <p:cNvSpPr>
            <a:spLocks noGrp="1"/>
          </p:cNvSpPr>
          <p:nvPr>
            <p:ph type="title"/>
          </p:nvPr>
        </p:nvSpPr>
        <p:spPr>
          <a:xfrm>
            <a:off x="167149" y="141173"/>
            <a:ext cx="4331110" cy="639762"/>
          </a:xfrm>
        </p:spPr>
        <p:txBody>
          <a:bodyPr>
            <a:normAutofit fontScale="90000"/>
          </a:bodyPr>
          <a:lstStyle/>
          <a:p>
            <a:r>
              <a:rPr lang="en-US" dirty="0"/>
              <a:t>Components</a:t>
            </a:r>
          </a:p>
        </p:txBody>
      </p:sp>
      <p:sp>
        <p:nvSpPr>
          <p:cNvPr id="5" name="Content Placeholder 2">
            <a:extLst>
              <a:ext uri="{FF2B5EF4-FFF2-40B4-BE49-F238E27FC236}">
                <a16:creationId xmlns:a16="http://schemas.microsoft.com/office/drawing/2014/main" id="{15A21A8B-890F-5816-D3B6-69C01A324F4E}"/>
              </a:ext>
            </a:extLst>
          </p:cNvPr>
          <p:cNvSpPr>
            <a:spLocks noGrp="1"/>
          </p:cNvSpPr>
          <p:nvPr>
            <p:ph sz="half" idx="1"/>
          </p:nvPr>
        </p:nvSpPr>
        <p:spPr>
          <a:xfrm>
            <a:off x="0" y="911610"/>
            <a:ext cx="8200103" cy="5946390"/>
          </a:xfrm>
        </p:spPr>
        <p:txBody>
          <a:bodyPr>
            <a:normAutofit fontScale="77500" lnSpcReduction="20000"/>
          </a:bodyPr>
          <a:lstStyle/>
          <a:p>
            <a:r>
              <a:rPr lang="en-US" dirty="0"/>
              <a:t>Model objects (Beans)</a:t>
            </a:r>
          </a:p>
          <a:p>
            <a:pPr lvl="1"/>
            <a:r>
              <a:rPr lang="en-US" dirty="0"/>
              <a:t>User</a:t>
            </a:r>
          </a:p>
          <a:p>
            <a:pPr lvl="1"/>
            <a:r>
              <a:rPr lang="en-US" dirty="0"/>
              <a:t>Directory</a:t>
            </a:r>
          </a:p>
          <a:p>
            <a:pPr lvl="1"/>
            <a:r>
              <a:rPr lang="en-US" dirty="0"/>
              <a:t>Document</a:t>
            </a:r>
          </a:p>
          <a:p>
            <a:r>
              <a:rPr lang="en-US" dirty="0"/>
              <a:t>Data Access Objects (Classes)</a:t>
            </a:r>
          </a:p>
          <a:p>
            <a:pPr marL="540000" lvl="1"/>
            <a:r>
              <a:rPr lang="en-US" noProof="1"/>
              <a:t>UserDAO</a:t>
            </a:r>
          </a:p>
          <a:p>
            <a:pPr marL="720000" lvl="3" indent="-176400"/>
            <a:r>
              <a:rPr lang="en-US" sz="2000" noProof="1"/>
              <a:t>getUsernames()</a:t>
            </a:r>
          </a:p>
          <a:p>
            <a:pPr marL="720000" lvl="2" indent="-177800" algn="l" rtl="0">
              <a:lnSpc>
                <a:spcPct val="80000"/>
              </a:lnSpc>
              <a:spcBef>
                <a:spcPts val="300"/>
              </a:spcBef>
              <a:spcAft>
                <a:spcPts val="0"/>
              </a:spcAft>
              <a:buClr>
                <a:schemeClr val="dk1"/>
              </a:buClr>
              <a:buSzPts val="1200"/>
              <a:buChar char="•"/>
            </a:pPr>
            <a:r>
              <a:rPr lang="es-419" dirty="0"/>
              <a:t>checkCredentials(usrname, password)</a:t>
            </a:r>
          </a:p>
          <a:p>
            <a:pPr marL="720000" lvl="2" indent="-177800" algn="l" rtl="0">
              <a:lnSpc>
                <a:spcPct val="80000"/>
              </a:lnSpc>
              <a:spcBef>
                <a:spcPts val="300"/>
              </a:spcBef>
              <a:spcAft>
                <a:spcPts val="0"/>
              </a:spcAft>
              <a:buClr>
                <a:schemeClr val="dk1"/>
              </a:buClr>
              <a:buSzPts val="1200"/>
              <a:buChar char="•"/>
            </a:pPr>
            <a:r>
              <a:rPr lang="es-419" dirty="0"/>
              <a:t>createUser(username, email, password)</a:t>
            </a:r>
          </a:p>
          <a:p>
            <a:pPr marL="540000" lvl="1"/>
            <a:r>
              <a:rPr lang="en-US" noProof="1"/>
              <a:t>DirectoryDAO</a:t>
            </a:r>
          </a:p>
          <a:p>
            <a:pPr marL="720000" lvl="2"/>
            <a:r>
              <a:rPr lang="en-US" noProof="1"/>
              <a:t>findTopDirectoriesByUser(username)</a:t>
            </a:r>
          </a:p>
          <a:p>
            <a:pPr marL="720000" lvl="2"/>
            <a:r>
              <a:rPr lang="en-US" noProof="1"/>
              <a:t>findSubdirectories(father)</a:t>
            </a:r>
          </a:p>
          <a:p>
            <a:pPr marL="720000" lvl="2"/>
            <a:r>
              <a:rPr lang="en-US" noProof="1"/>
              <a:t>findDirectoriesById(directoryId)</a:t>
            </a:r>
          </a:p>
          <a:p>
            <a:pPr marL="720000" lvl="2"/>
            <a:r>
              <a:rPr lang="en-US" noProof="1"/>
              <a:t>createDirectory(name, creationDate, creator)</a:t>
            </a:r>
          </a:p>
          <a:p>
            <a:pPr marL="720000" lvl="2"/>
            <a:r>
              <a:rPr lang="en-US" noProof="1"/>
              <a:t>createSubdirectory(name, creationDate, creator, fatherDirectory)</a:t>
            </a:r>
          </a:p>
          <a:p>
            <a:pPr marL="720000" lvl="2"/>
            <a:r>
              <a:rPr lang="en-US" noProof="1"/>
              <a:t>deleteDirectory(directoryId)</a:t>
            </a:r>
          </a:p>
          <a:p>
            <a:pPr marL="540000" lvl="1"/>
            <a:r>
              <a:rPr lang="en-US" noProof="1"/>
              <a:t>DocumentDAO</a:t>
            </a:r>
          </a:p>
          <a:p>
            <a:pPr marL="720000" lvl="2"/>
            <a:r>
              <a:rPr lang="en-US" noProof="1"/>
              <a:t>findDocumentsByDirectory(directoryId)</a:t>
            </a:r>
          </a:p>
          <a:p>
            <a:pPr marL="720000" lvl="2"/>
            <a:r>
              <a:rPr lang="en-US" noProof="1"/>
              <a:t>findDocumentsByUser(username)</a:t>
            </a:r>
          </a:p>
          <a:p>
            <a:pPr marL="720000" lvl="2"/>
            <a:r>
              <a:rPr lang="en-US" noProof="1"/>
              <a:t>findDocumentById(documentId)</a:t>
            </a:r>
          </a:p>
          <a:p>
            <a:pPr marL="720000" lvl="2"/>
            <a:r>
              <a:rPr lang="en-US" noProof="1"/>
              <a:t>createDocument(name, creationDate, summary, type, creator, fatherDirectory)</a:t>
            </a:r>
          </a:p>
          <a:p>
            <a:pPr marL="720000" lvl="2"/>
            <a:r>
              <a:rPr lang="en-US" sz="2100" noProof="1"/>
              <a:t>moveDocumentToDirectory</a:t>
            </a:r>
            <a:r>
              <a:rPr lang="en-US" noProof="1"/>
              <a:t>(documentId, directoryId)</a:t>
            </a:r>
          </a:p>
          <a:p>
            <a:pPr marL="720000" lvl="2"/>
            <a:r>
              <a:rPr lang="en-US" noProof="1"/>
              <a:t>deleteDocument(documentId)</a:t>
            </a:r>
          </a:p>
        </p:txBody>
      </p:sp>
      <p:sp>
        <p:nvSpPr>
          <p:cNvPr id="6" name="Content Placeholder 3">
            <a:extLst>
              <a:ext uri="{FF2B5EF4-FFF2-40B4-BE49-F238E27FC236}">
                <a16:creationId xmlns:a16="http://schemas.microsoft.com/office/drawing/2014/main" id="{96D5B783-BAD5-967C-8952-67F2C0C36E9E}"/>
              </a:ext>
            </a:extLst>
          </p:cNvPr>
          <p:cNvSpPr txBox="1">
            <a:spLocks/>
          </p:cNvSpPr>
          <p:nvPr/>
        </p:nvSpPr>
        <p:spPr>
          <a:xfrm>
            <a:off x="7600334" y="0"/>
            <a:ext cx="4591666" cy="6858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Controllers (servlets)</a:t>
            </a:r>
          </a:p>
          <a:p>
            <a:pPr lvl="1">
              <a:spcBef>
                <a:spcPts val="0"/>
              </a:spcBef>
            </a:pPr>
            <a:r>
              <a:rPr lang="en-US" sz="2000" noProof="1"/>
              <a:t>CheckLogin</a:t>
            </a:r>
          </a:p>
          <a:p>
            <a:pPr lvl="1">
              <a:spcBef>
                <a:spcPts val="0"/>
              </a:spcBef>
            </a:pPr>
            <a:r>
              <a:rPr lang="en-US" sz="2000" noProof="1"/>
              <a:t>Registration </a:t>
            </a:r>
          </a:p>
          <a:p>
            <a:pPr lvl="1">
              <a:spcBef>
                <a:spcPts val="0"/>
              </a:spcBef>
            </a:pPr>
            <a:r>
              <a:rPr lang="en-US" sz="2000" noProof="1"/>
              <a:t>GetDirectories</a:t>
            </a:r>
          </a:p>
          <a:p>
            <a:pPr lvl="1">
              <a:spcBef>
                <a:spcPts val="0"/>
              </a:spcBef>
            </a:pPr>
            <a:r>
              <a:rPr lang="en-US" sz="2000" noProof="1"/>
              <a:t>GetDocuments</a:t>
            </a:r>
          </a:p>
          <a:p>
            <a:pPr lvl="1">
              <a:spcBef>
                <a:spcPts val="0"/>
              </a:spcBef>
            </a:pPr>
            <a:r>
              <a:rPr lang="en-US" sz="2000" noProof="1"/>
              <a:t>GetDocumentDetails</a:t>
            </a:r>
          </a:p>
          <a:p>
            <a:pPr lvl="1">
              <a:spcBef>
                <a:spcPts val="0"/>
              </a:spcBef>
            </a:pPr>
            <a:r>
              <a:rPr lang="en-US" sz="2000" noProof="1"/>
              <a:t>DeleteDirectory</a:t>
            </a:r>
          </a:p>
          <a:p>
            <a:pPr lvl="1">
              <a:spcBef>
                <a:spcPts val="0"/>
              </a:spcBef>
            </a:pPr>
            <a:r>
              <a:rPr lang="en-US" sz="2000" noProof="1"/>
              <a:t>DeleteDocument</a:t>
            </a:r>
          </a:p>
          <a:p>
            <a:pPr lvl="1">
              <a:spcBef>
                <a:spcPts val="0"/>
              </a:spcBef>
            </a:pPr>
            <a:r>
              <a:rPr lang="en-US" sz="2000" noProof="1"/>
              <a:t>MoveDocToDir</a:t>
            </a:r>
          </a:p>
          <a:p>
            <a:pPr lvl="1">
              <a:spcBef>
                <a:spcPts val="0"/>
              </a:spcBef>
            </a:pPr>
            <a:r>
              <a:rPr lang="en-US" sz="2000" noProof="1"/>
              <a:t>CreateDirectory</a:t>
            </a:r>
          </a:p>
          <a:p>
            <a:pPr lvl="1">
              <a:spcBef>
                <a:spcPts val="0"/>
              </a:spcBef>
            </a:pPr>
            <a:r>
              <a:rPr lang="en-US" sz="2000" noProof="1"/>
              <a:t>CreateSubdirectory</a:t>
            </a:r>
          </a:p>
          <a:p>
            <a:pPr lvl="1">
              <a:spcBef>
                <a:spcPts val="0"/>
              </a:spcBef>
            </a:pPr>
            <a:r>
              <a:rPr lang="en-US" sz="2000" noProof="1"/>
              <a:t>CreateDocument</a:t>
            </a:r>
          </a:p>
          <a:p>
            <a:pPr lvl="1">
              <a:spcBef>
                <a:spcPts val="0"/>
              </a:spcBef>
            </a:pPr>
            <a:r>
              <a:rPr lang="en-US" sz="2000" dirty="0"/>
              <a:t>Logout</a:t>
            </a:r>
          </a:p>
          <a:p>
            <a:pPr>
              <a:spcBef>
                <a:spcPts val="0"/>
              </a:spcBef>
            </a:pPr>
            <a:r>
              <a:rPr lang="en-US" sz="2400" dirty="0"/>
              <a:t>Filters</a:t>
            </a:r>
          </a:p>
          <a:p>
            <a:pPr lvl="1">
              <a:spcBef>
                <a:spcPts val="0"/>
              </a:spcBef>
            </a:pPr>
            <a:r>
              <a:rPr lang="en-US" sz="2000" noProof="1"/>
              <a:t>LoginChecker</a:t>
            </a:r>
          </a:p>
          <a:p>
            <a:pPr lvl="1">
              <a:spcBef>
                <a:spcPts val="0"/>
              </a:spcBef>
            </a:pPr>
            <a:r>
              <a:rPr lang="en-US" sz="2000" noProof="1"/>
              <a:t>NoCacher</a:t>
            </a:r>
          </a:p>
          <a:p>
            <a:pPr>
              <a:spcBef>
                <a:spcPts val="0"/>
              </a:spcBef>
            </a:pPr>
            <a:r>
              <a:rPr lang="en-US" sz="2400" noProof="1"/>
              <a:t>Views (Templates)</a:t>
            </a:r>
          </a:p>
          <a:p>
            <a:pPr lvl="1">
              <a:spcBef>
                <a:spcPts val="0"/>
              </a:spcBef>
            </a:pPr>
            <a:r>
              <a:rPr lang="en-US" sz="2000" noProof="1"/>
              <a:t>LoginPage</a:t>
            </a:r>
          </a:p>
          <a:p>
            <a:pPr lvl="2">
              <a:spcBef>
                <a:spcPts val="0"/>
              </a:spcBef>
            </a:pPr>
            <a:r>
              <a:rPr lang="en-US" sz="1700" noProof="1"/>
              <a:t>Login Form (login.js)</a:t>
            </a:r>
          </a:p>
          <a:p>
            <a:pPr lvl="2">
              <a:spcBef>
                <a:spcPts val="0"/>
              </a:spcBef>
            </a:pPr>
            <a:r>
              <a:rPr lang="en-US" sz="1700" noProof="1"/>
              <a:t>Registration From (register.js)</a:t>
            </a:r>
          </a:p>
          <a:p>
            <a:pPr lvl="1">
              <a:spcBef>
                <a:spcPts val="0"/>
              </a:spcBef>
            </a:pPr>
            <a:r>
              <a:rPr lang="en-US" sz="2000" noProof="1"/>
              <a:t>HomePage </a:t>
            </a:r>
            <a:r>
              <a:rPr lang="en-US" sz="2000" dirty="0"/>
              <a:t>(homePageHandler.js)</a:t>
            </a:r>
          </a:p>
          <a:p>
            <a:pPr lvl="2">
              <a:spcBef>
                <a:spcPts val="0"/>
              </a:spcBef>
            </a:pPr>
            <a:r>
              <a:rPr lang="en-US" sz="1700" dirty="0"/>
              <a:t>Directory List</a:t>
            </a:r>
          </a:p>
          <a:p>
            <a:pPr lvl="2">
              <a:spcBef>
                <a:spcPts val="0"/>
              </a:spcBef>
            </a:pPr>
            <a:r>
              <a:rPr lang="en-US" sz="1700" dirty="0"/>
              <a:t>Document details</a:t>
            </a:r>
          </a:p>
          <a:p>
            <a:pPr lvl="2">
              <a:spcBef>
                <a:spcPts val="0"/>
              </a:spcBef>
            </a:pPr>
            <a:r>
              <a:rPr lang="en-US" sz="1700" dirty="0"/>
              <a:t>Creation forms</a:t>
            </a:r>
          </a:p>
          <a:p>
            <a:pPr lvl="2">
              <a:spcBef>
                <a:spcPts val="0"/>
              </a:spcBef>
            </a:pPr>
            <a:r>
              <a:rPr lang="en-US" sz="1700" dirty="0"/>
              <a:t>Logout button</a:t>
            </a:r>
          </a:p>
        </p:txBody>
      </p:sp>
      <p:sp>
        <p:nvSpPr>
          <p:cNvPr id="2" name="CasellaDiTesto 1">
            <a:extLst>
              <a:ext uri="{FF2B5EF4-FFF2-40B4-BE49-F238E27FC236}">
                <a16:creationId xmlns:a16="http://schemas.microsoft.com/office/drawing/2014/main" id="{E160883D-8A9A-AA30-DEAE-1D3C1599C0B7}"/>
              </a:ext>
            </a:extLst>
          </p:cNvPr>
          <p:cNvSpPr txBox="1"/>
          <p:nvPr/>
        </p:nvSpPr>
        <p:spPr>
          <a:xfrm>
            <a:off x="10353369" y="6504057"/>
            <a:ext cx="1838631" cy="353943"/>
          </a:xfrm>
          <a:prstGeom prst="rect">
            <a:avLst/>
          </a:prstGeom>
          <a:noFill/>
        </p:spPr>
        <p:txBody>
          <a:bodyPr wrap="square" rtlCol="0">
            <a:spAutoFit/>
          </a:bodyPr>
          <a:lstStyle/>
          <a:p>
            <a:pPr marL="285750" indent="-285750">
              <a:buFont typeface="Arial" panose="020B0604020202020204" pitchFamily="34" charset="0"/>
              <a:buChar char="•"/>
            </a:pPr>
            <a:r>
              <a:rPr lang="it-IT" sz="1700" noProof="1"/>
              <a:t>Modal </a:t>
            </a:r>
            <a:r>
              <a:rPr lang="it-IT" sz="1700" dirty="0"/>
              <a:t>window</a:t>
            </a:r>
          </a:p>
        </p:txBody>
      </p:sp>
    </p:spTree>
    <p:extLst>
      <p:ext uri="{BB962C8B-B14F-4D97-AF65-F5344CB8AC3E}">
        <p14:creationId xmlns:p14="http://schemas.microsoft.com/office/powerpoint/2010/main" val="346318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63B474-3129-6428-9E81-E786BFA68591}"/>
              </a:ext>
            </a:extLst>
          </p:cNvPr>
          <p:cNvSpPr>
            <a:spLocks noGrp="1"/>
          </p:cNvSpPr>
          <p:nvPr>
            <p:ph type="title"/>
          </p:nvPr>
        </p:nvSpPr>
        <p:spPr>
          <a:xfrm>
            <a:off x="159774" y="266803"/>
            <a:ext cx="3920613" cy="490280"/>
          </a:xfrm>
        </p:spPr>
        <p:txBody>
          <a:bodyPr>
            <a:normAutofit fontScale="90000"/>
          </a:bodyPr>
          <a:lstStyle/>
          <a:p>
            <a:r>
              <a:rPr lang="it-IT" dirty="0"/>
              <a:t>Events &amp; Actions</a:t>
            </a:r>
          </a:p>
        </p:txBody>
      </p:sp>
      <p:sp>
        <p:nvSpPr>
          <p:cNvPr id="4" name="Content Placeholder 2">
            <a:extLst>
              <a:ext uri="{FF2B5EF4-FFF2-40B4-BE49-F238E27FC236}">
                <a16:creationId xmlns:a16="http://schemas.microsoft.com/office/drawing/2014/main" id="{A8704D9A-6277-C9A6-8EED-2F9D286CAE9D}"/>
              </a:ext>
            </a:extLst>
          </p:cNvPr>
          <p:cNvSpPr>
            <a:spLocks noGrp="1"/>
          </p:cNvSpPr>
          <p:nvPr>
            <p:ph sz="half" idx="1"/>
          </p:nvPr>
        </p:nvSpPr>
        <p:spPr>
          <a:xfrm>
            <a:off x="159774" y="1256069"/>
            <a:ext cx="6052184" cy="4928421"/>
          </a:xfrm>
        </p:spPr>
        <p:txBody>
          <a:bodyPr>
            <a:normAutofit/>
          </a:bodyPr>
          <a:lstStyle/>
          <a:p>
            <a:r>
              <a:rPr lang="it-IT" sz="2400" dirty="0"/>
              <a:t>Eventi</a:t>
            </a:r>
          </a:p>
          <a:p>
            <a:pPr marL="914400" lvl="1" indent="-457200">
              <a:buFont typeface="+mj-lt"/>
              <a:buAutoNum type="arabicPeriod"/>
            </a:pPr>
            <a:r>
              <a:rPr lang="it-IT" sz="1800" dirty="0"/>
              <a:t>Login</a:t>
            </a:r>
          </a:p>
          <a:p>
            <a:pPr marL="914400" lvl="1" indent="-457200">
              <a:buFont typeface="+mj-lt"/>
              <a:buAutoNum type="arabicPeriod"/>
            </a:pPr>
            <a:r>
              <a:rPr lang="it-IT" sz="1800" dirty="0"/>
              <a:t>Registrazione</a:t>
            </a:r>
          </a:p>
          <a:p>
            <a:pPr marL="914400" lvl="1" indent="-457200">
              <a:buFont typeface="+mj-lt"/>
              <a:buAutoNum type="arabicPeriod"/>
            </a:pPr>
            <a:r>
              <a:rPr lang="it-IT" sz="1800" dirty="0"/>
              <a:t>Effettuare logout</a:t>
            </a:r>
          </a:p>
          <a:p>
            <a:pPr marL="914400" lvl="1" indent="-457200">
              <a:buFont typeface="+mj-lt"/>
              <a:buAutoNum type="arabicPeriod"/>
            </a:pPr>
            <a:r>
              <a:rPr lang="it-IT" sz="1800" dirty="0"/>
              <a:t>Accedere alla Home</a:t>
            </a:r>
          </a:p>
          <a:p>
            <a:pPr marL="914400" lvl="1" indent="-457200">
              <a:buFont typeface="+mj-lt"/>
              <a:buAutoNum type="arabicPeriod"/>
            </a:pPr>
            <a:r>
              <a:rPr lang="it-IT" sz="1800" dirty="0"/>
              <a:t>Creare cartelle</a:t>
            </a:r>
          </a:p>
          <a:p>
            <a:pPr marL="914400" lvl="1" indent="-457200">
              <a:buFont typeface="+mj-lt"/>
              <a:buAutoNum type="arabicPeriod"/>
            </a:pPr>
            <a:r>
              <a:rPr lang="it-IT" sz="1800" dirty="0"/>
              <a:t>Creare sottocartelle</a:t>
            </a:r>
          </a:p>
          <a:p>
            <a:pPr marL="914400" lvl="1" indent="-457200">
              <a:buFont typeface="+mj-lt"/>
              <a:buAutoNum type="arabicPeriod"/>
            </a:pPr>
            <a:r>
              <a:rPr lang="it-IT" sz="1800" dirty="0"/>
              <a:t>Creare documenti</a:t>
            </a:r>
          </a:p>
          <a:p>
            <a:pPr marL="914400" lvl="1" indent="-457200">
              <a:buFont typeface="+mj-lt"/>
              <a:buAutoNum type="arabicPeriod"/>
            </a:pPr>
            <a:r>
              <a:rPr lang="it-IT" sz="1800" dirty="0"/>
              <a:t>Selezionare documenti e accedere alla loro pagina</a:t>
            </a:r>
          </a:p>
          <a:p>
            <a:pPr marL="914400" lvl="1" indent="-457200">
              <a:buFont typeface="+mj-lt"/>
              <a:buAutoNum type="arabicPeriod"/>
            </a:pPr>
            <a:r>
              <a:rPr lang="it-IT" sz="1800" dirty="0"/>
              <a:t>Trascinare un documento nella cartella in cui va spostato</a:t>
            </a:r>
          </a:p>
          <a:p>
            <a:pPr marL="914400" lvl="1" indent="-457200">
              <a:buFont typeface="+mj-lt"/>
              <a:buAutoNum type="arabicPeriod"/>
            </a:pPr>
            <a:r>
              <a:rPr lang="it-IT" sz="1800" dirty="0"/>
              <a:t>Trascinare un documento/cartella nel cestino per eliminarlo</a:t>
            </a:r>
          </a:p>
          <a:p>
            <a:pPr marL="914400" lvl="1" indent="-457200">
              <a:buFont typeface="+mj-lt"/>
              <a:buAutoNum type="arabicPeriod"/>
            </a:pPr>
            <a:r>
              <a:rPr lang="it-IT" sz="1800" dirty="0"/>
              <a:t>Pop up di una finestra modale per confermare o meno l’eliminazione</a:t>
            </a:r>
          </a:p>
          <a:p>
            <a:endParaRPr lang="en-GB" sz="2400" dirty="0"/>
          </a:p>
        </p:txBody>
      </p:sp>
      <p:sp>
        <p:nvSpPr>
          <p:cNvPr id="5" name="Content Placeholder 3">
            <a:extLst>
              <a:ext uri="{FF2B5EF4-FFF2-40B4-BE49-F238E27FC236}">
                <a16:creationId xmlns:a16="http://schemas.microsoft.com/office/drawing/2014/main" id="{BDF19FE6-A248-7E38-7EB6-A8B3C1946BB2}"/>
              </a:ext>
            </a:extLst>
          </p:cNvPr>
          <p:cNvSpPr txBox="1">
            <a:spLocks/>
          </p:cNvSpPr>
          <p:nvPr/>
        </p:nvSpPr>
        <p:spPr>
          <a:xfrm>
            <a:off x="6380386" y="1256069"/>
            <a:ext cx="5651841"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dirty="0"/>
              <a:t>Azioni</a:t>
            </a:r>
          </a:p>
          <a:p>
            <a:pPr marL="914400" lvl="1" indent="-457200">
              <a:buFont typeface="+mj-lt"/>
              <a:buAutoNum type="arabicPeriod"/>
            </a:pPr>
            <a:r>
              <a:rPr lang="it-IT" sz="1800" dirty="0"/>
              <a:t>Verificare credenziali</a:t>
            </a:r>
          </a:p>
          <a:p>
            <a:pPr marL="914400" lvl="1" indent="-457200">
              <a:buFont typeface="+mj-lt"/>
              <a:buAutoNum type="arabicPeriod"/>
            </a:pPr>
            <a:r>
              <a:rPr lang="it-IT" sz="1800" dirty="0"/>
              <a:t>Verificare correttezza registrazione</a:t>
            </a:r>
          </a:p>
          <a:p>
            <a:pPr marL="914400" lvl="1" indent="-457200">
              <a:buFont typeface="+mj-lt"/>
              <a:buAutoNum type="arabicPeriod"/>
            </a:pPr>
            <a:r>
              <a:rPr lang="it-IT" sz="1800" dirty="0"/>
              <a:t>Effettuare logout</a:t>
            </a:r>
          </a:p>
          <a:p>
            <a:pPr marL="914400" lvl="1" indent="-457200">
              <a:buFont typeface="+mj-lt"/>
              <a:buAutoNum type="arabicPeriod"/>
            </a:pPr>
            <a:r>
              <a:rPr lang="it-IT" sz="1800" dirty="0"/>
              <a:t>Preparare contenuto Home</a:t>
            </a:r>
          </a:p>
          <a:p>
            <a:pPr marL="914400" lvl="1" indent="-457200">
              <a:buFont typeface="+mj-lt"/>
              <a:buAutoNum type="arabicPeriod"/>
            </a:pPr>
            <a:r>
              <a:rPr lang="it-IT" sz="1800" dirty="0"/>
              <a:t>Preparare contenuto della sezione </a:t>
            </a:r>
            <a:r>
              <a:rPr lang="it-IT" sz="1800" dirty="0" err="1"/>
              <a:t>Document</a:t>
            </a:r>
            <a:r>
              <a:rPr lang="it-IT" sz="1800" dirty="0"/>
              <a:t> </a:t>
            </a:r>
            <a:r>
              <a:rPr lang="it-IT" sz="1800" dirty="0" err="1"/>
              <a:t>details</a:t>
            </a:r>
            <a:endParaRPr lang="it-IT" sz="1800" dirty="0"/>
          </a:p>
          <a:p>
            <a:pPr marL="914400" lvl="1" indent="-457200">
              <a:buFont typeface="+mj-lt"/>
              <a:buAutoNum type="arabicPeriod"/>
            </a:pPr>
            <a:r>
              <a:rPr lang="it-IT" sz="1800" dirty="0"/>
              <a:t>Creare cartelle</a:t>
            </a:r>
          </a:p>
          <a:p>
            <a:pPr marL="914400" lvl="1" indent="-457200">
              <a:buFont typeface="+mj-lt"/>
              <a:buAutoNum type="arabicPeriod"/>
            </a:pPr>
            <a:r>
              <a:rPr lang="it-IT" sz="1800" dirty="0"/>
              <a:t>Creare sottocartelle</a:t>
            </a:r>
          </a:p>
          <a:p>
            <a:pPr marL="914400" lvl="1" indent="-457200">
              <a:buFont typeface="+mj-lt"/>
              <a:buAutoNum type="arabicPeriod"/>
            </a:pPr>
            <a:r>
              <a:rPr lang="it-IT" sz="1800" dirty="0"/>
              <a:t>Creare Documenti</a:t>
            </a:r>
          </a:p>
          <a:p>
            <a:pPr marL="914400" lvl="1" indent="-457200">
              <a:buFont typeface="+mj-lt"/>
              <a:buAutoNum type="arabicPeriod"/>
            </a:pPr>
            <a:r>
              <a:rPr lang="it-IT" sz="1800" dirty="0"/>
              <a:t>Spostare Documenti</a:t>
            </a:r>
          </a:p>
          <a:p>
            <a:pPr marL="914400" lvl="1" indent="-457200">
              <a:buFont typeface="+mj-lt"/>
              <a:buAutoNum type="arabicPeriod"/>
            </a:pPr>
            <a:r>
              <a:rPr lang="it-IT" sz="1800" dirty="0"/>
              <a:t>Eliminare cartelle e documenti</a:t>
            </a:r>
          </a:p>
        </p:txBody>
      </p:sp>
    </p:spTree>
    <p:extLst>
      <p:ext uri="{BB962C8B-B14F-4D97-AF65-F5344CB8AC3E}">
        <p14:creationId xmlns:p14="http://schemas.microsoft.com/office/powerpoint/2010/main" val="225809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318884"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247884" y="263592"/>
            <a:ext cx="3346655" cy="524652"/>
          </a:xfrm>
          <a:prstGeom prst="rect">
            <a:avLst/>
          </a:prstGeom>
          <a:noFill/>
          <a:ln>
            <a:noFill/>
          </a:ln>
        </p:spPr>
        <p:txBody>
          <a:bodyPr spcFirstLastPara="1" wrap="square" lIns="107269" tIns="53620" rIns="107269" bIns="53620" anchor="ctr" anchorCtr="0">
            <a:noAutofit/>
          </a:bodyPr>
          <a:lstStyle/>
          <a:p>
            <a:pPr>
              <a:buSzPts val="4400"/>
            </a:pPr>
            <a:r>
              <a:rPr lang="es-419" sz="4000" dirty="0">
                <a:latin typeface="Aptos" panose="020B0004020202020204" pitchFamily="34" charset="0"/>
              </a:rPr>
              <a:t>Evento: login</a:t>
            </a:r>
            <a:endParaRPr sz="4000" dirty="0">
              <a:latin typeface="Aptos" panose="020B0004020202020204" pitchFamily="34" charset="0"/>
            </a:endParaRPr>
          </a:p>
        </p:txBody>
      </p:sp>
      <p:sp>
        <p:nvSpPr>
          <p:cNvPr id="273" name="Google Shape;273;p37"/>
          <p:cNvSpPr/>
          <p:nvPr/>
        </p:nvSpPr>
        <p:spPr>
          <a:xfrm>
            <a:off x="3803782" y="1103699"/>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CheckLogin</a:t>
            </a:r>
            <a:endParaRPr sz="1200" kern="0" dirty="0">
              <a:solidFill>
                <a:srgbClr val="000000"/>
              </a:solidFill>
              <a:latin typeface="Calibri"/>
              <a:ea typeface="Calibri"/>
              <a:cs typeface="Calibri"/>
              <a:sym typeface="Calibri"/>
            </a:endParaRPr>
          </a:p>
        </p:txBody>
      </p:sp>
      <p:cxnSp>
        <p:nvCxnSpPr>
          <p:cNvPr id="274" name="Google Shape;274;p37"/>
          <p:cNvCxnSpPr/>
          <p:nvPr/>
        </p:nvCxnSpPr>
        <p:spPr>
          <a:xfrm>
            <a:off x="4502209" y="1484900"/>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2532501"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2423153" y="1626323"/>
            <a:ext cx="1825371" cy="621064"/>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AJAX POST username password</a:t>
            </a:r>
            <a:endParaRPr sz="1400" kern="0" dirty="0">
              <a:solidFill>
                <a:srgbClr val="000000"/>
              </a:solidFill>
              <a:latin typeface="Calibri"/>
              <a:ea typeface="Calibri"/>
              <a:cs typeface="Calibri"/>
              <a:sym typeface="Calibri"/>
            </a:endParaRPr>
          </a:p>
        </p:txBody>
      </p:sp>
      <p:sp>
        <p:nvSpPr>
          <p:cNvPr id="278" name="Google Shape;278;p37"/>
          <p:cNvSpPr/>
          <p:nvPr/>
        </p:nvSpPr>
        <p:spPr>
          <a:xfrm>
            <a:off x="5788997"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UserDAO</a:t>
            </a:r>
            <a:endParaRPr sz="1200" kern="0" dirty="0">
              <a:solidFill>
                <a:srgbClr val="000000"/>
              </a:solidFill>
              <a:latin typeface="Calibri"/>
              <a:ea typeface="Calibri"/>
              <a:cs typeface="Calibri"/>
              <a:sym typeface="Calibri"/>
            </a:endParaRPr>
          </a:p>
        </p:txBody>
      </p:sp>
      <p:cxnSp>
        <p:nvCxnSpPr>
          <p:cNvPr id="279" name="Google Shape;279;p37"/>
          <p:cNvCxnSpPr/>
          <p:nvPr/>
        </p:nvCxnSpPr>
        <p:spPr>
          <a:xfrm flipH="1">
            <a:off x="6310379"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210507" y="2486911"/>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283" name="Google Shape;283;p37"/>
          <p:cNvCxnSpPr>
            <a:cxnSpLocks/>
          </p:cNvCxnSpPr>
          <p:nvPr/>
        </p:nvCxnSpPr>
        <p:spPr>
          <a:xfrm flipH="1">
            <a:off x="4667373" y="3215868"/>
            <a:ext cx="15260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4727899" y="2919948"/>
            <a:ext cx="1231425" cy="3692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user || null</a:t>
            </a:r>
            <a:endParaRPr sz="1400" kern="0" dirty="0">
              <a:solidFill>
                <a:srgbClr val="000000"/>
              </a:solidFill>
              <a:latin typeface="Calibri"/>
              <a:ea typeface="Calibri"/>
              <a:cs typeface="Calibri"/>
              <a:sym typeface="Calibri"/>
            </a:endParaRPr>
          </a:p>
        </p:txBody>
      </p:sp>
      <p:sp>
        <p:nvSpPr>
          <p:cNvPr id="285" name="Google Shape;285;p37"/>
          <p:cNvSpPr/>
          <p:nvPr/>
        </p:nvSpPr>
        <p:spPr>
          <a:xfrm>
            <a:off x="7177891" y="1130084"/>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Session</a:t>
            </a:r>
            <a:endParaRPr sz="1200" kern="0" dirty="0">
              <a:solidFill>
                <a:srgbClr val="000000"/>
              </a:solidFill>
              <a:latin typeface="Calibri"/>
              <a:ea typeface="Calibri"/>
              <a:cs typeface="Calibri"/>
              <a:sym typeface="Calibri"/>
            </a:endParaRPr>
          </a:p>
        </p:txBody>
      </p:sp>
      <p:cxnSp>
        <p:nvCxnSpPr>
          <p:cNvPr id="286" name="Google Shape;286;p37"/>
          <p:cNvCxnSpPr>
            <a:stCxn id="285" idx="2"/>
          </p:cNvCxnSpPr>
          <p:nvPr/>
        </p:nvCxnSpPr>
        <p:spPr>
          <a:xfrm>
            <a:off x="7584791" y="1511284"/>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419691" y="4490226"/>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288" name="Google Shape;288;p37"/>
          <p:cNvCxnSpPr>
            <a:endCxn id="287" idx="1"/>
          </p:cNvCxnSpPr>
          <p:nvPr/>
        </p:nvCxnSpPr>
        <p:spPr>
          <a:xfrm>
            <a:off x="4347617" y="4680826"/>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775876" y="4150143"/>
            <a:ext cx="3373026" cy="579613"/>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400" kern="0" dirty="0">
                <a:solidFill>
                  <a:srgbClr val="000000"/>
                </a:solidFill>
                <a:latin typeface="Calibri"/>
                <a:ea typeface="Calibri"/>
                <a:cs typeface="Calibri"/>
                <a:sym typeface="Calibri"/>
              </a:rPr>
              <a:t>[user != null ] </a:t>
            </a:r>
          </a:p>
          <a:p>
            <a:pPr>
              <a:spcAft>
                <a:spcPts val="200"/>
              </a:spcAft>
              <a:buClr>
                <a:srgbClr val="000000"/>
              </a:buClr>
            </a:pPr>
            <a:r>
              <a:rPr lang="es-419" sz="1400" kern="0" dirty="0">
                <a:solidFill>
                  <a:srgbClr val="000000"/>
                </a:solidFill>
                <a:latin typeface="Calibri"/>
                <a:ea typeface="Calibri"/>
                <a:cs typeface="Calibri"/>
                <a:sym typeface="Calibri"/>
              </a:rPr>
              <a:t>setAttribute  ("user", user)</a:t>
            </a:r>
            <a:endParaRPr sz="1400" kern="0" dirty="0">
              <a:solidFill>
                <a:srgbClr val="000000"/>
              </a:solidFill>
              <a:latin typeface="Calibri"/>
              <a:ea typeface="Calibri"/>
              <a:cs typeface="Calibri"/>
              <a:sym typeface="Calibri"/>
            </a:endParaRPr>
          </a:p>
        </p:txBody>
      </p:sp>
      <p:cxnSp>
        <p:nvCxnSpPr>
          <p:cNvPr id="293" name="Google Shape;293;p37"/>
          <p:cNvCxnSpPr>
            <a:cxnSpLocks/>
          </p:cNvCxnSpPr>
          <p:nvPr/>
        </p:nvCxnSpPr>
        <p:spPr>
          <a:xfrm>
            <a:off x="2461273" y="2645912"/>
            <a:ext cx="1886344"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301232" y="1791872"/>
            <a:ext cx="1241340" cy="593311"/>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Calibri"/>
                <a:ea typeface="Calibri"/>
                <a:cs typeface="Calibri"/>
                <a:sym typeface="Calibri"/>
              </a:rPr>
              <a:t>Click </a:t>
            </a:r>
            <a:r>
              <a:rPr lang="it-IT" sz="1400" kern="0" dirty="0" err="1">
                <a:solidFill>
                  <a:srgbClr val="000000"/>
                </a:solidFill>
                <a:latin typeface="Calibri"/>
                <a:ea typeface="Calibri"/>
                <a:cs typeface="Calibri"/>
                <a:sym typeface="Calibri"/>
              </a:rPr>
              <a:t>Submit</a:t>
            </a:r>
            <a:r>
              <a:rPr lang="it-IT" sz="1400" kern="0" dirty="0">
                <a:solidFill>
                  <a:srgbClr val="000000"/>
                </a:solidFill>
                <a:latin typeface="Calibri"/>
                <a:ea typeface="Calibri"/>
                <a:cs typeface="Calibri"/>
                <a:sym typeface="Calibri"/>
              </a:rPr>
              <a:t> LOGIN </a:t>
            </a:r>
            <a:r>
              <a:rPr lang="it-IT" sz="1400" kern="0" dirty="0" err="1">
                <a:solidFill>
                  <a:srgbClr val="000000"/>
                </a:solidFill>
                <a:latin typeface="Calibri"/>
                <a:ea typeface="Calibri"/>
                <a:cs typeface="Calibri"/>
                <a:sym typeface="Calibri"/>
              </a:rPr>
              <a:t>button</a:t>
            </a:r>
            <a:endParaRPr sz="1400" kern="0" dirty="0">
              <a:solidFill>
                <a:srgbClr val="000000"/>
              </a:solidFill>
              <a:latin typeface="Calibri"/>
              <a:ea typeface="Calibri"/>
              <a:cs typeface="Calibri"/>
              <a:sym typeface="Calibri"/>
            </a:endParaRPr>
          </a:p>
        </p:txBody>
      </p:sp>
      <p:cxnSp>
        <p:nvCxnSpPr>
          <p:cNvPr id="295" name="Google Shape;295;p37"/>
          <p:cNvCxnSpPr/>
          <p:nvPr/>
        </p:nvCxnSpPr>
        <p:spPr>
          <a:xfrm flipH="1">
            <a:off x="9892843" y="156686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730336" y="5253075"/>
            <a:ext cx="337120" cy="10758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299" name="Google Shape;299;p37"/>
          <p:cNvCxnSpPr>
            <a:cxnSpLocks/>
          </p:cNvCxnSpPr>
          <p:nvPr/>
        </p:nvCxnSpPr>
        <p:spPr>
          <a:xfrm>
            <a:off x="2470950" y="5982725"/>
            <a:ext cx="7259386" cy="2349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4454672" y="269339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667373" y="2402324"/>
            <a:ext cx="1512334" cy="482246"/>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400" kern="0" dirty="0">
                <a:solidFill>
                  <a:srgbClr val="000000"/>
                </a:solidFill>
                <a:latin typeface="Calibri"/>
                <a:ea typeface="Calibri"/>
                <a:cs typeface="Calibri"/>
                <a:sym typeface="Calibri"/>
              </a:rPr>
              <a:t>checkCredentials (user, pass)</a:t>
            </a:r>
            <a:endParaRPr sz="1400" kern="0" dirty="0">
              <a:solidFill>
                <a:srgbClr val="000000"/>
              </a:solidFill>
              <a:latin typeface="Calibri"/>
              <a:ea typeface="Calibri"/>
              <a:cs typeface="Calibri"/>
              <a:sym typeface="Calibri"/>
            </a:endParaRPr>
          </a:p>
        </p:txBody>
      </p:sp>
      <p:sp>
        <p:nvSpPr>
          <p:cNvPr id="302" name="Google Shape;302;p37"/>
          <p:cNvSpPr/>
          <p:nvPr/>
        </p:nvSpPr>
        <p:spPr>
          <a:xfrm>
            <a:off x="9464447"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Window</a:t>
            </a:r>
            <a:endParaRPr sz="1200" kern="0" dirty="0">
              <a:solidFill>
                <a:srgbClr val="000000"/>
              </a:solidFill>
              <a:latin typeface="Calibri"/>
              <a:ea typeface="Calibri"/>
              <a:cs typeface="Calibri"/>
              <a:sym typeface="Calibri"/>
            </a:endParaRPr>
          </a:p>
        </p:txBody>
      </p:sp>
      <p:sp>
        <p:nvSpPr>
          <p:cNvPr id="35" name="Google Shape;290;p37"/>
          <p:cNvSpPr/>
          <p:nvPr/>
        </p:nvSpPr>
        <p:spPr>
          <a:xfrm>
            <a:off x="1671437"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index.html + login.js</a:t>
            </a:r>
            <a:endParaRPr sz="1200" kern="0" dirty="0">
              <a:solidFill>
                <a:srgbClr val="000000"/>
              </a:solidFill>
              <a:latin typeface="Calibri"/>
              <a:ea typeface="Calibri"/>
              <a:cs typeface="Calibri"/>
              <a:sym typeface="Calibri"/>
            </a:endParaRPr>
          </a:p>
        </p:txBody>
      </p:sp>
      <p:sp>
        <p:nvSpPr>
          <p:cNvPr id="37" name="Google Shape;292;p37"/>
          <p:cNvSpPr/>
          <p:nvPr/>
        </p:nvSpPr>
        <p:spPr>
          <a:xfrm>
            <a:off x="2147826"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50" name="Google Shape;293;p37"/>
          <p:cNvCxnSpPr/>
          <p:nvPr/>
        </p:nvCxnSpPr>
        <p:spPr>
          <a:xfrm>
            <a:off x="2484599" y="3552599"/>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2600078" y="3281137"/>
            <a:ext cx="1494032" cy="467174"/>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[user  == null ]</a:t>
            </a:r>
          </a:p>
          <a:p>
            <a:pPr algn="ctr">
              <a:buClr>
                <a:srgbClr val="000000"/>
              </a:buClr>
            </a:pPr>
            <a:r>
              <a:rPr lang="en-US" sz="1400" kern="0" dirty="0">
                <a:solidFill>
                  <a:srgbClr val="000000"/>
                </a:solidFill>
                <a:latin typeface="Calibri"/>
                <a:ea typeface="Calibri"/>
                <a:cs typeface="Calibri"/>
                <a:sym typeface="Calibri"/>
              </a:rPr>
              <a:t>s</a:t>
            </a:r>
            <a:r>
              <a:rPr lang="es-419" sz="1400" kern="0" dirty="0">
                <a:solidFill>
                  <a:srgbClr val="000000"/>
                </a:solidFill>
                <a:latin typeface="Calibri"/>
                <a:ea typeface="Calibri"/>
                <a:cs typeface="Calibri"/>
                <a:sym typeface="Calibri"/>
              </a:rPr>
              <a:t>tatus code 401</a:t>
            </a:r>
            <a:endParaRPr sz="1400" kern="0" dirty="0">
              <a:solidFill>
                <a:srgbClr val="000000"/>
              </a:solidFill>
              <a:latin typeface="Calibri"/>
              <a:ea typeface="Calibri"/>
              <a:cs typeface="Calibri"/>
              <a:sym typeface="Calibri"/>
            </a:endParaRPr>
          </a:p>
        </p:txBody>
      </p:sp>
      <p:sp>
        <p:nvSpPr>
          <p:cNvPr id="53" name="Google Shape;282;p37"/>
          <p:cNvSpPr/>
          <p:nvPr/>
        </p:nvSpPr>
        <p:spPr>
          <a:xfrm>
            <a:off x="8614116" y="254261"/>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15" name="TextBox 14"/>
          <p:cNvSpPr txBox="1"/>
          <p:nvPr/>
        </p:nvSpPr>
        <p:spPr>
          <a:xfrm>
            <a:off x="8905633" y="568461"/>
            <a:ext cx="1197764" cy="338554"/>
          </a:xfrm>
          <a:prstGeom prst="rect">
            <a:avLst/>
          </a:prstGeom>
          <a:noFill/>
        </p:spPr>
        <p:txBody>
          <a:bodyPr wrap="none" rtlCol="0">
            <a:spAutoFit/>
          </a:bodyPr>
          <a:lstStyle/>
          <a:p>
            <a:pPr>
              <a:buClr>
                <a:srgbClr val="000000"/>
              </a:buClr>
            </a:pPr>
            <a:r>
              <a:rPr lang="en-US" sz="1600" kern="0" dirty="0">
                <a:solidFill>
                  <a:srgbClr val="000000"/>
                </a:solidFill>
                <a:latin typeface="Arial"/>
                <a:cs typeface="Arial"/>
                <a:sym typeface="Arial"/>
              </a:rPr>
              <a:t>Client side </a:t>
            </a:r>
          </a:p>
        </p:txBody>
      </p:sp>
      <p:sp>
        <p:nvSpPr>
          <p:cNvPr id="55" name="Google Shape;282;p37"/>
          <p:cNvSpPr/>
          <p:nvPr/>
        </p:nvSpPr>
        <p:spPr>
          <a:xfrm>
            <a:off x="10185908" y="256533"/>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56" name="TextBox 55"/>
          <p:cNvSpPr txBox="1"/>
          <p:nvPr/>
        </p:nvSpPr>
        <p:spPr>
          <a:xfrm>
            <a:off x="10477426" y="570733"/>
            <a:ext cx="1279517" cy="338554"/>
          </a:xfrm>
          <a:prstGeom prst="rect">
            <a:avLst/>
          </a:prstGeom>
          <a:noFill/>
        </p:spPr>
        <p:txBody>
          <a:bodyPr wrap="none" rtlCol="0">
            <a:spAutoFit/>
          </a:bodyPr>
          <a:lstStyle/>
          <a:p>
            <a:pPr>
              <a:buClr>
                <a:srgbClr val="000000"/>
              </a:buClr>
            </a:pPr>
            <a:r>
              <a:rPr lang="en-US" sz="1600" kern="0" dirty="0">
                <a:solidFill>
                  <a:srgbClr val="000000"/>
                </a:solidFill>
                <a:latin typeface="Arial"/>
                <a:cs typeface="Arial"/>
                <a:sym typeface="Arial"/>
              </a:rPr>
              <a:t>Server side </a:t>
            </a:r>
          </a:p>
        </p:txBody>
      </p:sp>
      <p:cxnSp>
        <p:nvCxnSpPr>
          <p:cNvPr id="59" name="Google Shape;293;p37"/>
          <p:cNvCxnSpPr/>
          <p:nvPr/>
        </p:nvCxnSpPr>
        <p:spPr>
          <a:xfrm>
            <a:off x="2514167"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600078" y="4495889"/>
            <a:ext cx="1523600" cy="65192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[user  != null ]</a:t>
            </a:r>
          </a:p>
          <a:p>
            <a:pPr algn="ctr">
              <a:buClr>
                <a:srgbClr val="000000"/>
              </a:buClr>
            </a:pPr>
            <a:r>
              <a:rPr lang="en-US" sz="1400" kern="0" dirty="0">
                <a:solidFill>
                  <a:srgbClr val="000000"/>
                </a:solidFill>
                <a:latin typeface="Calibri"/>
                <a:ea typeface="Calibri"/>
                <a:cs typeface="Calibri"/>
                <a:sym typeface="Calibri"/>
              </a:rPr>
              <a:t>s</a:t>
            </a:r>
            <a:r>
              <a:rPr lang="es-419" sz="1400" kern="0" dirty="0">
                <a:solidFill>
                  <a:srgbClr val="000000"/>
                </a:solidFill>
                <a:latin typeface="Calibri"/>
                <a:ea typeface="Calibri"/>
                <a:cs typeface="Calibri"/>
                <a:sym typeface="Calibri"/>
              </a:rPr>
              <a:t>tatus </a:t>
            </a:r>
            <a:r>
              <a:rPr lang="es-419" sz="1400" kern="0" dirty="0" err="1">
                <a:solidFill>
                  <a:srgbClr val="000000"/>
                </a:solidFill>
                <a:latin typeface="Calibri"/>
                <a:ea typeface="Calibri"/>
                <a:cs typeface="Calibri"/>
                <a:sym typeface="Calibri"/>
              </a:rPr>
              <a:t>code</a:t>
            </a:r>
            <a:r>
              <a:rPr lang="es-419" sz="1400" kern="0" dirty="0">
                <a:solidFill>
                  <a:srgbClr val="000000"/>
                </a:solidFill>
                <a:latin typeface="Calibri"/>
                <a:ea typeface="Calibri"/>
                <a:cs typeface="Calibri"/>
                <a:sym typeface="Calibri"/>
              </a:rPr>
              <a:t> </a:t>
            </a:r>
            <a:r>
              <a:rPr lang="en-US" sz="1400" kern="0" dirty="0">
                <a:solidFill>
                  <a:srgbClr val="000000"/>
                </a:solidFill>
                <a:latin typeface="Arial"/>
                <a:cs typeface="Arial"/>
                <a:sym typeface="Arial"/>
              </a:rPr>
              <a:t>200</a:t>
            </a:r>
          </a:p>
        </p:txBody>
      </p:sp>
      <p:sp>
        <p:nvSpPr>
          <p:cNvPr id="87" name="Google Shape;297;p37"/>
          <p:cNvSpPr txBox="1"/>
          <p:nvPr/>
        </p:nvSpPr>
        <p:spPr>
          <a:xfrm>
            <a:off x="6460907" y="5971059"/>
            <a:ext cx="3309187" cy="301437"/>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[window.location.href  = HomePage.html]</a:t>
            </a:r>
          </a:p>
        </p:txBody>
      </p:sp>
      <p:grpSp>
        <p:nvGrpSpPr>
          <p:cNvPr id="62" name="Group 61"/>
          <p:cNvGrpSpPr/>
          <p:nvPr/>
        </p:nvGrpSpPr>
        <p:grpSpPr>
          <a:xfrm>
            <a:off x="1671437" y="3737930"/>
            <a:ext cx="448088" cy="302228"/>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459278" y="3371670"/>
            <a:ext cx="1320008" cy="563996"/>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400" kern="0" dirty="0">
                <a:solidFill>
                  <a:srgbClr val="000000"/>
                </a:solidFill>
                <a:latin typeface="Calibri"/>
                <a:ea typeface="Calibri"/>
                <a:cs typeface="Calibri"/>
                <a:sym typeface="Calibri"/>
              </a:rPr>
              <a:t>Show index &amp; </a:t>
            </a:r>
            <a:r>
              <a:rPr lang="it-IT" sz="1400" kern="0" dirty="0" err="1">
                <a:solidFill>
                  <a:srgbClr val="000000"/>
                </a:solidFill>
                <a:latin typeface="Calibri"/>
                <a:ea typeface="Calibri"/>
                <a:cs typeface="Calibri"/>
                <a:sym typeface="Calibri"/>
              </a:rPr>
              <a:t>error</a:t>
            </a:r>
            <a:r>
              <a:rPr lang="it-IT" sz="1400" kern="0" dirty="0">
                <a:solidFill>
                  <a:srgbClr val="000000"/>
                </a:solidFill>
                <a:latin typeface="Calibri"/>
                <a:ea typeface="Calibri"/>
                <a:cs typeface="Calibri"/>
                <a:sym typeface="Calibri"/>
              </a:rPr>
              <a:t> </a:t>
            </a:r>
            <a:r>
              <a:rPr lang="it-IT" sz="1400" kern="0" dirty="0" err="1">
                <a:solidFill>
                  <a:srgbClr val="000000"/>
                </a:solidFill>
                <a:latin typeface="Calibri"/>
                <a:ea typeface="Calibri"/>
                <a:cs typeface="Calibri"/>
                <a:sym typeface="Calibri"/>
              </a:rPr>
              <a:t>message</a:t>
            </a:r>
            <a:endParaRPr sz="1400" kern="0" dirty="0">
              <a:solidFill>
                <a:srgbClr val="000000"/>
              </a:solidFill>
              <a:latin typeface="Calibri"/>
              <a:ea typeface="Calibri"/>
              <a:cs typeface="Calibri"/>
              <a:sym typeface="Calibri"/>
            </a:endParaRPr>
          </a:p>
        </p:txBody>
      </p:sp>
      <p:cxnSp>
        <p:nvCxnSpPr>
          <p:cNvPr id="98" name="Google Shape;275;p37"/>
          <p:cNvCxnSpPr/>
          <p:nvPr/>
        </p:nvCxnSpPr>
        <p:spPr>
          <a:xfrm>
            <a:off x="1360956"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36743" y="4652988"/>
            <a:ext cx="1254373" cy="244918"/>
          </a:xfrm>
          <a:prstGeom prst="rect">
            <a:avLst/>
          </a:prstGeom>
          <a:noFill/>
          <a:ln>
            <a:noFill/>
          </a:ln>
        </p:spPr>
        <p:txBody>
          <a:bodyPr spcFirstLastPara="1" wrap="square" lIns="107269" tIns="0" rIns="107269" bIns="0" anchor="t" anchorCtr="0">
            <a:noAutofit/>
          </a:bodyPr>
          <a:lstStyle/>
          <a:p>
            <a:pPr algn="ctr">
              <a:buClr>
                <a:srgbClr val="000000"/>
              </a:buClr>
            </a:pPr>
            <a:r>
              <a:rPr lang="it-IT" sz="1400" kern="0" dirty="0">
                <a:solidFill>
                  <a:srgbClr val="000000"/>
                </a:solidFill>
                <a:latin typeface="Calibri"/>
                <a:ea typeface="Calibri"/>
                <a:cs typeface="Calibri"/>
                <a:sym typeface="Calibri"/>
              </a:rPr>
              <a:t>Set username</a:t>
            </a:r>
            <a:endParaRPr sz="1400" kern="0" dirty="0">
              <a:solidFill>
                <a:srgbClr val="000000"/>
              </a:solidFill>
              <a:latin typeface="Calibri"/>
              <a:ea typeface="Calibri"/>
              <a:cs typeface="Calibri"/>
              <a:sym typeface="Calibri"/>
            </a:endParaRPr>
          </a:p>
        </p:txBody>
      </p:sp>
      <p:cxnSp>
        <p:nvCxnSpPr>
          <p:cNvPr id="58" name="Google Shape;295;p37"/>
          <p:cNvCxnSpPr/>
          <p:nvPr/>
        </p:nvCxnSpPr>
        <p:spPr>
          <a:xfrm>
            <a:off x="8781044" y="166466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8613336" y="4856413"/>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sp>
        <p:nvSpPr>
          <p:cNvPr id="64" name="Google Shape;302;p37"/>
          <p:cNvSpPr/>
          <p:nvPr/>
        </p:nvSpPr>
        <p:spPr>
          <a:xfrm>
            <a:off x="8223707" y="10626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Session storage</a:t>
            </a:r>
            <a:endParaRPr sz="1200" kern="0" dirty="0">
              <a:solidFill>
                <a:srgbClr val="000000"/>
              </a:solidFill>
              <a:latin typeface="Calibri"/>
              <a:ea typeface="Calibri"/>
              <a:cs typeface="Calibri"/>
              <a:sym typeface="Calibri"/>
            </a:endParaRPr>
          </a:p>
        </p:txBody>
      </p:sp>
      <p:cxnSp>
        <p:nvCxnSpPr>
          <p:cNvPr id="65" name="Google Shape;299;p37"/>
          <p:cNvCxnSpPr/>
          <p:nvPr/>
        </p:nvCxnSpPr>
        <p:spPr>
          <a:xfrm>
            <a:off x="2484598" y="5692428"/>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585047" y="4212537"/>
            <a:ext cx="1730826" cy="291743"/>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[status code == 200 ]</a:t>
            </a:r>
            <a:endParaRPr sz="1400" kern="0" dirty="0">
              <a:solidFill>
                <a:srgbClr val="000000"/>
              </a:solidFill>
              <a:latin typeface="Calibri"/>
              <a:ea typeface="Calibri"/>
              <a:cs typeface="Calibri"/>
              <a:sym typeface="Calibri"/>
            </a:endParaRPr>
          </a:p>
        </p:txBody>
      </p:sp>
      <p:sp>
        <p:nvSpPr>
          <p:cNvPr id="277" name="Google Shape;277;p37"/>
          <p:cNvSpPr/>
          <p:nvPr/>
        </p:nvSpPr>
        <p:spPr>
          <a:xfrm>
            <a:off x="4317829" y="1821159"/>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634832" y="4897062"/>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89935" y="4212088"/>
            <a:ext cx="9761073" cy="21834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3" name="Rectangle 2"/>
          <p:cNvSpPr/>
          <p:nvPr/>
        </p:nvSpPr>
        <p:spPr>
          <a:xfrm>
            <a:off x="4448340" y="5409596"/>
            <a:ext cx="2299027" cy="276999"/>
          </a:xfrm>
          <a:prstGeom prst="rect">
            <a:avLst/>
          </a:prstGeom>
        </p:spPr>
        <p:txBody>
          <a:bodyPr wrap="none">
            <a:spAutoFit/>
          </a:bodyPr>
          <a:lstStyle/>
          <a:p>
            <a:pPr>
              <a:buClr>
                <a:srgbClr val="000000"/>
              </a:buClr>
            </a:pPr>
            <a:r>
              <a:rPr lang="it-IT" sz="1200" kern="0" dirty="0">
                <a:solidFill>
                  <a:srgbClr val="000000"/>
                </a:solidFill>
                <a:latin typeface="Arial"/>
                <a:cs typeface="Arial"/>
                <a:sym typeface="Arial"/>
              </a:rPr>
              <a:t>setItem('</a:t>
            </a:r>
            <a:r>
              <a:rPr lang="it-IT" sz="1200" u="sng" kern="0" dirty="0">
                <a:solidFill>
                  <a:srgbClr val="000000"/>
                </a:solidFill>
                <a:latin typeface="Arial"/>
                <a:cs typeface="Arial"/>
                <a:sym typeface="Arial"/>
              </a:rPr>
              <a:t>username', username)</a:t>
            </a:r>
            <a:endParaRPr lang="it-IT" sz="1200" kern="0" dirty="0">
              <a:solidFill>
                <a:srgbClr val="000000"/>
              </a:solidFill>
              <a:latin typeface="Arial"/>
              <a:cs typeface="Arial"/>
              <a:sym typeface="Arial"/>
            </a:endParaRPr>
          </a:p>
        </p:txBody>
      </p:sp>
      <p:sp>
        <p:nvSpPr>
          <p:cNvPr id="298" name="Google Shape;298;p37"/>
          <p:cNvSpPr txBox="1"/>
          <p:nvPr/>
        </p:nvSpPr>
        <p:spPr>
          <a:xfrm>
            <a:off x="2395467" y="2102388"/>
            <a:ext cx="2037547" cy="467174"/>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[username || password == null ] </a:t>
            </a:r>
            <a:r>
              <a:rPr lang="en-US" sz="1400" kern="0" dirty="0">
                <a:solidFill>
                  <a:srgbClr val="000000"/>
                </a:solidFill>
                <a:latin typeface="Calibri"/>
                <a:ea typeface="Calibri"/>
                <a:cs typeface="Calibri"/>
                <a:sym typeface="Calibri"/>
              </a:rPr>
              <a:t>s</a:t>
            </a:r>
            <a:r>
              <a:rPr lang="es-419" sz="1400" kern="0" dirty="0" err="1">
                <a:solidFill>
                  <a:srgbClr val="000000"/>
                </a:solidFill>
                <a:latin typeface="Calibri"/>
                <a:ea typeface="Calibri"/>
                <a:cs typeface="Calibri"/>
                <a:sym typeface="Calibri"/>
              </a:rPr>
              <a:t>tatus</a:t>
            </a:r>
            <a:r>
              <a:rPr lang="es-419" sz="1400" kern="0" dirty="0">
                <a:solidFill>
                  <a:srgbClr val="000000"/>
                </a:solidFill>
                <a:latin typeface="Calibri"/>
                <a:ea typeface="Calibri"/>
                <a:cs typeface="Calibri"/>
                <a:sym typeface="Calibri"/>
              </a:rPr>
              <a:t> code 400</a:t>
            </a:r>
            <a:endParaRPr sz="1400" kern="0" dirty="0">
              <a:solidFill>
                <a:srgbClr val="000000"/>
              </a:solidFill>
              <a:latin typeface="Calibri"/>
              <a:ea typeface="Calibri"/>
              <a:cs typeface="Calibri"/>
              <a:sym typeface="Calibri"/>
            </a:endParaRPr>
          </a:p>
        </p:txBody>
      </p:sp>
      <p:sp>
        <p:nvSpPr>
          <p:cNvPr id="7" name="Rectangle 1">
            <a:extLst>
              <a:ext uri="{FF2B5EF4-FFF2-40B4-BE49-F238E27FC236}">
                <a16:creationId xmlns:a16="http://schemas.microsoft.com/office/drawing/2014/main" id="{0EB26632-8D70-2E03-99CF-895819DEE5E2}"/>
              </a:ext>
            </a:extLst>
          </p:cNvPr>
          <p:cNvSpPr/>
          <p:nvPr/>
        </p:nvSpPr>
        <p:spPr>
          <a:xfrm>
            <a:off x="589935" y="3320676"/>
            <a:ext cx="9761073" cy="89552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2318884"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247884" y="263592"/>
            <a:ext cx="4717406" cy="524652"/>
          </a:xfrm>
          <a:prstGeom prst="rect">
            <a:avLst/>
          </a:prstGeom>
          <a:noFill/>
          <a:ln>
            <a:noFill/>
          </a:ln>
        </p:spPr>
        <p:txBody>
          <a:bodyPr spcFirstLastPara="1" wrap="square" lIns="107269" tIns="53620" rIns="107269" bIns="53620" anchor="ctr" anchorCtr="0">
            <a:noAutofit/>
          </a:bodyPr>
          <a:lstStyle/>
          <a:p>
            <a:pPr>
              <a:buSzPts val="4400"/>
            </a:pPr>
            <a:r>
              <a:rPr lang="es-419" sz="4000" dirty="0">
                <a:latin typeface="Aptos" panose="020B0004020202020204" pitchFamily="34" charset="0"/>
              </a:rPr>
              <a:t>Evento: Registration</a:t>
            </a:r>
            <a:endParaRPr sz="4000" dirty="0">
              <a:latin typeface="Aptos" panose="020B0004020202020204" pitchFamily="34" charset="0"/>
            </a:endParaRPr>
          </a:p>
        </p:txBody>
      </p:sp>
      <p:sp>
        <p:nvSpPr>
          <p:cNvPr id="273" name="Google Shape;273;p37"/>
          <p:cNvSpPr/>
          <p:nvPr/>
        </p:nvSpPr>
        <p:spPr>
          <a:xfrm>
            <a:off x="4051808" y="1099223"/>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Registration</a:t>
            </a:r>
            <a:endParaRPr sz="1200" kern="0" dirty="0">
              <a:solidFill>
                <a:srgbClr val="000000"/>
              </a:solidFill>
              <a:latin typeface="Calibri"/>
              <a:ea typeface="Calibri"/>
              <a:cs typeface="Calibri"/>
              <a:sym typeface="Calibri"/>
            </a:endParaRPr>
          </a:p>
        </p:txBody>
      </p:sp>
      <p:cxnSp>
        <p:nvCxnSpPr>
          <p:cNvPr id="274" name="Google Shape;274;p37"/>
          <p:cNvCxnSpPr/>
          <p:nvPr/>
        </p:nvCxnSpPr>
        <p:spPr>
          <a:xfrm>
            <a:off x="4750235" y="148042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a:cxnSpLocks/>
          </p:cNvCxnSpPr>
          <p:nvPr/>
        </p:nvCxnSpPr>
        <p:spPr>
          <a:xfrm>
            <a:off x="2532501" y="2092243"/>
            <a:ext cx="203335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8" name="Google Shape;278;p37"/>
          <p:cNvSpPr/>
          <p:nvPr/>
        </p:nvSpPr>
        <p:spPr>
          <a:xfrm>
            <a:off x="6171588" y="1112698"/>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UserDAO</a:t>
            </a:r>
            <a:endParaRPr sz="1200" kern="0" dirty="0">
              <a:solidFill>
                <a:srgbClr val="000000"/>
              </a:solidFill>
              <a:latin typeface="Calibri"/>
              <a:ea typeface="Calibri"/>
              <a:cs typeface="Calibri"/>
              <a:sym typeface="Calibri"/>
            </a:endParaRPr>
          </a:p>
        </p:txBody>
      </p:sp>
      <p:cxnSp>
        <p:nvCxnSpPr>
          <p:cNvPr id="279" name="Google Shape;279;p37"/>
          <p:cNvCxnSpPr/>
          <p:nvPr/>
        </p:nvCxnSpPr>
        <p:spPr>
          <a:xfrm flipH="1">
            <a:off x="6692970" y="1614257"/>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6612762" y="2469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283" name="Google Shape;283;p37"/>
          <p:cNvCxnSpPr>
            <a:cxnSpLocks/>
          </p:cNvCxnSpPr>
          <p:nvPr/>
        </p:nvCxnSpPr>
        <p:spPr>
          <a:xfrm flipH="1">
            <a:off x="4903605" y="3215868"/>
            <a:ext cx="168949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5208304" y="2939589"/>
            <a:ext cx="1231425" cy="3692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user || null</a:t>
            </a:r>
            <a:endParaRPr sz="1400" kern="0" dirty="0">
              <a:solidFill>
                <a:srgbClr val="000000"/>
              </a:solidFill>
              <a:latin typeface="Calibri"/>
              <a:ea typeface="Calibri"/>
              <a:cs typeface="Calibri"/>
              <a:sym typeface="Calibri"/>
            </a:endParaRPr>
          </a:p>
        </p:txBody>
      </p:sp>
      <p:sp>
        <p:nvSpPr>
          <p:cNvPr id="285" name="Google Shape;285;p37"/>
          <p:cNvSpPr/>
          <p:nvPr/>
        </p:nvSpPr>
        <p:spPr>
          <a:xfrm>
            <a:off x="7306369" y="1127881"/>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Session</a:t>
            </a:r>
            <a:endParaRPr sz="1200" kern="0" dirty="0">
              <a:solidFill>
                <a:srgbClr val="000000"/>
              </a:solidFill>
              <a:latin typeface="Calibri"/>
              <a:ea typeface="Calibri"/>
              <a:cs typeface="Calibri"/>
              <a:sym typeface="Calibri"/>
            </a:endParaRPr>
          </a:p>
        </p:txBody>
      </p:sp>
      <p:cxnSp>
        <p:nvCxnSpPr>
          <p:cNvPr id="286" name="Google Shape;286;p37"/>
          <p:cNvCxnSpPr>
            <a:stCxn id="285" idx="2"/>
          </p:cNvCxnSpPr>
          <p:nvPr/>
        </p:nvCxnSpPr>
        <p:spPr>
          <a:xfrm>
            <a:off x="7713269" y="1509081"/>
            <a:ext cx="0" cy="50123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548169" y="4488023"/>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288" name="Google Shape;288;p37"/>
          <p:cNvCxnSpPr>
            <a:cxnSpLocks/>
            <a:endCxn id="287" idx="1"/>
          </p:cNvCxnSpPr>
          <p:nvPr/>
        </p:nvCxnSpPr>
        <p:spPr>
          <a:xfrm>
            <a:off x="4885663" y="4678623"/>
            <a:ext cx="26625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4934616" y="4139119"/>
            <a:ext cx="3373026" cy="579613"/>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400" kern="0" dirty="0">
                <a:solidFill>
                  <a:srgbClr val="000000"/>
                </a:solidFill>
                <a:latin typeface="Calibri"/>
                <a:ea typeface="Calibri"/>
                <a:cs typeface="Calibri"/>
                <a:sym typeface="Calibri"/>
              </a:rPr>
              <a:t>[user != null ] </a:t>
            </a:r>
          </a:p>
          <a:p>
            <a:pPr>
              <a:spcAft>
                <a:spcPts val="200"/>
              </a:spcAft>
              <a:buClr>
                <a:srgbClr val="000000"/>
              </a:buClr>
            </a:pPr>
            <a:r>
              <a:rPr lang="es-419" sz="1400" kern="0" dirty="0">
                <a:solidFill>
                  <a:srgbClr val="000000"/>
                </a:solidFill>
                <a:latin typeface="Calibri"/>
                <a:ea typeface="Calibri"/>
                <a:cs typeface="Calibri"/>
                <a:sym typeface="Calibri"/>
              </a:rPr>
              <a:t>setAttribute  ("user", user)</a:t>
            </a:r>
            <a:endParaRPr sz="1400" kern="0" dirty="0">
              <a:solidFill>
                <a:srgbClr val="000000"/>
              </a:solidFill>
              <a:latin typeface="Calibri"/>
              <a:ea typeface="Calibri"/>
              <a:cs typeface="Calibri"/>
              <a:sym typeface="Calibri"/>
            </a:endParaRPr>
          </a:p>
        </p:txBody>
      </p:sp>
      <p:cxnSp>
        <p:nvCxnSpPr>
          <p:cNvPr id="293" name="Google Shape;293;p37"/>
          <p:cNvCxnSpPr>
            <a:cxnSpLocks/>
          </p:cNvCxnSpPr>
          <p:nvPr/>
        </p:nvCxnSpPr>
        <p:spPr>
          <a:xfrm>
            <a:off x="2461273" y="2645912"/>
            <a:ext cx="2104582"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301232" y="1791872"/>
            <a:ext cx="1453542" cy="593311"/>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Calibri"/>
                <a:ea typeface="Calibri"/>
                <a:cs typeface="Calibri"/>
                <a:sym typeface="Calibri"/>
              </a:rPr>
              <a:t>Click </a:t>
            </a:r>
            <a:r>
              <a:rPr lang="it-IT" sz="1400" kern="0" dirty="0" err="1">
                <a:solidFill>
                  <a:srgbClr val="000000"/>
                </a:solidFill>
                <a:latin typeface="Calibri"/>
                <a:ea typeface="Calibri"/>
                <a:cs typeface="Calibri"/>
                <a:sym typeface="Calibri"/>
              </a:rPr>
              <a:t>Submit</a:t>
            </a:r>
            <a:r>
              <a:rPr lang="it-IT" sz="1400" kern="0" dirty="0">
                <a:solidFill>
                  <a:srgbClr val="000000"/>
                </a:solidFill>
                <a:latin typeface="Calibri"/>
                <a:ea typeface="Calibri"/>
                <a:cs typeface="Calibri"/>
                <a:sym typeface="Calibri"/>
              </a:rPr>
              <a:t> </a:t>
            </a:r>
            <a:r>
              <a:rPr lang="it-IT" sz="1400" kern="0" dirty="0" err="1">
                <a:solidFill>
                  <a:srgbClr val="000000"/>
                </a:solidFill>
                <a:latin typeface="Calibri"/>
                <a:ea typeface="Calibri"/>
                <a:cs typeface="Calibri"/>
                <a:sym typeface="Calibri"/>
              </a:rPr>
              <a:t>REGISTER</a:t>
            </a:r>
            <a:r>
              <a:rPr lang="it-IT" sz="1400" kern="0" dirty="0">
                <a:solidFill>
                  <a:srgbClr val="000000"/>
                </a:solidFill>
                <a:latin typeface="Calibri"/>
                <a:ea typeface="Calibri"/>
                <a:cs typeface="Calibri"/>
                <a:sym typeface="Calibri"/>
              </a:rPr>
              <a:t> </a:t>
            </a:r>
            <a:r>
              <a:rPr lang="it-IT" sz="1400" kern="0" dirty="0" err="1">
                <a:solidFill>
                  <a:srgbClr val="000000"/>
                </a:solidFill>
                <a:latin typeface="Calibri"/>
                <a:ea typeface="Calibri"/>
                <a:cs typeface="Calibri"/>
                <a:sym typeface="Calibri"/>
              </a:rPr>
              <a:t>button</a:t>
            </a:r>
            <a:endParaRPr sz="1400" kern="0" dirty="0">
              <a:solidFill>
                <a:srgbClr val="000000"/>
              </a:solidFill>
              <a:latin typeface="Calibri"/>
              <a:ea typeface="Calibri"/>
              <a:cs typeface="Calibri"/>
              <a:sym typeface="Calibri"/>
            </a:endParaRPr>
          </a:p>
        </p:txBody>
      </p:sp>
      <p:cxnSp>
        <p:nvCxnSpPr>
          <p:cNvPr id="295" name="Google Shape;295;p37"/>
          <p:cNvCxnSpPr/>
          <p:nvPr/>
        </p:nvCxnSpPr>
        <p:spPr>
          <a:xfrm flipH="1">
            <a:off x="9892843" y="1566860"/>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730336" y="5253075"/>
            <a:ext cx="337120" cy="10758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299" name="Google Shape;299;p37"/>
          <p:cNvCxnSpPr>
            <a:cxnSpLocks/>
          </p:cNvCxnSpPr>
          <p:nvPr/>
        </p:nvCxnSpPr>
        <p:spPr>
          <a:xfrm>
            <a:off x="2470950" y="5982725"/>
            <a:ext cx="7259386" cy="2349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a:cxnSpLocks/>
          </p:cNvCxnSpPr>
          <p:nvPr/>
        </p:nvCxnSpPr>
        <p:spPr>
          <a:xfrm>
            <a:off x="4893211" y="2693395"/>
            <a:ext cx="17279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4885663" y="2435228"/>
            <a:ext cx="1843625" cy="482246"/>
          </a:xfrm>
          <a:prstGeom prst="rect">
            <a:avLst/>
          </a:prstGeom>
          <a:noFill/>
          <a:ln>
            <a:noFill/>
          </a:ln>
        </p:spPr>
        <p:txBody>
          <a:bodyPr spcFirstLastPara="1" wrap="square" lIns="107269" tIns="53620" rIns="107269" bIns="53620" anchor="t" anchorCtr="0">
            <a:noAutofit/>
          </a:bodyPr>
          <a:lstStyle/>
          <a:p>
            <a:pPr>
              <a:spcAft>
                <a:spcPts val="200"/>
              </a:spcAft>
              <a:buClr>
                <a:srgbClr val="000000"/>
              </a:buClr>
            </a:pPr>
            <a:r>
              <a:rPr lang="es-419" sz="1400" kern="0" dirty="0">
                <a:solidFill>
                  <a:srgbClr val="000000"/>
                </a:solidFill>
                <a:latin typeface="Calibri"/>
                <a:ea typeface="Calibri"/>
                <a:cs typeface="Calibri"/>
                <a:sym typeface="Calibri"/>
              </a:rPr>
              <a:t>createUser(username, email, password)</a:t>
            </a:r>
            <a:endParaRPr sz="1400" kern="0" dirty="0">
              <a:solidFill>
                <a:srgbClr val="000000"/>
              </a:solidFill>
              <a:latin typeface="Calibri"/>
              <a:ea typeface="Calibri"/>
              <a:cs typeface="Calibri"/>
              <a:sym typeface="Calibri"/>
            </a:endParaRPr>
          </a:p>
        </p:txBody>
      </p:sp>
      <p:sp>
        <p:nvSpPr>
          <p:cNvPr id="302" name="Google Shape;302;p37"/>
          <p:cNvSpPr/>
          <p:nvPr/>
        </p:nvSpPr>
        <p:spPr>
          <a:xfrm>
            <a:off x="9464447" y="1136084"/>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Window</a:t>
            </a:r>
            <a:endParaRPr sz="1200" kern="0" dirty="0">
              <a:solidFill>
                <a:srgbClr val="000000"/>
              </a:solidFill>
              <a:latin typeface="Calibri"/>
              <a:ea typeface="Calibri"/>
              <a:cs typeface="Calibri"/>
              <a:sym typeface="Calibri"/>
            </a:endParaRPr>
          </a:p>
        </p:txBody>
      </p:sp>
      <p:sp>
        <p:nvSpPr>
          <p:cNvPr id="35" name="Google Shape;290;p37"/>
          <p:cNvSpPr/>
          <p:nvPr/>
        </p:nvSpPr>
        <p:spPr>
          <a:xfrm>
            <a:off x="1671437" y="994996"/>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index.html + register.js</a:t>
            </a:r>
            <a:endParaRPr sz="1200" kern="0" dirty="0">
              <a:solidFill>
                <a:srgbClr val="000000"/>
              </a:solidFill>
              <a:latin typeface="Calibri"/>
              <a:ea typeface="Calibri"/>
              <a:cs typeface="Calibri"/>
              <a:sym typeface="Calibri"/>
            </a:endParaRPr>
          </a:p>
        </p:txBody>
      </p:sp>
      <p:sp>
        <p:nvSpPr>
          <p:cNvPr id="37" name="Google Shape;292;p37"/>
          <p:cNvSpPr/>
          <p:nvPr/>
        </p:nvSpPr>
        <p:spPr>
          <a:xfrm>
            <a:off x="2147826"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cxnSp>
        <p:nvCxnSpPr>
          <p:cNvPr id="50" name="Google Shape;293;p37"/>
          <p:cNvCxnSpPr>
            <a:cxnSpLocks/>
          </p:cNvCxnSpPr>
          <p:nvPr/>
        </p:nvCxnSpPr>
        <p:spPr>
          <a:xfrm>
            <a:off x="2484599" y="3552599"/>
            <a:ext cx="2081256"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2600078" y="3281137"/>
            <a:ext cx="1494032" cy="467174"/>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[user  == null ]</a:t>
            </a:r>
          </a:p>
          <a:p>
            <a:pPr algn="ctr">
              <a:buClr>
                <a:srgbClr val="000000"/>
              </a:buClr>
            </a:pPr>
            <a:r>
              <a:rPr lang="en-US" sz="1400" kern="0" dirty="0">
                <a:solidFill>
                  <a:srgbClr val="000000"/>
                </a:solidFill>
                <a:latin typeface="Calibri"/>
                <a:ea typeface="Calibri"/>
                <a:cs typeface="Calibri"/>
                <a:sym typeface="Calibri"/>
              </a:rPr>
              <a:t>s</a:t>
            </a:r>
            <a:r>
              <a:rPr lang="es-419" sz="1400" kern="0" dirty="0">
                <a:solidFill>
                  <a:srgbClr val="000000"/>
                </a:solidFill>
                <a:latin typeface="Calibri"/>
                <a:ea typeface="Calibri"/>
                <a:cs typeface="Calibri"/>
                <a:sym typeface="Calibri"/>
              </a:rPr>
              <a:t>tatus code 401</a:t>
            </a:r>
            <a:endParaRPr sz="1400" kern="0" dirty="0">
              <a:solidFill>
                <a:srgbClr val="000000"/>
              </a:solidFill>
              <a:latin typeface="Calibri"/>
              <a:ea typeface="Calibri"/>
              <a:cs typeface="Calibri"/>
              <a:sym typeface="Calibri"/>
            </a:endParaRPr>
          </a:p>
        </p:txBody>
      </p:sp>
      <p:sp>
        <p:nvSpPr>
          <p:cNvPr id="53" name="Google Shape;282;p37"/>
          <p:cNvSpPr/>
          <p:nvPr/>
        </p:nvSpPr>
        <p:spPr>
          <a:xfrm>
            <a:off x="8614116" y="254261"/>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15" name="TextBox 14"/>
          <p:cNvSpPr txBox="1"/>
          <p:nvPr/>
        </p:nvSpPr>
        <p:spPr>
          <a:xfrm>
            <a:off x="8905633" y="568461"/>
            <a:ext cx="1197764" cy="338554"/>
          </a:xfrm>
          <a:prstGeom prst="rect">
            <a:avLst/>
          </a:prstGeom>
          <a:noFill/>
        </p:spPr>
        <p:txBody>
          <a:bodyPr wrap="none" rtlCol="0">
            <a:spAutoFit/>
          </a:bodyPr>
          <a:lstStyle/>
          <a:p>
            <a:pPr>
              <a:buClr>
                <a:srgbClr val="000000"/>
              </a:buClr>
            </a:pPr>
            <a:r>
              <a:rPr lang="en-US" sz="1600" kern="0" dirty="0">
                <a:solidFill>
                  <a:srgbClr val="000000"/>
                </a:solidFill>
                <a:latin typeface="Arial"/>
                <a:cs typeface="Arial"/>
                <a:sym typeface="Arial"/>
              </a:rPr>
              <a:t>Client side </a:t>
            </a:r>
          </a:p>
        </p:txBody>
      </p:sp>
      <p:sp>
        <p:nvSpPr>
          <p:cNvPr id="55" name="Google Shape;282;p37"/>
          <p:cNvSpPr/>
          <p:nvPr/>
        </p:nvSpPr>
        <p:spPr>
          <a:xfrm>
            <a:off x="10185908" y="256533"/>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56" name="TextBox 55"/>
          <p:cNvSpPr txBox="1"/>
          <p:nvPr/>
        </p:nvSpPr>
        <p:spPr>
          <a:xfrm>
            <a:off x="10477426" y="570733"/>
            <a:ext cx="1279517" cy="338554"/>
          </a:xfrm>
          <a:prstGeom prst="rect">
            <a:avLst/>
          </a:prstGeom>
          <a:noFill/>
        </p:spPr>
        <p:txBody>
          <a:bodyPr wrap="none" rtlCol="0">
            <a:spAutoFit/>
          </a:bodyPr>
          <a:lstStyle/>
          <a:p>
            <a:pPr>
              <a:buClr>
                <a:srgbClr val="000000"/>
              </a:buClr>
            </a:pPr>
            <a:r>
              <a:rPr lang="en-US" sz="1600" kern="0" dirty="0">
                <a:solidFill>
                  <a:srgbClr val="000000"/>
                </a:solidFill>
                <a:latin typeface="Arial"/>
                <a:cs typeface="Arial"/>
                <a:sym typeface="Arial"/>
              </a:rPr>
              <a:t>Server side </a:t>
            </a:r>
          </a:p>
        </p:txBody>
      </p:sp>
      <p:cxnSp>
        <p:nvCxnSpPr>
          <p:cNvPr id="59" name="Google Shape;293;p37"/>
          <p:cNvCxnSpPr>
            <a:cxnSpLocks/>
          </p:cNvCxnSpPr>
          <p:nvPr/>
        </p:nvCxnSpPr>
        <p:spPr>
          <a:xfrm>
            <a:off x="2514167" y="4771991"/>
            <a:ext cx="2035548"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2600078" y="4495889"/>
            <a:ext cx="1523600" cy="65192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[user  != null ]</a:t>
            </a:r>
          </a:p>
          <a:p>
            <a:pPr algn="ctr">
              <a:buClr>
                <a:srgbClr val="000000"/>
              </a:buClr>
            </a:pPr>
            <a:r>
              <a:rPr lang="en-US" sz="1400" kern="0" dirty="0">
                <a:solidFill>
                  <a:srgbClr val="000000"/>
                </a:solidFill>
                <a:latin typeface="Calibri"/>
                <a:ea typeface="Calibri"/>
                <a:cs typeface="Calibri"/>
                <a:sym typeface="Calibri"/>
              </a:rPr>
              <a:t>s</a:t>
            </a:r>
            <a:r>
              <a:rPr lang="es-419" sz="1400" kern="0" dirty="0">
                <a:solidFill>
                  <a:srgbClr val="000000"/>
                </a:solidFill>
                <a:latin typeface="Calibri"/>
                <a:ea typeface="Calibri"/>
                <a:cs typeface="Calibri"/>
                <a:sym typeface="Calibri"/>
              </a:rPr>
              <a:t>tatus </a:t>
            </a:r>
            <a:r>
              <a:rPr lang="es-419" sz="1400" kern="0" dirty="0" err="1">
                <a:solidFill>
                  <a:srgbClr val="000000"/>
                </a:solidFill>
                <a:latin typeface="Calibri"/>
                <a:ea typeface="Calibri"/>
                <a:cs typeface="Calibri"/>
                <a:sym typeface="Calibri"/>
              </a:rPr>
              <a:t>code</a:t>
            </a:r>
            <a:r>
              <a:rPr lang="es-419" sz="1400" kern="0" dirty="0">
                <a:solidFill>
                  <a:srgbClr val="000000"/>
                </a:solidFill>
                <a:latin typeface="Calibri"/>
                <a:ea typeface="Calibri"/>
                <a:cs typeface="Calibri"/>
                <a:sym typeface="Calibri"/>
              </a:rPr>
              <a:t> </a:t>
            </a:r>
            <a:r>
              <a:rPr lang="en-US" sz="1400" kern="0" dirty="0">
                <a:solidFill>
                  <a:srgbClr val="000000"/>
                </a:solidFill>
                <a:latin typeface="Arial"/>
                <a:cs typeface="Arial"/>
                <a:sym typeface="Arial"/>
              </a:rPr>
              <a:t>200</a:t>
            </a:r>
          </a:p>
        </p:txBody>
      </p:sp>
      <p:sp>
        <p:nvSpPr>
          <p:cNvPr id="87" name="Google Shape;297;p37"/>
          <p:cNvSpPr txBox="1"/>
          <p:nvPr/>
        </p:nvSpPr>
        <p:spPr>
          <a:xfrm>
            <a:off x="4251805" y="5990441"/>
            <a:ext cx="3309187" cy="301437"/>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[window.location.href  = HomePage.html]</a:t>
            </a:r>
          </a:p>
        </p:txBody>
      </p:sp>
      <p:grpSp>
        <p:nvGrpSpPr>
          <p:cNvPr id="62" name="Group 61"/>
          <p:cNvGrpSpPr/>
          <p:nvPr/>
        </p:nvGrpSpPr>
        <p:grpSpPr>
          <a:xfrm>
            <a:off x="1653301" y="3648930"/>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464483" y="3525186"/>
            <a:ext cx="1320008" cy="563996"/>
          </a:xfrm>
          <a:prstGeom prst="rect">
            <a:avLst/>
          </a:prstGeom>
          <a:noFill/>
          <a:ln>
            <a:noFill/>
          </a:ln>
        </p:spPr>
        <p:txBody>
          <a:bodyPr spcFirstLastPara="1" wrap="square" lIns="107269" tIns="53620" rIns="107269" bIns="53620" anchor="t" anchorCtr="0">
            <a:noAutofit/>
          </a:bodyPr>
          <a:lstStyle/>
          <a:p>
            <a:pPr algn="ctr">
              <a:buClr>
                <a:srgbClr val="000000"/>
              </a:buClr>
            </a:pPr>
            <a:r>
              <a:rPr lang="it-IT" sz="1400" kern="0" dirty="0">
                <a:solidFill>
                  <a:srgbClr val="000000"/>
                </a:solidFill>
                <a:latin typeface="Calibri"/>
                <a:ea typeface="Calibri"/>
                <a:cs typeface="Calibri"/>
                <a:sym typeface="Calibri"/>
              </a:rPr>
              <a:t>Show index &amp; </a:t>
            </a:r>
            <a:r>
              <a:rPr lang="it-IT" sz="1400" kern="0" dirty="0" err="1">
                <a:solidFill>
                  <a:srgbClr val="000000"/>
                </a:solidFill>
                <a:latin typeface="Calibri"/>
                <a:ea typeface="Calibri"/>
                <a:cs typeface="Calibri"/>
                <a:sym typeface="Calibri"/>
              </a:rPr>
              <a:t>error</a:t>
            </a:r>
            <a:r>
              <a:rPr lang="it-IT" sz="1400" kern="0" dirty="0">
                <a:solidFill>
                  <a:srgbClr val="000000"/>
                </a:solidFill>
                <a:latin typeface="Calibri"/>
                <a:ea typeface="Calibri"/>
                <a:cs typeface="Calibri"/>
                <a:sym typeface="Calibri"/>
              </a:rPr>
              <a:t> </a:t>
            </a:r>
            <a:r>
              <a:rPr lang="it-IT" sz="1400" kern="0" dirty="0" err="1">
                <a:solidFill>
                  <a:srgbClr val="000000"/>
                </a:solidFill>
                <a:latin typeface="Calibri"/>
                <a:ea typeface="Calibri"/>
                <a:cs typeface="Calibri"/>
                <a:sym typeface="Calibri"/>
              </a:rPr>
              <a:t>message</a:t>
            </a:r>
            <a:endParaRPr sz="1400" kern="0" dirty="0">
              <a:solidFill>
                <a:srgbClr val="000000"/>
              </a:solidFill>
              <a:latin typeface="Calibri"/>
              <a:ea typeface="Calibri"/>
              <a:cs typeface="Calibri"/>
              <a:sym typeface="Calibri"/>
            </a:endParaRPr>
          </a:p>
        </p:txBody>
      </p:sp>
      <p:cxnSp>
        <p:nvCxnSpPr>
          <p:cNvPr id="98" name="Google Shape;275;p37"/>
          <p:cNvCxnSpPr/>
          <p:nvPr/>
        </p:nvCxnSpPr>
        <p:spPr>
          <a:xfrm>
            <a:off x="1360956"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36743" y="4652988"/>
            <a:ext cx="1254373" cy="244918"/>
          </a:xfrm>
          <a:prstGeom prst="rect">
            <a:avLst/>
          </a:prstGeom>
          <a:noFill/>
          <a:ln>
            <a:noFill/>
          </a:ln>
        </p:spPr>
        <p:txBody>
          <a:bodyPr spcFirstLastPara="1" wrap="square" lIns="107269" tIns="0" rIns="107269" bIns="0" anchor="t" anchorCtr="0">
            <a:noAutofit/>
          </a:bodyPr>
          <a:lstStyle/>
          <a:p>
            <a:pPr algn="ctr">
              <a:buClr>
                <a:srgbClr val="000000"/>
              </a:buClr>
            </a:pPr>
            <a:r>
              <a:rPr lang="it-IT" sz="1400" kern="0" dirty="0">
                <a:solidFill>
                  <a:srgbClr val="000000"/>
                </a:solidFill>
                <a:latin typeface="Calibri"/>
                <a:ea typeface="Calibri"/>
                <a:cs typeface="Calibri"/>
                <a:sym typeface="Calibri"/>
              </a:rPr>
              <a:t>Set username</a:t>
            </a:r>
            <a:endParaRPr sz="1400" kern="0" dirty="0">
              <a:solidFill>
                <a:srgbClr val="000000"/>
              </a:solidFill>
              <a:latin typeface="Calibri"/>
              <a:ea typeface="Calibri"/>
              <a:cs typeface="Calibri"/>
              <a:sym typeface="Calibri"/>
            </a:endParaRPr>
          </a:p>
        </p:txBody>
      </p:sp>
      <p:cxnSp>
        <p:nvCxnSpPr>
          <p:cNvPr id="58" name="Google Shape;295;p37"/>
          <p:cNvCxnSpPr/>
          <p:nvPr/>
        </p:nvCxnSpPr>
        <p:spPr>
          <a:xfrm>
            <a:off x="8781044" y="1664668"/>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8613336" y="4856413"/>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sp>
        <p:nvSpPr>
          <p:cNvPr id="64" name="Google Shape;302;p37"/>
          <p:cNvSpPr/>
          <p:nvPr/>
        </p:nvSpPr>
        <p:spPr>
          <a:xfrm>
            <a:off x="8223707" y="10626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Session storage</a:t>
            </a:r>
            <a:endParaRPr sz="1200" kern="0" dirty="0">
              <a:solidFill>
                <a:srgbClr val="000000"/>
              </a:solidFill>
              <a:latin typeface="Calibri"/>
              <a:ea typeface="Calibri"/>
              <a:cs typeface="Calibri"/>
              <a:sym typeface="Calibri"/>
            </a:endParaRPr>
          </a:p>
        </p:txBody>
      </p:sp>
      <p:cxnSp>
        <p:nvCxnSpPr>
          <p:cNvPr id="65" name="Google Shape;299;p37"/>
          <p:cNvCxnSpPr/>
          <p:nvPr/>
        </p:nvCxnSpPr>
        <p:spPr>
          <a:xfrm>
            <a:off x="2484598" y="5692428"/>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584608" y="4214085"/>
            <a:ext cx="1730826" cy="291743"/>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400" kern="0" dirty="0">
                <a:solidFill>
                  <a:srgbClr val="000000"/>
                </a:solidFill>
                <a:latin typeface="Calibri"/>
                <a:ea typeface="Calibri"/>
                <a:cs typeface="Calibri"/>
                <a:sym typeface="Calibri"/>
              </a:rPr>
              <a:t>[status code == 200 ]</a:t>
            </a:r>
            <a:endParaRPr sz="1400" kern="0" dirty="0">
              <a:solidFill>
                <a:srgbClr val="000000"/>
              </a:solidFill>
              <a:latin typeface="Calibri"/>
              <a:ea typeface="Calibri"/>
              <a:cs typeface="Calibri"/>
              <a:sym typeface="Calibri"/>
            </a:endParaRPr>
          </a:p>
        </p:txBody>
      </p:sp>
      <p:sp>
        <p:nvSpPr>
          <p:cNvPr id="277" name="Google Shape;277;p37"/>
          <p:cNvSpPr/>
          <p:nvPr/>
        </p:nvSpPr>
        <p:spPr>
          <a:xfrm>
            <a:off x="4565855" y="181668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grpSp>
        <p:nvGrpSpPr>
          <p:cNvPr id="67" name="Group 61">
            <a:extLst>
              <a:ext uri="{FF2B5EF4-FFF2-40B4-BE49-F238E27FC236}">
                <a16:creationId xmlns:a16="http://schemas.microsoft.com/office/drawing/2014/main" id="{E692F129-7CDA-CC49-A83D-1C73704BE60D}"/>
              </a:ext>
            </a:extLst>
          </p:cNvPr>
          <p:cNvGrpSpPr/>
          <p:nvPr/>
        </p:nvGrpSpPr>
        <p:grpSpPr>
          <a:xfrm>
            <a:off x="1634832" y="4897062"/>
            <a:ext cx="484693" cy="272090"/>
            <a:chOff x="614149" y="4401223"/>
            <a:chExt cx="484693" cy="507248"/>
          </a:xfrm>
        </p:grpSpPr>
        <p:cxnSp>
          <p:nvCxnSpPr>
            <p:cNvPr id="68" name="Straight Connector 51">
              <a:extLst>
                <a:ext uri="{FF2B5EF4-FFF2-40B4-BE49-F238E27FC236}">
                  <a16:creationId xmlns:a16="http://schemas.microsoft.com/office/drawing/2014/main" id="{427A87FE-55E9-FF4E-B15A-6BA29C946A9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56">
              <a:extLst>
                <a:ext uri="{FF2B5EF4-FFF2-40B4-BE49-F238E27FC236}">
                  <a16:creationId xmlns:a16="http://schemas.microsoft.com/office/drawing/2014/main" id="{03A5F07C-FED9-8646-B4BB-882E53382E7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0">
              <a:extLst>
                <a:ext uri="{FF2B5EF4-FFF2-40B4-BE49-F238E27FC236}">
                  <a16:creationId xmlns:a16="http://schemas.microsoft.com/office/drawing/2014/main" id="{74C2BDBC-0755-184A-9DDE-53B6B946AA2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89935" y="4209541"/>
            <a:ext cx="9761073" cy="218596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3" name="Rectangle 2"/>
          <p:cNvSpPr/>
          <p:nvPr/>
        </p:nvSpPr>
        <p:spPr>
          <a:xfrm>
            <a:off x="4790396" y="5400629"/>
            <a:ext cx="2299027" cy="276999"/>
          </a:xfrm>
          <a:prstGeom prst="rect">
            <a:avLst/>
          </a:prstGeom>
        </p:spPr>
        <p:txBody>
          <a:bodyPr wrap="none">
            <a:spAutoFit/>
          </a:bodyPr>
          <a:lstStyle/>
          <a:p>
            <a:pPr>
              <a:buClr>
                <a:srgbClr val="000000"/>
              </a:buClr>
            </a:pPr>
            <a:r>
              <a:rPr lang="it-IT" sz="1200" kern="0" dirty="0">
                <a:solidFill>
                  <a:srgbClr val="000000"/>
                </a:solidFill>
                <a:latin typeface="Arial"/>
                <a:cs typeface="Arial"/>
                <a:sym typeface="Arial"/>
              </a:rPr>
              <a:t>setItem('</a:t>
            </a:r>
            <a:r>
              <a:rPr lang="it-IT" sz="1200" u="sng" kern="0" dirty="0">
                <a:solidFill>
                  <a:srgbClr val="000000"/>
                </a:solidFill>
                <a:latin typeface="Arial"/>
                <a:cs typeface="Arial"/>
                <a:sym typeface="Arial"/>
              </a:rPr>
              <a:t>username', username)</a:t>
            </a:r>
            <a:endParaRPr lang="it-IT" sz="1200" kern="0" dirty="0">
              <a:solidFill>
                <a:srgbClr val="000000"/>
              </a:solidFill>
              <a:latin typeface="Arial"/>
              <a:cs typeface="Arial"/>
              <a:sym typeface="Arial"/>
            </a:endParaRPr>
          </a:p>
        </p:txBody>
      </p:sp>
      <p:sp>
        <p:nvSpPr>
          <p:cNvPr id="298" name="Google Shape;298;p37"/>
          <p:cNvSpPr txBox="1"/>
          <p:nvPr/>
        </p:nvSpPr>
        <p:spPr>
          <a:xfrm>
            <a:off x="2481392" y="2345912"/>
            <a:ext cx="2234858" cy="727807"/>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[username || password || email || repPwd == null ] </a:t>
            </a:r>
            <a:r>
              <a:rPr lang="en-US" sz="1400" kern="0" dirty="0">
                <a:solidFill>
                  <a:srgbClr val="000000"/>
                </a:solidFill>
                <a:latin typeface="Calibri"/>
                <a:ea typeface="Calibri"/>
                <a:cs typeface="Calibri"/>
                <a:sym typeface="Calibri"/>
              </a:rPr>
              <a:t>s</a:t>
            </a:r>
            <a:r>
              <a:rPr lang="es-419" sz="1400" kern="0" dirty="0" err="1">
                <a:solidFill>
                  <a:srgbClr val="000000"/>
                </a:solidFill>
                <a:latin typeface="Calibri"/>
                <a:ea typeface="Calibri"/>
                <a:cs typeface="Calibri"/>
                <a:sym typeface="Calibri"/>
              </a:rPr>
              <a:t>tatus</a:t>
            </a:r>
            <a:r>
              <a:rPr lang="es-419" sz="1400" kern="0" dirty="0">
                <a:solidFill>
                  <a:srgbClr val="000000"/>
                </a:solidFill>
                <a:latin typeface="Calibri"/>
                <a:ea typeface="Calibri"/>
                <a:cs typeface="Calibri"/>
                <a:sym typeface="Calibri"/>
              </a:rPr>
              <a:t> code 400</a:t>
            </a:r>
            <a:endParaRPr sz="1400" kern="0" dirty="0">
              <a:solidFill>
                <a:srgbClr val="000000"/>
              </a:solidFill>
              <a:latin typeface="Calibri"/>
              <a:ea typeface="Calibri"/>
              <a:cs typeface="Calibri"/>
              <a:sym typeface="Calibri"/>
            </a:endParaRPr>
          </a:p>
        </p:txBody>
      </p:sp>
      <p:sp>
        <p:nvSpPr>
          <p:cNvPr id="276" name="Google Shape;276;p37"/>
          <p:cNvSpPr txBox="1"/>
          <p:nvPr/>
        </p:nvSpPr>
        <p:spPr>
          <a:xfrm>
            <a:off x="2393689" y="1566860"/>
            <a:ext cx="2585165" cy="467231"/>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AJAX POST username, password, email, repPassword</a:t>
            </a:r>
            <a:endParaRPr sz="1400" kern="0" dirty="0">
              <a:solidFill>
                <a:srgbClr val="000000"/>
              </a:solidFill>
              <a:latin typeface="Calibri"/>
              <a:ea typeface="Calibri"/>
              <a:cs typeface="Calibri"/>
              <a:sym typeface="Calibri"/>
            </a:endParaRPr>
          </a:p>
        </p:txBody>
      </p:sp>
      <p:sp>
        <p:nvSpPr>
          <p:cNvPr id="20" name="Rectangle 1">
            <a:extLst>
              <a:ext uri="{FF2B5EF4-FFF2-40B4-BE49-F238E27FC236}">
                <a16:creationId xmlns:a16="http://schemas.microsoft.com/office/drawing/2014/main" id="{3DA1784C-FD0A-B6D4-6644-98A92B6BA15F}"/>
              </a:ext>
            </a:extLst>
          </p:cNvPr>
          <p:cNvSpPr/>
          <p:nvPr/>
        </p:nvSpPr>
        <p:spPr>
          <a:xfrm>
            <a:off x="589935" y="3320676"/>
            <a:ext cx="9761073" cy="89552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Tree>
    <p:extLst>
      <p:ext uri="{BB962C8B-B14F-4D97-AF65-F5344CB8AC3E}">
        <p14:creationId xmlns:p14="http://schemas.microsoft.com/office/powerpoint/2010/main" val="247906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cxnSp>
        <p:nvCxnSpPr>
          <p:cNvPr id="74" name="Google Shape;275;p37"/>
          <p:cNvCxnSpPr>
            <a:cxnSpLocks/>
            <a:endCxn id="87" idx="1"/>
          </p:cNvCxnSpPr>
          <p:nvPr/>
        </p:nvCxnSpPr>
        <p:spPr>
          <a:xfrm>
            <a:off x="3016204" y="2308192"/>
            <a:ext cx="845361" cy="652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9" name="Google Shape;309;p38"/>
          <p:cNvSpPr txBox="1">
            <a:spLocks noGrp="1"/>
          </p:cNvSpPr>
          <p:nvPr>
            <p:ph type="title"/>
          </p:nvPr>
        </p:nvSpPr>
        <p:spPr>
          <a:xfrm>
            <a:off x="67822" y="185301"/>
            <a:ext cx="7141906" cy="647449"/>
          </a:xfrm>
          <a:prstGeom prst="rect">
            <a:avLst/>
          </a:prstGeom>
          <a:noFill/>
          <a:ln>
            <a:noFill/>
          </a:ln>
        </p:spPr>
        <p:txBody>
          <a:bodyPr spcFirstLastPara="1" wrap="square" lIns="107269" tIns="53620" rIns="107269" bIns="53620" anchor="ctr" anchorCtr="0">
            <a:noAutofit/>
          </a:bodyPr>
          <a:lstStyle/>
          <a:p>
            <a:pPr>
              <a:buSzPts val="4400"/>
            </a:pPr>
            <a:r>
              <a:rPr lang="es-419" sz="4000" dirty="0"/>
              <a:t>Evento: caricamento Home page </a:t>
            </a:r>
            <a:endParaRPr sz="4000" dirty="0"/>
          </a:p>
        </p:txBody>
      </p:sp>
      <p:cxnSp>
        <p:nvCxnSpPr>
          <p:cNvPr id="27" name="Straight Connector 26"/>
          <p:cNvCxnSpPr/>
          <p:nvPr/>
        </p:nvCxnSpPr>
        <p:spPr>
          <a:xfrm>
            <a:off x="1437129" y="1806012"/>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 name="Google Shape;294;p37"/>
          <p:cNvSpPr txBox="1"/>
          <p:nvPr/>
        </p:nvSpPr>
        <p:spPr>
          <a:xfrm>
            <a:off x="472618" y="1936879"/>
            <a:ext cx="626506" cy="326580"/>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err="1">
                <a:solidFill>
                  <a:srgbClr val="000000"/>
                </a:solidFill>
                <a:latin typeface="Calibri"/>
                <a:ea typeface="Calibri"/>
                <a:cs typeface="Calibri"/>
                <a:sym typeface="Calibri"/>
              </a:rPr>
              <a:t>load</a:t>
            </a:r>
            <a:endParaRPr sz="1600" kern="0" dirty="0">
              <a:solidFill>
                <a:srgbClr val="000000"/>
              </a:solidFill>
              <a:latin typeface="Calibri"/>
              <a:ea typeface="Calibri"/>
              <a:cs typeface="Calibri"/>
              <a:sym typeface="Calibri"/>
            </a:endParaRPr>
          </a:p>
        </p:txBody>
      </p:sp>
      <p:sp>
        <p:nvSpPr>
          <p:cNvPr id="29" name="Google Shape;290;p37"/>
          <p:cNvSpPr/>
          <p:nvPr/>
        </p:nvSpPr>
        <p:spPr>
          <a:xfrm>
            <a:off x="645049" y="1140322"/>
            <a:ext cx="1516128"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HomePage.html + homePageHandler.js</a:t>
            </a:r>
            <a:endParaRPr sz="1200" kern="0" dirty="0">
              <a:solidFill>
                <a:srgbClr val="000000"/>
              </a:solidFill>
              <a:latin typeface="Calibri"/>
              <a:ea typeface="Calibri"/>
              <a:cs typeface="Calibri"/>
              <a:sym typeface="Calibri"/>
            </a:endParaRPr>
          </a:p>
        </p:txBody>
      </p:sp>
      <p:sp>
        <p:nvSpPr>
          <p:cNvPr id="30" name="Google Shape;292;p37"/>
          <p:cNvSpPr/>
          <p:nvPr/>
        </p:nvSpPr>
        <p:spPr>
          <a:xfrm>
            <a:off x="1266071" y="2031281"/>
            <a:ext cx="371892" cy="45920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37" name="Straight Connector 36"/>
          <p:cNvCxnSpPr/>
          <p:nvPr/>
        </p:nvCxnSpPr>
        <p:spPr>
          <a:xfrm>
            <a:off x="2845145" y="1808284"/>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90;p37"/>
          <p:cNvSpPr/>
          <p:nvPr/>
        </p:nvSpPr>
        <p:spPr>
          <a:xfrm>
            <a:off x="2304590" y="1142594"/>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Page</a:t>
            </a:r>
            <a:br>
              <a:rPr lang="es-419" sz="1400" kern="0" dirty="0">
                <a:solidFill>
                  <a:srgbClr val="000000"/>
                </a:solidFill>
                <a:latin typeface="Calibri"/>
                <a:ea typeface="Calibri"/>
                <a:cs typeface="Calibri"/>
                <a:sym typeface="Calibri"/>
              </a:rPr>
            </a:br>
            <a:r>
              <a:rPr lang="es-419" sz="1200" kern="0" dirty="0">
                <a:solidFill>
                  <a:srgbClr val="000000"/>
                </a:solidFill>
                <a:latin typeface="Calibri"/>
                <a:ea typeface="Calibri"/>
                <a:cs typeface="Calibri"/>
                <a:sym typeface="Calibri"/>
              </a:rPr>
              <a:t>Orchestrator</a:t>
            </a:r>
            <a:endParaRPr sz="1400" kern="0" dirty="0">
              <a:solidFill>
                <a:srgbClr val="000000"/>
              </a:solidFill>
              <a:latin typeface="Calibri"/>
              <a:ea typeface="Calibri"/>
              <a:cs typeface="Calibri"/>
              <a:sym typeface="Calibri"/>
            </a:endParaRPr>
          </a:p>
        </p:txBody>
      </p:sp>
      <p:sp>
        <p:nvSpPr>
          <p:cNvPr id="40" name="Google Shape;292;p37"/>
          <p:cNvSpPr/>
          <p:nvPr/>
        </p:nvSpPr>
        <p:spPr>
          <a:xfrm>
            <a:off x="2674087" y="2133877"/>
            <a:ext cx="368491" cy="44894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46" name="Google Shape;275;p37"/>
          <p:cNvCxnSpPr/>
          <p:nvPr/>
        </p:nvCxnSpPr>
        <p:spPr>
          <a:xfrm>
            <a:off x="1662815" y="2228129"/>
            <a:ext cx="96498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94;p37"/>
          <p:cNvSpPr txBox="1"/>
          <p:nvPr/>
        </p:nvSpPr>
        <p:spPr>
          <a:xfrm>
            <a:off x="1805641" y="1883879"/>
            <a:ext cx="783021" cy="376320"/>
          </a:xfrm>
          <a:prstGeom prst="rect">
            <a:avLst/>
          </a:prstGeom>
          <a:noFill/>
          <a:ln>
            <a:noFill/>
          </a:ln>
        </p:spPr>
        <p:txBody>
          <a:bodyPr spcFirstLastPara="1" wrap="square" lIns="107269" tIns="53620" rIns="107269" bIns="53620" anchor="t" anchorCtr="0">
            <a:noAutofit/>
          </a:bodyPr>
          <a:lstStyle/>
          <a:p>
            <a:pPr>
              <a:buClr>
                <a:srgbClr val="000000"/>
              </a:buClr>
            </a:pPr>
            <a:r>
              <a:rPr lang="it-IT" sz="1600" kern="0" dirty="0">
                <a:solidFill>
                  <a:srgbClr val="000000"/>
                </a:solidFill>
                <a:latin typeface="Calibri"/>
                <a:ea typeface="Calibri"/>
                <a:cs typeface="Calibri"/>
                <a:sym typeface="Calibri"/>
              </a:rPr>
              <a:t>start()</a:t>
            </a:r>
            <a:endParaRPr sz="1600" kern="0" dirty="0">
              <a:solidFill>
                <a:srgbClr val="000000"/>
              </a:solidFill>
              <a:latin typeface="Calibri"/>
              <a:ea typeface="Calibri"/>
              <a:cs typeface="Calibri"/>
              <a:sym typeface="Calibri"/>
            </a:endParaRPr>
          </a:p>
        </p:txBody>
      </p:sp>
      <p:cxnSp>
        <p:nvCxnSpPr>
          <p:cNvPr id="5" name="Straight Arrow Connector 4"/>
          <p:cNvCxnSpPr/>
          <p:nvPr/>
        </p:nvCxnSpPr>
        <p:spPr>
          <a:xfrm>
            <a:off x="929795" y="2229656"/>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3" name="Straight Connector 52"/>
          <p:cNvCxnSpPr>
            <a:cxnSpLocks/>
          </p:cNvCxnSpPr>
          <p:nvPr/>
        </p:nvCxnSpPr>
        <p:spPr>
          <a:xfrm>
            <a:off x="6192505" y="1810556"/>
            <a:ext cx="1" cy="494654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4" name="Google Shape;290;p37"/>
          <p:cNvSpPr/>
          <p:nvPr/>
        </p:nvSpPr>
        <p:spPr>
          <a:xfrm>
            <a:off x="5833732" y="1135822"/>
            <a:ext cx="88571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Document</a:t>
            </a:r>
            <a:br>
              <a:rPr lang="es-419" sz="1200" kern="0" dirty="0">
                <a:solidFill>
                  <a:srgbClr val="000000"/>
                </a:solidFill>
                <a:latin typeface="Calibri"/>
                <a:ea typeface="Calibri"/>
                <a:cs typeface="Calibri"/>
                <a:sym typeface="Calibri"/>
              </a:rPr>
            </a:br>
            <a:r>
              <a:rPr lang="es-419" sz="1200" kern="0" dirty="0">
                <a:solidFill>
                  <a:srgbClr val="000000"/>
                </a:solidFill>
                <a:latin typeface="Calibri"/>
                <a:ea typeface="Calibri"/>
                <a:cs typeface="Calibri"/>
                <a:sym typeface="Calibri"/>
              </a:rPr>
              <a:t>Details</a:t>
            </a:r>
            <a:endParaRPr sz="1200" kern="0" dirty="0">
              <a:solidFill>
                <a:srgbClr val="000000"/>
              </a:solidFill>
              <a:latin typeface="Calibri"/>
              <a:ea typeface="Calibri"/>
              <a:cs typeface="Calibri"/>
              <a:sym typeface="Calibri"/>
            </a:endParaRPr>
          </a:p>
        </p:txBody>
      </p:sp>
      <p:cxnSp>
        <p:nvCxnSpPr>
          <p:cNvPr id="59" name="Google Shape;275;p37"/>
          <p:cNvCxnSpPr>
            <a:cxnSpLocks/>
          </p:cNvCxnSpPr>
          <p:nvPr/>
        </p:nvCxnSpPr>
        <p:spPr>
          <a:xfrm>
            <a:off x="1682728" y="4461950"/>
            <a:ext cx="10112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94;p37"/>
          <p:cNvSpPr txBox="1"/>
          <p:nvPr/>
        </p:nvSpPr>
        <p:spPr>
          <a:xfrm>
            <a:off x="1730638" y="4094249"/>
            <a:ext cx="917075" cy="302681"/>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Calibri"/>
                <a:ea typeface="Calibri"/>
                <a:cs typeface="Calibri"/>
                <a:sym typeface="Calibri"/>
              </a:rPr>
              <a:t>refresh()</a:t>
            </a:r>
            <a:endParaRPr sz="1400" kern="0" dirty="0">
              <a:solidFill>
                <a:srgbClr val="000000"/>
              </a:solidFill>
              <a:latin typeface="Calibri"/>
              <a:ea typeface="Calibri"/>
              <a:cs typeface="Calibri"/>
              <a:sym typeface="Calibri"/>
            </a:endParaRPr>
          </a:p>
        </p:txBody>
      </p:sp>
      <p:cxnSp>
        <p:nvCxnSpPr>
          <p:cNvPr id="61" name="Straight Connector 60"/>
          <p:cNvCxnSpPr>
            <a:cxnSpLocks/>
            <a:stCxn id="62" idx="2"/>
          </p:cNvCxnSpPr>
          <p:nvPr/>
        </p:nvCxnSpPr>
        <p:spPr>
          <a:xfrm>
            <a:off x="5424296" y="1790507"/>
            <a:ext cx="13995" cy="4900474"/>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2" name="Google Shape;290;p37"/>
          <p:cNvSpPr/>
          <p:nvPr/>
        </p:nvSpPr>
        <p:spPr>
          <a:xfrm>
            <a:off x="5092106" y="1139128"/>
            <a:ext cx="664380"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Wizard</a:t>
            </a:r>
            <a:endParaRPr sz="1200" kern="0" dirty="0">
              <a:solidFill>
                <a:srgbClr val="000000"/>
              </a:solidFill>
              <a:latin typeface="Calibri"/>
              <a:ea typeface="Calibri"/>
              <a:cs typeface="Calibri"/>
              <a:sym typeface="Calibri"/>
            </a:endParaRPr>
          </a:p>
        </p:txBody>
      </p:sp>
      <p:sp>
        <p:nvSpPr>
          <p:cNvPr id="72" name="Google Shape;294;p37"/>
          <p:cNvSpPr txBox="1"/>
          <p:nvPr/>
        </p:nvSpPr>
        <p:spPr>
          <a:xfrm>
            <a:off x="3071151" y="4581509"/>
            <a:ext cx="783021" cy="316610"/>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Calibri"/>
                <a:ea typeface="Calibri"/>
                <a:cs typeface="Calibri"/>
                <a:sym typeface="Calibri"/>
              </a:rPr>
              <a:t>show()</a:t>
            </a:r>
            <a:endParaRPr sz="1400" kern="0" dirty="0">
              <a:solidFill>
                <a:srgbClr val="000000"/>
              </a:solidFill>
              <a:latin typeface="Calibri"/>
              <a:ea typeface="Calibri"/>
              <a:cs typeface="Calibri"/>
              <a:sym typeface="Calibri"/>
            </a:endParaRPr>
          </a:p>
        </p:txBody>
      </p:sp>
      <p:sp>
        <p:nvSpPr>
          <p:cNvPr id="97" name="Google Shape;318;p38"/>
          <p:cNvSpPr txBox="1"/>
          <p:nvPr/>
        </p:nvSpPr>
        <p:spPr>
          <a:xfrm>
            <a:off x="3126036" y="3318822"/>
            <a:ext cx="669394" cy="3080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hide()</a:t>
            </a:r>
            <a:endParaRPr sz="1400" kern="0" dirty="0">
              <a:solidFill>
                <a:srgbClr val="000000"/>
              </a:solidFill>
              <a:latin typeface="Calibri"/>
              <a:ea typeface="Calibri"/>
              <a:cs typeface="Calibri"/>
              <a:sym typeface="Calibri"/>
            </a:endParaRPr>
          </a:p>
        </p:txBody>
      </p:sp>
      <p:cxnSp>
        <p:nvCxnSpPr>
          <p:cNvPr id="98" name="Google Shape;275;p37"/>
          <p:cNvCxnSpPr>
            <a:cxnSpLocks/>
          </p:cNvCxnSpPr>
          <p:nvPr/>
        </p:nvCxnSpPr>
        <p:spPr>
          <a:xfrm flipV="1">
            <a:off x="3043499" y="3602269"/>
            <a:ext cx="2254266" cy="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Google Shape;318;p38"/>
          <p:cNvSpPr txBox="1"/>
          <p:nvPr/>
        </p:nvSpPr>
        <p:spPr>
          <a:xfrm>
            <a:off x="3086668" y="3717578"/>
            <a:ext cx="685943" cy="231469"/>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create</a:t>
            </a:r>
            <a:endParaRPr sz="1400" kern="0" dirty="0">
              <a:solidFill>
                <a:srgbClr val="000000"/>
              </a:solidFill>
              <a:latin typeface="Calibri"/>
              <a:ea typeface="Calibri"/>
              <a:cs typeface="Calibri"/>
              <a:sym typeface="Calibri"/>
            </a:endParaRPr>
          </a:p>
        </p:txBody>
      </p:sp>
      <p:sp>
        <p:nvSpPr>
          <p:cNvPr id="108" name="Google Shape;292;p37"/>
          <p:cNvSpPr/>
          <p:nvPr/>
        </p:nvSpPr>
        <p:spPr>
          <a:xfrm>
            <a:off x="5297764" y="3242108"/>
            <a:ext cx="239316" cy="335873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77" name="Google Shape;292;p37"/>
          <p:cNvSpPr/>
          <p:nvPr/>
        </p:nvSpPr>
        <p:spPr>
          <a:xfrm>
            <a:off x="6022076" y="2896486"/>
            <a:ext cx="383142" cy="37247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grpSp>
        <p:nvGrpSpPr>
          <p:cNvPr id="90" name="Group 89"/>
          <p:cNvGrpSpPr/>
          <p:nvPr/>
        </p:nvGrpSpPr>
        <p:grpSpPr>
          <a:xfrm>
            <a:off x="6607081" y="6051990"/>
            <a:ext cx="484693" cy="88024"/>
            <a:chOff x="614149" y="4401223"/>
            <a:chExt cx="484693" cy="507248"/>
          </a:xfrm>
        </p:grpSpPr>
        <p:cxnSp>
          <p:nvCxnSpPr>
            <p:cNvPr id="91" name="Straight Connector 90"/>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10" name="Google Shape;310;p38"/>
          <p:cNvSpPr/>
          <p:nvPr/>
        </p:nvSpPr>
        <p:spPr>
          <a:xfrm>
            <a:off x="9593742" y="1150645"/>
            <a:ext cx="962443" cy="62866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GetDocuments</a:t>
            </a:r>
            <a:endParaRPr sz="1600" kern="0" dirty="0">
              <a:solidFill>
                <a:srgbClr val="000000"/>
              </a:solidFill>
              <a:latin typeface="Calibri"/>
              <a:ea typeface="Calibri"/>
              <a:cs typeface="Calibri"/>
              <a:sym typeface="Calibri"/>
            </a:endParaRPr>
          </a:p>
        </p:txBody>
      </p:sp>
      <p:cxnSp>
        <p:nvCxnSpPr>
          <p:cNvPr id="311" name="Google Shape;311;p38"/>
          <p:cNvCxnSpPr/>
          <p:nvPr/>
        </p:nvCxnSpPr>
        <p:spPr>
          <a:xfrm>
            <a:off x="10043630" y="1844238"/>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a:cxnSpLocks/>
          </p:cNvCxnSpPr>
          <p:nvPr/>
        </p:nvCxnSpPr>
        <p:spPr>
          <a:xfrm>
            <a:off x="7251635" y="4892143"/>
            <a:ext cx="80906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7272887" y="4094249"/>
            <a:ext cx="762410" cy="959569"/>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Calibri"/>
                <a:ea typeface="Calibri"/>
                <a:cs typeface="Calibri"/>
                <a:sym typeface="Calibri"/>
              </a:rPr>
              <a:t>AJAX GET</a:t>
            </a:r>
          </a:p>
          <a:p>
            <a:pPr>
              <a:buClr>
                <a:srgbClr val="000000"/>
              </a:buClr>
            </a:pPr>
            <a:r>
              <a:rPr lang="es-419" sz="1200" kern="0" dirty="0">
                <a:solidFill>
                  <a:srgbClr val="000000"/>
                </a:solidFill>
                <a:latin typeface="Calibri"/>
                <a:ea typeface="Calibri"/>
                <a:cs typeface="Calibri"/>
                <a:sym typeface="Calibri"/>
              </a:rPr>
              <a:t>/GetDirectories</a:t>
            </a:r>
            <a:endParaRPr sz="1200" kern="0" dirty="0">
              <a:solidFill>
                <a:srgbClr val="000000"/>
              </a:solidFill>
              <a:latin typeface="Calibri"/>
              <a:ea typeface="Calibri"/>
              <a:cs typeface="Calibri"/>
              <a:sym typeface="Calibri"/>
            </a:endParaRPr>
          </a:p>
        </p:txBody>
      </p:sp>
      <p:sp>
        <p:nvSpPr>
          <p:cNvPr id="314" name="Google Shape;314;p38"/>
          <p:cNvSpPr/>
          <p:nvPr/>
        </p:nvSpPr>
        <p:spPr>
          <a:xfrm>
            <a:off x="9978410" y="5557742"/>
            <a:ext cx="139155" cy="67847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315" name="Google Shape;315;p38"/>
          <p:cNvSpPr/>
          <p:nvPr/>
        </p:nvSpPr>
        <p:spPr>
          <a:xfrm>
            <a:off x="10606508" y="1138722"/>
            <a:ext cx="1054102"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Document</a:t>
            </a:r>
          </a:p>
          <a:p>
            <a:pPr algn="ctr">
              <a:buClr>
                <a:srgbClr val="000000"/>
              </a:buClr>
            </a:pPr>
            <a:r>
              <a:rPr lang="es-419" sz="1400" kern="0" dirty="0">
                <a:solidFill>
                  <a:srgbClr val="000000"/>
                </a:solidFill>
                <a:latin typeface="Calibri"/>
                <a:ea typeface="Calibri"/>
                <a:cs typeface="Calibri"/>
                <a:sym typeface="Calibri"/>
              </a:rPr>
              <a:t>DAO</a:t>
            </a:r>
            <a:endParaRPr sz="1400" kern="0" dirty="0">
              <a:solidFill>
                <a:srgbClr val="000000"/>
              </a:solidFill>
              <a:latin typeface="Calibri"/>
              <a:ea typeface="Calibri"/>
              <a:cs typeface="Calibri"/>
              <a:sym typeface="Calibri"/>
            </a:endParaRPr>
          </a:p>
        </p:txBody>
      </p:sp>
      <p:cxnSp>
        <p:nvCxnSpPr>
          <p:cNvPr id="316" name="Google Shape;316;p38"/>
          <p:cNvCxnSpPr/>
          <p:nvPr/>
        </p:nvCxnSpPr>
        <p:spPr>
          <a:xfrm flipH="1">
            <a:off x="11045030" y="1763278"/>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a:cxnSpLocks/>
          </p:cNvCxnSpPr>
          <p:nvPr/>
        </p:nvCxnSpPr>
        <p:spPr>
          <a:xfrm flipH="1" flipV="1">
            <a:off x="10105935" y="5968822"/>
            <a:ext cx="908436" cy="722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10096195" y="5912786"/>
            <a:ext cx="1111951" cy="286814"/>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documents</a:t>
            </a:r>
            <a:endParaRPr sz="1400" kern="0" dirty="0">
              <a:solidFill>
                <a:srgbClr val="000000"/>
              </a:solidFill>
              <a:latin typeface="Calibri"/>
              <a:ea typeface="Calibri"/>
              <a:cs typeface="Calibri"/>
              <a:sym typeface="Calibri"/>
            </a:endParaRPr>
          </a:p>
        </p:txBody>
      </p:sp>
      <p:cxnSp>
        <p:nvCxnSpPr>
          <p:cNvPr id="320" name="Google Shape;320;p38"/>
          <p:cNvCxnSpPr>
            <a:cxnSpLocks/>
          </p:cNvCxnSpPr>
          <p:nvPr/>
        </p:nvCxnSpPr>
        <p:spPr>
          <a:xfrm>
            <a:off x="10117565" y="5813665"/>
            <a:ext cx="907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10054050" y="5167747"/>
            <a:ext cx="1054102" cy="624557"/>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Calibri"/>
                <a:ea typeface="Calibri"/>
                <a:cs typeface="Calibri"/>
                <a:sym typeface="Calibri"/>
              </a:rPr>
              <a:t>findDocumentsByUser(session.user.id</a:t>
            </a:r>
            <a:r>
              <a:rPr lang="es-419" sz="1400" kern="0" dirty="0">
                <a:solidFill>
                  <a:srgbClr val="000000"/>
                </a:solidFill>
                <a:latin typeface="Calibri"/>
                <a:ea typeface="Calibri"/>
                <a:cs typeface="Calibri"/>
                <a:sym typeface="Calibri"/>
              </a:rPr>
              <a:t>)</a:t>
            </a:r>
            <a:endParaRPr sz="1400" kern="0" dirty="0">
              <a:solidFill>
                <a:srgbClr val="000000"/>
              </a:solidFill>
              <a:latin typeface="Calibri"/>
              <a:ea typeface="Calibri"/>
              <a:cs typeface="Calibri"/>
              <a:sym typeface="Calibri"/>
            </a:endParaRPr>
          </a:p>
        </p:txBody>
      </p:sp>
      <p:cxnSp>
        <p:nvCxnSpPr>
          <p:cNvPr id="67" name="Straight Connector 66"/>
          <p:cNvCxnSpPr>
            <a:cxnSpLocks/>
          </p:cNvCxnSpPr>
          <p:nvPr/>
        </p:nvCxnSpPr>
        <p:spPr>
          <a:xfrm>
            <a:off x="7168995" y="1799382"/>
            <a:ext cx="5291" cy="499753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8" name="Google Shape;290;p37"/>
          <p:cNvSpPr/>
          <p:nvPr/>
        </p:nvSpPr>
        <p:spPr>
          <a:xfrm>
            <a:off x="6789584" y="1154574"/>
            <a:ext cx="831066" cy="630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Directory Tree</a:t>
            </a:r>
            <a:endParaRPr sz="1200" kern="0" dirty="0">
              <a:solidFill>
                <a:srgbClr val="000000"/>
              </a:solidFill>
              <a:latin typeface="Calibri"/>
              <a:ea typeface="Calibri"/>
              <a:cs typeface="Calibri"/>
              <a:sym typeface="Calibri"/>
            </a:endParaRPr>
          </a:p>
        </p:txBody>
      </p:sp>
      <p:sp>
        <p:nvSpPr>
          <p:cNvPr id="69" name="Google Shape;292;p37"/>
          <p:cNvSpPr/>
          <p:nvPr/>
        </p:nvSpPr>
        <p:spPr>
          <a:xfrm>
            <a:off x="7084713" y="2260199"/>
            <a:ext cx="164146" cy="442685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83" name="Google Shape;317;p38"/>
          <p:cNvCxnSpPr>
            <a:cxnSpLocks/>
          </p:cNvCxnSpPr>
          <p:nvPr/>
        </p:nvCxnSpPr>
        <p:spPr>
          <a:xfrm flipH="1">
            <a:off x="7233474" y="5259514"/>
            <a:ext cx="78489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4" name="Google Shape;318;p38"/>
          <p:cNvSpPr txBox="1"/>
          <p:nvPr/>
        </p:nvSpPr>
        <p:spPr>
          <a:xfrm>
            <a:off x="7148991" y="5215493"/>
            <a:ext cx="991900" cy="3080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directories</a:t>
            </a:r>
            <a:endParaRPr sz="1400" kern="0" dirty="0">
              <a:solidFill>
                <a:srgbClr val="000000"/>
              </a:solidFill>
              <a:latin typeface="Calibri"/>
              <a:ea typeface="Calibri"/>
              <a:cs typeface="Calibri"/>
              <a:sym typeface="Calibri"/>
            </a:endParaRPr>
          </a:p>
        </p:txBody>
      </p:sp>
      <p:sp>
        <p:nvSpPr>
          <p:cNvPr id="94" name="Google Shape;318;p38"/>
          <p:cNvSpPr txBox="1"/>
          <p:nvPr/>
        </p:nvSpPr>
        <p:spPr>
          <a:xfrm>
            <a:off x="6335303" y="5771320"/>
            <a:ext cx="851310" cy="272971"/>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update()</a:t>
            </a:r>
            <a:endParaRPr sz="1400" kern="0" dirty="0">
              <a:solidFill>
                <a:srgbClr val="000000"/>
              </a:solidFill>
              <a:latin typeface="Calibri"/>
              <a:ea typeface="Calibri"/>
              <a:cs typeface="Calibri"/>
              <a:sym typeface="Calibri"/>
            </a:endParaRPr>
          </a:p>
        </p:txBody>
      </p:sp>
      <p:sp>
        <p:nvSpPr>
          <p:cNvPr id="75" name="Google Shape;294;p37"/>
          <p:cNvSpPr txBox="1"/>
          <p:nvPr/>
        </p:nvSpPr>
        <p:spPr>
          <a:xfrm>
            <a:off x="3068212" y="1846266"/>
            <a:ext cx="837260" cy="449165"/>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Calibri"/>
                <a:ea typeface="Calibri"/>
                <a:cs typeface="Calibri"/>
                <a:sym typeface="Calibri"/>
              </a:rPr>
              <a:t>create &amp; show()</a:t>
            </a:r>
            <a:endParaRPr sz="1400" kern="0" dirty="0">
              <a:solidFill>
                <a:srgbClr val="000000"/>
              </a:solidFill>
              <a:latin typeface="Calibri"/>
              <a:ea typeface="Calibri"/>
              <a:cs typeface="Calibri"/>
              <a:sym typeface="Calibri"/>
            </a:endParaRPr>
          </a:p>
        </p:txBody>
      </p:sp>
      <p:cxnSp>
        <p:nvCxnSpPr>
          <p:cNvPr id="76" name="Google Shape;295;p37"/>
          <p:cNvCxnSpPr/>
          <p:nvPr/>
        </p:nvCxnSpPr>
        <p:spPr>
          <a:xfrm>
            <a:off x="4029273" y="1843764"/>
            <a:ext cx="10566" cy="465014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7" name="Google Shape;296;p37"/>
          <p:cNvSpPr/>
          <p:nvPr/>
        </p:nvSpPr>
        <p:spPr>
          <a:xfrm>
            <a:off x="3861565" y="2023618"/>
            <a:ext cx="248173" cy="58220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sp>
        <p:nvSpPr>
          <p:cNvPr id="88" name="Google Shape;302;p37"/>
          <p:cNvSpPr/>
          <p:nvPr/>
        </p:nvSpPr>
        <p:spPr>
          <a:xfrm>
            <a:off x="3541736" y="1229589"/>
            <a:ext cx="811193"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Welcome</a:t>
            </a:r>
          </a:p>
          <a:p>
            <a:pPr algn="ctr">
              <a:buClr>
                <a:srgbClr val="000000"/>
              </a:buClr>
            </a:pPr>
            <a:r>
              <a:rPr lang="es-419" sz="1200" kern="0" dirty="0">
                <a:solidFill>
                  <a:srgbClr val="000000"/>
                </a:solidFill>
                <a:latin typeface="Calibri"/>
                <a:ea typeface="Calibri"/>
                <a:cs typeface="Calibri"/>
                <a:sym typeface="Calibri"/>
              </a:rPr>
              <a:t>message</a:t>
            </a:r>
            <a:endParaRPr sz="1200" kern="0" dirty="0">
              <a:solidFill>
                <a:srgbClr val="000000"/>
              </a:solidFill>
              <a:latin typeface="Calibri"/>
              <a:ea typeface="Calibri"/>
              <a:cs typeface="Calibri"/>
              <a:sym typeface="Calibri"/>
            </a:endParaRPr>
          </a:p>
        </p:txBody>
      </p:sp>
      <p:sp>
        <p:nvSpPr>
          <p:cNvPr id="319" name="Google Shape;319;p38"/>
          <p:cNvSpPr/>
          <p:nvPr/>
        </p:nvSpPr>
        <p:spPr>
          <a:xfrm>
            <a:off x="11020946" y="5711259"/>
            <a:ext cx="133793" cy="35309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3" name="Google Shape;282;p37">
            <a:extLst>
              <a:ext uri="{FF2B5EF4-FFF2-40B4-BE49-F238E27FC236}">
                <a16:creationId xmlns:a16="http://schemas.microsoft.com/office/drawing/2014/main" id="{0854227F-6D41-CD1F-4ABB-8796D7E723A2}"/>
              </a:ext>
            </a:extLst>
          </p:cNvPr>
          <p:cNvSpPr/>
          <p:nvPr/>
        </p:nvSpPr>
        <p:spPr>
          <a:xfrm>
            <a:off x="8990545" y="232998"/>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4" name="TextBox 14">
            <a:extLst>
              <a:ext uri="{FF2B5EF4-FFF2-40B4-BE49-F238E27FC236}">
                <a16:creationId xmlns:a16="http://schemas.microsoft.com/office/drawing/2014/main" id="{A30A3078-FF6B-80C2-1E46-D42C010C9B89}"/>
              </a:ext>
            </a:extLst>
          </p:cNvPr>
          <p:cNvSpPr txBox="1"/>
          <p:nvPr/>
        </p:nvSpPr>
        <p:spPr>
          <a:xfrm>
            <a:off x="9282062" y="547198"/>
            <a:ext cx="1197764" cy="338554"/>
          </a:xfrm>
          <a:prstGeom prst="rect">
            <a:avLst/>
          </a:prstGeom>
          <a:noFill/>
        </p:spPr>
        <p:txBody>
          <a:bodyPr wrap="none" rtlCol="0">
            <a:spAutoFit/>
          </a:bodyPr>
          <a:lstStyle/>
          <a:p>
            <a:pPr>
              <a:buClr>
                <a:srgbClr val="000000"/>
              </a:buClr>
            </a:pPr>
            <a:r>
              <a:rPr lang="en-US" sz="1600" kern="0" dirty="0">
                <a:solidFill>
                  <a:srgbClr val="000000"/>
                </a:solidFill>
                <a:latin typeface="Arial"/>
                <a:cs typeface="Arial"/>
                <a:sym typeface="Arial"/>
              </a:rPr>
              <a:t>Client side </a:t>
            </a:r>
          </a:p>
        </p:txBody>
      </p:sp>
      <p:sp>
        <p:nvSpPr>
          <p:cNvPr id="6" name="Google Shape;282;p37">
            <a:extLst>
              <a:ext uri="{FF2B5EF4-FFF2-40B4-BE49-F238E27FC236}">
                <a16:creationId xmlns:a16="http://schemas.microsoft.com/office/drawing/2014/main" id="{02AE6088-6336-7C7D-5D17-3D72A29F03E7}"/>
              </a:ext>
            </a:extLst>
          </p:cNvPr>
          <p:cNvSpPr/>
          <p:nvPr/>
        </p:nvSpPr>
        <p:spPr>
          <a:xfrm>
            <a:off x="10562337" y="235270"/>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7" name="TextBox 55">
            <a:extLst>
              <a:ext uri="{FF2B5EF4-FFF2-40B4-BE49-F238E27FC236}">
                <a16:creationId xmlns:a16="http://schemas.microsoft.com/office/drawing/2014/main" id="{C5B3EE8F-E92C-8335-9D0F-AB44BD262013}"/>
              </a:ext>
            </a:extLst>
          </p:cNvPr>
          <p:cNvSpPr txBox="1"/>
          <p:nvPr/>
        </p:nvSpPr>
        <p:spPr>
          <a:xfrm>
            <a:off x="10853855" y="549470"/>
            <a:ext cx="1279517" cy="338554"/>
          </a:xfrm>
          <a:prstGeom prst="rect">
            <a:avLst/>
          </a:prstGeom>
          <a:noFill/>
        </p:spPr>
        <p:txBody>
          <a:bodyPr wrap="none" rtlCol="0">
            <a:spAutoFit/>
          </a:bodyPr>
          <a:lstStyle/>
          <a:p>
            <a:pPr>
              <a:buClr>
                <a:srgbClr val="000000"/>
              </a:buClr>
            </a:pPr>
            <a:r>
              <a:rPr lang="en-US" sz="1600" kern="0" dirty="0">
                <a:solidFill>
                  <a:srgbClr val="000000"/>
                </a:solidFill>
                <a:latin typeface="Arial"/>
                <a:cs typeface="Arial"/>
                <a:sym typeface="Arial"/>
              </a:rPr>
              <a:t>Server side </a:t>
            </a:r>
          </a:p>
        </p:txBody>
      </p:sp>
      <p:sp>
        <p:nvSpPr>
          <p:cNvPr id="33" name="Google Shape;310;p38">
            <a:extLst>
              <a:ext uri="{FF2B5EF4-FFF2-40B4-BE49-F238E27FC236}">
                <a16:creationId xmlns:a16="http://schemas.microsoft.com/office/drawing/2014/main" id="{9B0066D5-BD9A-1AEF-A137-918B2F0A753A}"/>
              </a:ext>
            </a:extLst>
          </p:cNvPr>
          <p:cNvSpPr/>
          <p:nvPr/>
        </p:nvSpPr>
        <p:spPr>
          <a:xfrm>
            <a:off x="7686145" y="1154574"/>
            <a:ext cx="905523" cy="6274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GetDirectories</a:t>
            </a:r>
            <a:endParaRPr sz="1600" kern="0" dirty="0">
              <a:solidFill>
                <a:srgbClr val="000000"/>
              </a:solidFill>
              <a:latin typeface="Calibri"/>
              <a:ea typeface="Calibri"/>
              <a:cs typeface="Calibri"/>
              <a:sym typeface="Calibri"/>
            </a:endParaRPr>
          </a:p>
        </p:txBody>
      </p:sp>
      <p:cxnSp>
        <p:nvCxnSpPr>
          <p:cNvPr id="34" name="Google Shape;311;p38">
            <a:extLst>
              <a:ext uri="{FF2B5EF4-FFF2-40B4-BE49-F238E27FC236}">
                <a16:creationId xmlns:a16="http://schemas.microsoft.com/office/drawing/2014/main" id="{745B4EFB-B5A5-1A30-FD8D-213CFE6F645F}"/>
              </a:ext>
            </a:extLst>
          </p:cNvPr>
          <p:cNvCxnSpPr/>
          <p:nvPr/>
        </p:nvCxnSpPr>
        <p:spPr>
          <a:xfrm>
            <a:off x="8111753" y="1848167"/>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 name="Google Shape;314;p38">
            <a:extLst>
              <a:ext uri="{FF2B5EF4-FFF2-40B4-BE49-F238E27FC236}">
                <a16:creationId xmlns:a16="http://schemas.microsoft.com/office/drawing/2014/main" id="{AD5A6ABD-82B2-545A-30FC-205D025B8FBA}"/>
              </a:ext>
            </a:extLst>
          </p:cNvPr>
          <p:cNvSpPr/>
          <p:nvPr/>
        </p:nvSpPr>
        <p:spPr>
          <a:xfrm>
            <a:off x="8045716" y="4669069"/>
            <a:ext cx="123662" cy="77691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36" name="Google Shape;315;p38">
            <a:extLst>
              <a:ext uri="{FF2B5EF4-FFF2-40B4-BE49-F238E27FC236}">
                <a16:creationId xmlns:a16="http://schemas.microsoft.com/office/drawing/2014/main" id="{6A6D6DDF-0599-900D-2C70-FF8D9D9F1671}"/>
              </a:ext>
            </a:extLst>
          </p:cNvPr>
          <p:cNvSpPr/>
          <p:nvPr/>
        </p:nvSpPr>
        <p:spPr>
          <a:xfrm>
            <a:off x="8641996" y="1150154"/>
            <a:ext cx="90591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Directory</a:t>
            </a:r>
          </a:p>
          <a:p>
            <a:pPr algn="ctr">
              <a:buClr>
                <a:srgbClr val="000000"/>
              </a:buClr>
            </a:pPr>
            <a:r>
              <a:rPr lang="es-419" sz="1400" kern="0" dirty="0">
                <a:solidFill>
                  <a:srgbClr val="000000"/>
                </a:solidFill>
                <a:latin typeface="Calibri"/>
                <a:ea typeface="Calibri"/>
                <a:cs typeface="Calibri"/>
                <a:sym typeface="Calibri"/>
              </a:rPr>
              <a:t>DAO</a:t>
            </a:r>
            <a:endParaRPr sz="1400" kern="0" dirty="0">
              <a:solidFill>
                <a:srgbClr val="000000"/>
              </a:solidFill>
              <a:latin typeface="Calibri"/>
              <a:ea typeface="Calibri"/>
              <a:cs typeface="Calibri"/>
              <a:sym typeface="Calibri"/>
            </a:endParaRPr>
          </a:p>
        </p:txBody>
      </p:sp>
      <p:cxnSp>
        <p:nvCxnSpPr>
          <p:cNvPr id="38" name="Google Shape;316;p38">
            <a:extLst>
              <a:ext uri="{FF2B5EF4-FFF2-40B4-BE49-F238E27FC236}">
                <a16:creationId xmlns:a16="http://schemas.microsoft.com/office/drawing/2014/main" id="{94F39420-3B59-34B4-7761-67869AFF599C}"/>
              </a:ext>
            </a:extLst>
          </p:cNvPr>
          <p:cNvCxnSpPr/>
          <p:nvPr/>
        </p:nvCxnSpPr>
        <p:spPr>
          <a:xfrm flipH="1">
            <a:off x="9113153" y="1767207"/>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1" name="Google Shape;317;p38">
            <a:extLst>
              <a:ext uri="{FF2B5EF4-FFF2-40B4-BE49-F238E27FC236}">
                <a16:creationId xmlns:a16="http://schemas.microsoft.com/office/drawing/2014/main" id="{E3106780-C3D7-C6B6-C12A-96549734E296}"/>
              </a:ext>
            </a:extLst>
          </p:cNvPr>
          <p:cNvCxnSpPr>
            <a:cxnSpLocks/>
          </p:cNvCxnSpPr>
          <p:nvPr/>
        </p:nvCxnSpPr>
        <p:spPr>
          <a:xfrm flipH="1" flipV="1">
            <a:off x="8165662" y="5157137"/>
            <a:ext cx="881996" cy="79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318;p38">
            <a:extLst>
              <a:ext uri="{FF2B5EF4-FFF2-40B4-BE49-F238E27FC236}">
                <a16:creationId xmlns:a16="http://schemas.microsoft.com/office/drawing/2014/main" id="{AEA60DE5-F84D-745A-A7DD-6DA25F5738BD}"/>
              </a:ext>
            </a:extLst>
          </p:cNvPr>
          <p:cNvSpPr txBox="1"/>
          <p:nvPr/>
        </p:nvSpPr>
        <p:spPr>
          <a:xfrm>
            <a:off x="8102658" y="5153958"/>
            <a:ext cx="991900" cy="3080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directories</a:t>
            </a:r>
            <a:endParaRPr sz="1400" kern="0" dirty="0">
              <a:solidFill>
                <a:srgbClr val="000000"/>
              </a:solidFill>
              <a:latin typeface="Calibri"/>
              <a:ea typeface="Calibri"/>
              <a:cs typeface="Calibri"/>
              <a:sym typeface="Calibri"/>
            </a:endParaRPr>
          </a:p>
        </p:txBody>
      </p:sp>
      <p:cxnSp>
        <p:nvCxnSpPr>
          <p:cNvPr id="43" name="Google Shape;320;p38">
            <a:extLst>
              <a:ext uri="{FF2B5EF4-FFF2-40B4-BE49-F238E27FC236}">
                <a16:creationId xmlns:a16="http://schemas.microsoft.com/office/drawing/2014/main" id="{3EB0926A-4759-291B-326A-C48D5A4BDF9B}"/>
              </a:ext>
            </a:extLst>
          </p:cNvPr>
          <p:cNvCxnSpPr>
            <a:cxnSpLocks/>
          </p:cNvCxnSpPr>
          <p:nvPr/>
        </p:nvCxnSpPr>
        <p:spPr>
          <a:xfrm>
            <a:off x="8191858" y="4960967"/>
            <a:ext cx="8558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4" name="Google Shape;333;p38">
            <a:extLst>
              <a:ext uri="{FF2B5EF4-FFF2-40B4-BE49-F238E27FC236}">
                <a16:creationId xmlns:a16="http://schemas.microsoft.com/office/drawing/2014/main" id="{2FF25697-C314-93DA-960E-771782BEBB2B}"/>
              </a:ext>
            </a:extLst>
          </p:cNvPr>
          <p:cNvSpPr txBox="1"/>
          <p:nvPr/>
        </p:nvSpPr>
        <p:spPr>
          <a:xfrm>
            <a:off x="8102040" y="4253204"/>
            <a:ext cx="1139367" cy="590236"/>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Calibri"/>
                <a:ea typeface="Calibri"/>
                <a:cs typeface="Calibri"/>
                <a:sym typeface="Calibri"/>
              </a:rPr>
              <a:t>findTopDirectoriesByUser(session.user.id</a:t>
            </a:r>
            <a:r>
              <a:rPr lang="es-419" sz="1400" kern="0" dirty="0">
                <a:solidFill>
                  <a:srgbClr val="000000"/>
                </a:solidFill>
                <a:latin typeface="Calibri"/>
                <a:ea typeface="Calibri"/>
                <a:cs typeface="Calibri"/>
                <a:sym typeface="Calibri"/>
              </a:rPr>
              <a:t>)</a:t>
            </a:r>
            <a:endParaRPr sz="1400" kern="0" dirty="0">
              <a:solidFill>
                <a:srgbClr val="000000"/>
              </a:solidFill>
              <a:latin typeface="Calibri"/>
              <a:ea typeface="Calibri"/>
              <a:cs typeface="Calibri"/>
              <a:sym typeface="Calibri"/>
            </a:endParaRPr>
          </a:p>
        </p:txBody>
      </p:sp>
      <p:sp>
        <p:nvSpPr>
          <p:cNvPr id="45" name="Google Shape;319;p38">
            <a:extLst>
              <a:ext uri="{FF2B5EF4-FFF2-40B4-BE49-F238E27FC236}">
                <a16:creationId xmlns:a16="http://schemas.microsoft.com/office/drawing/2014/main" id="{54F99BC5-8E78-3AD3-B634-B35C34779A2B}"/>
              </a:ext>
            </a:extLst>
          </p:cNvPr>
          <p:cNvSpPr/>
          <p:nvPr/>
        </p:nvSpPr>
        <p:spPr>
          <a:xfrm>
            <a:off x="9047657" y="4845158"/>
            <a:ext cx="139033" cy="4143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cxnSp>
        <p:nvCxnSpPr>
          <p:cNvPr id="114" name="Google Shape;312;p38">
            <a:extLst>
              <a:ext uri="{FF2B5EF4-FFF2-40B4-BE49-F238E27FC236}">
                <a16:creationId xmlns:a16="http://schemas.microsoft.com/office/drawing/2014/main" id="{BE335E40-9F87-75A9-33EE-28E94E193908}"/>
              </a:ext>
            </a:extLst>
          </p:cNvPr>
          <p:cNvCxnSpPr>
            <a:cxnSpLocks/>
          </p:cNvCxnSpPr>
          <p:nvPr/>
        </p:nvCxnSpPr>
        <p:spPr>
          <a:xfrm>
            <a:off x="7226542" y="5726979"/>
            <a:ext cx="2751868" cy="3363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5" name="Google Shape;313;p38">
            <a:extLst>
              <a:ext uri="{FF2B5EF4-FFF2-40B4-BE49-F238E27FC236}">
                <a16:creationId xmlns:a16="http://schemas.microsoft.com/office/drawing/2014/main" id="{860BC8A2-6884-D958-0908-20DECEA8B157}"/>
              </a:ext>
            </a:extLst>
          </p:cNvPr>
          <p:cNvSpPr txBox="1"/>
          <p:nvPr/>
        </p:nvSpPr>
        <p:spPr>
          <a:xfrm>
            <a:off x="8072377" y="5522685"/>
            <a:ext cx="1843787" cy="246649"/>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Calibri"/>
                <a:ea typeface="Calibri"/>
                <a:cs typeface="Calibri"/>
                <a:sym typeface="Calibri"/>
              </a:rPr>
              <a:t>AJAX GET /GetDocuments</a:t>
            </a:r>
            <a:endParaRPr sz="1200" kern="0" dirty="0">
              <a:solidFill>
                <a:srgbClr val="000000"/>
              </a:solidFill>
              <a:latin typeface="Calibri"/>
              <a:ea typeface="Calibri"/>
              <a:cs typeface="Calibri"/>
              <a:sym typeface="Calibri"/>
            </a:endParaRPr>
          </a:p>
        </p:txBody>
      </p:sp>
      <p:cxnSp>
        <p:nvCxnSpPr>
          <p:cNvPr id="116" name="Google Shape;317;p38">
            <a:extLst>
              <a:ext uri="{FF2B5EF4-FFF2-40B4-BE49-F238E27FC236}">
                <a16:creationId xmlns:a16="http://schemas.microsoft.com/office/drawing/2014/main" id="{4F540BB9-D405-A9B6-9109-270B3938D118}"/>
              </a:ext>
            </a:extLst>
          </p:cNvPr>
          <p:cNvCxnSpPr>
            <a:cxnSpLocks/>
          </p:cNvCxnSpPr>
          <p:nvPr/>
        </p:nvCxnSpPr>
        <p:spPr>
          <a:xfrm flipH="1" flipV="1">
            <a:off x="7238684" y="5977358"/>
            <a:ext cx="2739726" cy="1610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7" name="Google Shape;318;p38">
            <a:extLst>
              <a:ext uri="{FF2B5EF4-FFF2-40B4-BE49-F238E27FC236}">
                <a16:creationId xmlns:a16="http://schemas.microsoft.com/office/drawing/2014/main" id="{7C41BC8F-1C1F-E0C1-97DC-7F565BE8C62E}"/>
              </a:ext>
            </a:extLst>
          </p:cNvPr>
          <p:cNvSpPr txBox="1"/>
          <p:nvPr/>
        </p:nvSpPr>
        <p:spPr>
          <a:xfrm>
            <a:off x="8128948" y="6012158"/>
            <a:ext cx="1134453" cy="30800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documents</a:t>
            </a:r>
            <a:endParaRPr sz="1400" kern="0" dirty="0">
              <a:solidFill>
                <a:srgbClr val="000000"/>
              </a:solidFill>
              <a:latin typeface="Calibri"/>
              <a:ea typeface="Calibri"/>
              <a:cs typeface="Calibri"/>
              <a:sym typeface="Calibri"/>
            </a:endParaRPr>
          </a:p>
        </p:txBody>
      </p:sp>
      <p:cxnSp>
        <p:nvCxnSpPr>
          <p:cNvPr id="96" name="Google Shape;275;p37"/>
          <p:cNvCxnSpPr>
            <a:cxnSpLocks/>
          </p:cNvCxnSpPr>
          <p:nvPr/>
        </p:nvCxnSpPr>
        <p:spPr>
          <a:xfrm>
            <a:off x="3068212" y="3975102"/>
            <a:ext cx="15638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9" name="Google Shape;317;p38">
            <a:extLst>
              <a:ext uri="{FF2B5EF4-FFF2-40B4-BE49-F238E27FC236}">
                <a16:creationId xmlns:a16="http://schemas.microsoft.com/office/drawing/2014/main" id="{17DE7392-2984-3A21-D21B-3C3BE3CDD2B9}"/>
              </a:ext>
            </a:extLst>
          </p:cNvPr>
          <p:cNvCxnSpPr>
            <a:cxnSpLocks/>
          </p:cNvCxnSpPr>
          <p:nvPr/>
        </p:nvCxnSpPr>
        <p:spPr>
          <a:xfrm flipH="1">
            <a:off x="6425070" y="6517157"/>
            <a:ext cx="666704" cy="0"/>
          </a:xfrm>
          <a:prstGeom prst="straightConnector1">
            <a:avLst/>
          </a:prstGeom>
          <a:noFill/>
          <a:ln w="25400" cap="flat" cmpd="sng">
            <a:solidFill>
              <a:srgbClr val="FF0000"/>
            </a:solidFill>
            <a:prstDash val="solid"/>
            <a:round/>
            <a:headEnd type="none" w="sm" len="sm"/>
            <a:tailEnd type="stealth" w="med" len="med"/>
          </a:ln>
          <a:effectLst>
            <a:outerShdw blurRad="40000" dist="20000" dir="5400000" rotWithShape="0">
              <a:srgbClr val="000000">
                <a:alpha val="37650"/>
              </a:srgbClr>
            </a:outerShdw>
          </a:effectLst>
        </p:spPr>
      </p:cxnSp>
      <p:grpSp>
        <p:nvGrpSpPr>
          <p:cNvPr id="260" name="Group 79">
            <a:extLst>
              <a:ext uri="{FF2B5EF4-FFF2-40B4-BE49-F238E27FC236}">
                <a16:creationId xmlns:a16="http://schemas.microsoft.com/office/drawing/2014/main" id="{A45152B8-5810-C233-50B5-E9F7702D0AC9}"/>
              </a:ext>
            </a:extLst>
          </p:cNvPr>
          <p:cNvGrpSpPr/>
          <p:nvPr/>
        </p:nvGrpSpPr>
        <p:grpSpPr>
          <a:xfrm>
            <a:off x="6594810" y="6242509"/>
            <a:ext cx="484693" cy="121111"/>
            <a:chOff x="614149" y="4401223"/>
            <a:chExt cx="484693" cy="507248"/>
          </a:xfrm>
        </p:grpSpPr>
        <p:cxnSp>
          <p:nvCxnSpPr>
            <p:cNvPr id="261" name="Straight Connector 80">
              <a:extLst>
                <a:ext uri="{FF2B5EF4-FFF2-40B4-BE49-F238E27FC236}">
                  <a16:creationId xmlns:a16="http://schemas.microsoft.com/office/drawing/2014/main" id="{7E100AA5-55D0-3EAE-E287-C42D5505C06B}"/>
                </a:ext>
              </a:extLst>
            </p:cNvPr>
            <p:cNvCxnSpPr/>
            <p:nvPr/>
          </p:nvCxnSpPr>
          <p:spPr>
            <a:xfrm flipH="1">
              <a:off x="614149" y="4401223"/>
              <a:ext cx="4846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Straight Connector 81">
              <a:extLst>
                <a:ext uri="{FF2B5EF4-FFF2-40B4-BE49-F238E27FC236}">
                  <a16:creationId xmlns:a16="http://schemas.microsoft.com/office/drawing/2014/main" id="{E3ECF675-C4DC-FF1A-D700-BA877C76C4C9}"/>
                </a:ext>
              </a:extLst>
            </p:cNvPr>
            <p:cNvCxnSpPr/>
            <p:nvPr/>
          </p:nvCxnSpPr>
          <p:spPr>
            <a:xfrm>
              <a:off x="614149" y="4401223"/>
              <a:ext cx="0" cy="5056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Straight Arrow Connector 84">
              <a:extLst>
                <a:ext uri="{FF2B5EF4-FFF2-40B4-BE49-F238E27FC236}">
                  <a16:creationId xmlns:a16="http://schemas.microsoft.com/office/drawing/2014/main" id="{2AD538D0-10DF-8987-3FF7-DCC0839AEC24}"/>
                </a:ext>
              </a:extLst>
            </p:cNvPr>
            <p:cNvCxnSpPr/>
            <p:nvPr/>
          </p:nvCxnSpPr>
          <p:spPr>
            <a:xfrm>
              <a:off x="614149" y="4908471"/>
              <a:ext cx="48469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4" name="Google Shape;318;p38">
            <a:extLst>
              <a:ext uri="{FF2B5EF4-FFF2-40B4-BE49-F238E27FC236}">
                <a16:creationId xmlns:a16="http://schemas.microsoft.com/office/drawing/2014/main" id="{5E140D89-FD4E-F87E-B4BC-A865189837BA}"/>
              </a:ext>
            </a:extLst>
          </p:cNvPr>
          <p:cNvSpPr txBox="1"/>
          <p:nvPr/>
        </p:nvSpPr>
        <p:spPr>
          <a:xfrm>
            <a:off x="5774387" y="6143242"/>
            <a:ext cx="923774" cy="315937"/>
          </a:xfrm>
          <a:prstGeom prst="rect">
            <a:avLst/>
          </a:prstGeom>
          <a:noFill/>
          <a:ln>
            <a:noFill/>
          </a:ln>
        </p:spPr>
        <p:txBody>
          <a:bodyPr spcFirstLastPara="1" wrap="square" lIns="107269" tIns="53620" rIns="107269" bIns="53620" anchor="t" anchorCtr="0">
            <a:noAutofit/>
          </a:bodyPr>
          <a:lstStyle/>
          <a:p>
            <a:r>
              <a:rPr lang="es-419" sz="1200" b="1" noProof="1">
                <a:solidFill>
                  <a:srgbClr val="FF0000"/>
                </a:solidFill>
                <a:latin typeface="Calibri"/>
                <a:ea typeface="Calibri"/>
                <a:cs typeface="Calibri"/>
                <a:sym typeface="Calibri"/>
              </a:rPr>
              <a:t>autoclick</a:t>
            </a:r>
            <a:r>
              <a:rPr lang="es-419" sz="1200" b="1" dirty="0">
                <a:solidFill>
                  <a:srgbClr val="FF0000"/>
                </a:solidFill>
                <a:latin typeface="Calibri"/>
                <a:ea typeface="Calibri"/>
                <a:cs typeface="Calibri"/>
                <a:sym typeface="Calibri"/>
              </a:rPr>
              <a:t>()</a:t>
            </a:r>
            <a:endParaRPr sz="1200" b="1" dirty="0">
              <a:solidFill>
                <a:srgbClr val="FF0000"/>
              </a:solidFill>
              <a:latin typeface="Calibri"/>
              <a:ea typeface="Calibri"/>
              <a:cs typeface="Calibri"/>
              <a:sym typeface="Calibri"/>
            </a:endParaRPr>
          </a:p>
        </p:txBody>
      </p:sp>
      <p:sp>
        <p:nvSpPr>
          <p:cNvPr id="267" name="Google Shape;318;p38">
            <a:extLst>
              <a:ext uri="{FF2B5EF4-FFF2-40B4-BE49-F238E27FC236}">
                <a16:creationId xmlns:a16="http://schemas.microsoft.com/office/drawing/2014/main" id="{08ABF8A4-D018-8475-E472-0EDFAE177721}"/>
              </a:ext>
            </a:extLst>
          </p:cNvPr>
          <p:cNvSpPr txBox="1"/>
          <p:nvPr/>
        </p:nvSpPr>
        <p:spPr>
          <a:xfrm>
            <a:off x="6379513" y="6530583"/>
            <a:ext cx="751052" cy="266337"/>
          </a:xfrm>
          <a:prstGeom prst="rect">
            <a:avLst/>
          </a:prstGeom>
          <a:noFill/>
          <a:ln>
            <a:noFill/>
          </a:ln>
        </p:spPr>
        <p:txBody>
          <a:bodyPr spcFirstLastPara="1" wrap="square" lIns="107269" tIns="53620" rIns="107269" bIns="53620" anchor="t" anchorCtr="0">
            <a:noAutofit/>
          </a:bodyPr>
          <a:lstStyle/>
          <a:p>
            <a:r>
              <a:rPr lang="es-419" sz="1400" dirty="0">
                <a:solidFill>
                  <a:srgbClr val="FF0000"/>
                </a:solidFill>
                <a:latin typeface="Calibri"/>
                <a:ea typeface="Calibri"/>
                <a:cs typeface="Calibri"/>
                <a:sym typeface="Calibri"/>
              </a:rPr>
              <a:t>show()</a:t>
            </a:r>
            <a:endParaRPr sz="1400" dirty="0">
              <a:solidFill>
                <a:srgbClr val="FF0000"/>
              </a:solidFill>
              <a:latin typeface="Calibri"/>
              <a:ea typeface="Calibri"/>
              <a:cs typeface="Calibri"/>
              <a:sym typeface="Calibri"/>
            </a:endParaRPr>
          </a:p>
        </p:txBody>
      </p:sp>
      <p:cxnSp>
        <p:nvCxnSpPr>
          <p:cNvPr id="270" name="Google Shape;275;p37">
            <a:extLst>
              <a:ext uri="{FF2B5EF4-FFF2-40B4-BE49-F238E27FC236}">
                <a16:creationId xmlns:a16="http://schemas.microsoft.com/office/drawing/2014/main" id="{E2920CCC-6F88-3C91-3DBF-EBBC66FB22A9}"/>
              </a:ext>
            </a:extLst>
          </p:cNvPr>
          <p:cNvCxnSpPr>
            <a:cxnSpLocks/>
          </p:cNvCxnSpPr>
          <p:nvPr/>
        </p:nvCxnSpPr>
        <p:spPr>
          <a:xfrm flipV="1">
            <a:off x="3043499" y="2744880"/>
            <a:ext cx="4048250" cy="12548"/>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3" name="CasellaDiTesto 272">
            <a:extLst>
              <a:ext uri="{FF2B5EF4-FFF2-40B4-BE49-F238E27FC236}">
                <a16:creationId xmlns:a16="http://schemas.microsoft.com/office/drawing/2014/main" id="{35752167-A088-9564-1C2B-3E8AFCC699F3}"/>
              </a:ext>
            </a:extLst>
          </p:cNvPr>
          <p:cNvSpPr txBox="1"/>
          <p:nvPr/>
        </p:nvSpPr>
        <p:spPr>
          <a:xfrm>
            <a:off x="3062376" y="2513838"/>
            <a:ext cx="648809" cy="307777"/>
          </a:xfrm>
          <a:prstGeom prst="rect">
            <a:avLst/>
          </a:prstGeom>
          <a:noFill/>
        </p:spPr>
        <p:txBody>
          <a:bodyPr wrap="square">
            <a:spAutoFit/>
          </a:bodyPr>
          <a:lstStyle/>
          <a:p>
            <a:r>
              <a:rPr lang="it-IT" sz="1400" kern="0" dirty="0">
                <a:solidFill>
                  <a:srgbClr val="000000"/>
                </a:solidFill>
                <a:latin typeface="Calibri"/>
                <a:ea typeface="Calibri"/>
                <a:cs typeface="Calibri"/>
                <a:sym typeface="Calibri"/>
              </a:rPr>
              <a:t>create</a:t>
            </a:r>
            <a:endParaRPr lang="it-IT" sz="1400" dirty="0"/>
          </a:p>
        </p:txBody>
      </p:sp>
      <p:cxnSp>
        <p:nvCxnSpPr>
          <p:cNvPr id="274" name="Google Shape;275;p37">
            <a:extLst>
              <a:ext uri="{FF2B5EF4-FFF2-40B4-BE49-F238E27FC236}">
                <a16:creationId xmlns:a16="http://schemas.microsoft.com/office/drawing/2014/main" id="{A461AF2E-930A-B4C2-5937-3F38EA7D942C}"/>
              </a:ext>
            </a:extLst>
          </p:cNvPr>
          <p:cNvCxnSpPr>
            <a:cxnSpLocks/>
          </p:cNvCxnSpPr>
          <p:nvPr/>
        </p:nvCxnSpPr>
        <p:spPr>
          <a:xfrm>
            <a:off x="3036778" y="2985396"/>
            <a:ext cx="298529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7" name="CasellaDiTesto 276">
            <a:extLst>
              <a:ext uri="{FF2B5EF4-FFF2-40B4-BE49-F238E27FC236}">
                <a16:creationId xmlns:a16="http://schemas.microsoft.com/office/drawing/2014/main" id="{D689AFAC-04EF-607E-C01A-E98240B89E09}"/>
              </a:ext>
            </a:extLst>
          </p:cNvPr>
          <p:cNvSpPr txBox="1"/>
          <p:nvPr/>
        </p:nvSpPr>
        <p:spPr>
          <a:xfrm>
            <a:off x="3057921" y="2733001"/>
            <a:ext cx="648809" cy="307777"/>
          </a:xfrm>
          <a:prstGeom prst="rect">
            <a:avLst/>
          </a:prstGeom>
          <a:noFill/>
        </p:spPr>
        <p:txBody>
          <a:bodyPr wrap="square">
            <a:spAutoFit/>
          </a:bodyPr>
          <a:lstStyle/>
          <a:p>
            <a:r>
              <a:rPr lang="it-IT" sz="1400" kern="0" dirty="0">
                <a:solidFill>
                  <a:srgbClr val="000000"/>
                </a:solidFill>
                <a:latin typeface="Calibri"/>
                <a:ea typeface="Calibri"/>
                <a:cs typeface="Calibri"/>
                <a:sym typeface="Calibri"/>
              </a:rPr>
              <a:t>create</a:t>
            </a:r>
            <a:endParaRPr lang="it-IT" sz="1400" dirty="0"/>
          </a:p>
        </p:txBody>
      </p:sp>
      <p:cxnSp>
        <p:nvCxnSpPr>
          <p:cNvPr id="284" name="Google Shape;275;p37">
            <a:extLst>
              <a:ext uri="{FF2B5EF4-FFF2-40B4-BE49-F238E27FC236}">
                <a16:creationId xmlns:a16="http://schemas.microsoft.com/office/drawing/2014/main" id="{0C59CFE0-A5E7-54B4-5DB4-7AEFD9080EDC}"/>
              </a:ext>
            </a:extLst>
          </p:cNvPr>
          <p:cNvCxnSpPr>
            <a:cxnSpLocks/>
          </p:cNvCxnSpPr>
          <p:nvPr/>
        </p:nvCxnSpPr>
        <p:spPr>
          <a:xfrm flipV="1">
            <a:off x="3016204" y="3314026"/>
            <a:ext cx="2281561" cy="2041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6" name="CasellaDiTesto 285">
            <a:extLst>
              <a:ext uri="{FF2B5EF4-FFF2-40B4-BE49-F238E27FC236}">
                <a16:creationId xmlns:a16="http://schemas.microsoft.com/office/drawing/2014/main" id="{CD0C467F-CC9D-F0F3-1529-D5896EE5996E}"/>
              </a:ext>
            </a:extLst>
          </p:cNvPr>
          <p:cNvSpPr txBox="1"/>
          <p:nvPr/>
        </p:nvSpPr>
        <p:spPr>
          <a:xfrm>
            <a:off x="3072247" y="3090984"/>
            <a:ext cx="648809" cy="307777"/>
          </a:xfrm>
          <a:prstGeom prst="rect">
            <a:avLst/>
          </a:prstGeom>
          <a:noFill/>
        </p:spPr>
        <p:txBody>
          <a:bodyPr wrap="square">
            <a:spAutoFit/>
          </a:bodyPr>
          <a:lstStyle/>
          <a:p>
            <a:r>
              <a:rPr lang="it-IT" sz="1400" kern="0" dirty="0">
                <a:solidFill>
                  <a:srgbClr val="000000"/>
                </a:solidFill>
                <a:latin typeface="Calibri"/>
                <a:ea typeface="Calibri"/>
                <a:cs typeface="Calibri"/>
                <a:sym typeface="Calibri"/>
              </a:rPr>
              <a:t>create</a:t>
            </a:r>
            <a:endParaRPr lang="it-IT" sz="1400" dirty="0"/>
          </a:p>
        </p:txBody>
      </p:sp>
      <p:cxnSp>
        <p:nvCxnSpPr>
          <p:cNvPr id="290" name="Straight Connector 60">
            <a:extLst>
              <a:ext uri="{FF2B5EF4-FFF2-40B4-BE49-F238E27FC236}">
                <a16:creationId xmlns:a16="http://schemas.microsoft.com/office/drawing/2014/main" id="{FB05CFA0-6111-46FB-EC67-61424851D803}"/>
              </a:ext>
            </a:extLst>
          </p:cNvPr>
          <p:cNvCxnSpPr>
            <a:cxnSpLocks/>
            <a:stCxn id="291" idx="2"/>
          </p:cNvCxnSpPr>
          <p:nvPr/>
        </p:nvCxnSpPr>
        <p:spPr>
          <a:xfrm>
            <a:off x="4720761" y="1791702"/>
            <a:ext cx="0" cy="4895349"/>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1" name="Google Shape;290;p37">
            <a:extLst>
              <a:ext uri="{FF2B5EF4-FFF2-40B4-BE49-F238E27FC236}">
                <a16:creationId xmlns:a16="http://schemas.microsoft.com/office/drawing/2014/main" id="{C28C240C-01FC-B51D-75B4-7D5066F9CF10}"/>
              </a:ext>
            </a:extLst>
          </p:cNvPr>
          <p:cNvSpPr/>
          <p:nvPr/>
        </p:nvSpPr>
        <p:spPr>
          <a:xfrm>
            <a:off x="4469559" y="1154634"/>
            <a:ext cx="502403" cy="63706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Bin</a:t>
            </a:r>
            <a:endParaRPr sz="1200" kern="0" dirty="0">
              <a:solidFill>
                <a:srgbClr val="000000"/>
              </a:solidFill>
              <a:latin typeface="Calibri"/>
              <a:ea typeface="Calibri"/>
              <a:cs typeface="Calibri"/>
              <a:sym typeface="Calibri"/>
            </a:endParaRPr>
          </a:p>
        </p:txBody>
      </p:sp>
      <p:sp>
        <p:nvSpPr>
          <p:cNvPr id="292" name="Google Shape;292;p37">
            <a:extLst>
              <a:ext uri="{FF2B5EF4-FFF2-40B4-BE49-F238E27FC236}">
                <a16:creationId xmlns:a16="http://schemas.microsoft.com/office/drawing/2014/main" id="{200EF911-39A9-24A5-5368-F2622CFD0230}"/>
              </a:ext>
            </a:extLst>
          </p:cNvPr>
          <p:cNvSpPr/>
          <p:nvPr/>
        </p:nvSpPr>
        <p:spPr>
          <a:xfrm>
            <a:off x="4635890" y="3805778"/>
            <a:ext cx="173612" cy="27248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330" name="Google Shape;294;p37">
            <a:extLst>
              <a:ext uri="{FF2B5EF4-FFF2-40B4-BE49-F238E27FC236}">
                <a16:creationId xmlns:a16="http://schemas.microsoft.com/office/drawing/2014/main" id="{D6BCD45B-5CD9-D191-4125-5DA98B5EEA21}"/>
              </a:ext>
            </a:extLst>
          </p:cNvPr>
          <p:cNvSpPr txBox="1"/>
          <p:nvPr/>
        </p:nvSpPr>
        <p:spPr>
          <a:xfrm>
            <a:off x="3045580" y="4281479"/>
            <a:ext cx="783021" cy="316610"/>
          </a:xfrm>
          <a:prstGeom prst="rect">
            <a:avLst/>
          </a:prstGeom>
          <a:noFill/>
          <a:ln>
            <a:noFill/>
          </a:ln>
        </p:spPr>
        <p:txBody>
          <a:bodyPr spcFirstLastPara="1" wrap="square" lIns="107269" tIns="53620" rIns="107269" bIns="53620" anchor="t" anchorCtr="0">
            <a:noAutofit/>
          </a:bodyPr>
          <a:lstStyle/>
          <a:p>
            <a:pPr>
              <a:buClr>
                <a:srgbClr val="000000"/>
              </a:buClr>
            </a:pPr>
            <a:r>
              <a:rPr lang="it-IT" sz="1400" kern="0" dirty="0">
                <a:solidFill>
                  <a:srgbClr val="000000"/>
                </a:solidFill>
                <a:latin typeface="Calibri"/>
                <a:ea typeface="Calibri"/>
                <a:cs typeface="Calibri"/>
                <a:sym typeface="Calibri"/>
              </a:rPr>
              <a:t>reset()</a:t>
            </a:r>
            <a:endParaRPr sz="1400" kern="0" dirty="0">
              <a:solidFill>
                <a:srgbClr val="000000"/>
              </a:solidFill>
              <a:latin typeface="Calibri"/>
              <a:ea typeface="Calibri"/>
              <a:cs typeface="Calibri"/>
              <a:sym typeface="Calibri"/>
            </a:endParaRPr>
          </a:p>
        </p:txBody>
      </p:sp>
      <p:cxnSp>
        <p:nvCxnSpPr>
          <p:cNvPr id="331" name="Google Shape;275;p37">
            <a:extLst>
              <a:ext uri="{FF2B5EF4-FFF2-40B4-BE49-F238E27FC236}">
                <a16:creationId xmlns:a16="http://schemas.microsoft.com/office/drawing/2014/main" id="{C5684208-5B39-4439-C923-CBC8FA9EC90A}"/>
              </a:ext>
            </a:extLst>
          </p:cNvPr>
          <p:cNvCxnSpPr>
            <a:cxnSpLocks/>
          </p:cNvCxnSpPr>
          <p:nvPr/>
        </p:nvCxnSpPr>
        <p:spPr>
          <a:xfrm>
            <a:off x="3061173" y="4531394"/>
            <a:ext cx="4041214" cy="392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0" name="Google Shape;275;p37"/>
          <p:cNvCxnSpPr>
            <a:cxnSpLocks/>
          </p:cNvCxnSpPr>
          <p:nvPr/>
        </p:nvCxnSpPr>
        <p:spPr>
          <a:xfrm>
            <a:off x="3043499" y="4841229"/>
            <a:ext cx="4041214" cy="392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16970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55E793-17AE-9306-87CB-2738BF2762DD}"/>
              </a:ext>
            </a:extLst>
          </p:cNvPr>
          <p:cNvSpPr>
            <a:spLocks noGrp="1"/>
          </p:cNvSpPr>
          <p:nvPr>
            <p:ph type="title"/>
          </p:nvPr>
        </p:nvSpPr>
        <p:spPr>
          <a:xfrm>
            <a:off x="78658" y="245140"/>
            <a:ext cx="7590503" cy="718421"/>
          </a:xfrm>
        </p:spPr>
        <p:txBody>
          <a:bodyPr/>
          <a:lstStyle/>
          <a:p>
            <a:r>
              <a:rPr lang="it-IT" sz="4000" dirty="0"/>
              <a:t>Evento: click su «Aggiungi Cartella»</a:t>
            </a:r>
          </a:p>
        </p:txBody>
      </p:sp>
      <p:sp>
        <p:nvSpPr>
          <p:cNvPr id="3" name="Google Shape;339;p39">
            <a:extLst>
              <a:ext uri="{FF2B5EF4-FFF2-40B4-BE49-F238E27FC236}">
                <a16:creationId xmlns:a16="http://schemas.microsoft.com/office/drawing/2014/main" id="{A40178FD-062A-7A95-02F8-D608D41030BA}"/>
              </a:ext>
            </a:extLst>
          </p:cNvPr>
          <p:cNvSpPr/>
          <p:nvPr/>
        </p:nvSpPr>
        <p:spPr>
          <a:xfrm>
            <a:off x="4092717" y="1103671"/>
            <a:ext cx="142398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CreateDirectory</a:t>
            </a:r>
            <a:endParaRPr sz="1200" dirty="0">
              <a:solidFill>
                <a:schemeClr val="dk1"/>
              </a:solidFill>
              <a:latin typeface="Calibri"/>
              <a:ea typeface="Calibri"/>
              <a:cs typeface="Calibri"/>
              <a:sym typeface="Calibri"/>
            </a:endParaRPr>
          </a:p>
        </p:txBody>
      </p:sp>
      <p:cxnSp>
        <p:nvCxnSpPr>
          <p:cNvPr id="4" name="Google Shape;340;p39">
            <a:extLst>
              <a:ext uri="{FF2B5EF4-FFF2-40B4-BE49-F238E27FC236}">
                <a16:creationId xmlns:a16="http://schemas.microsoft.com/office/drawing/2014/main" id="{16E65AE6-A50F-E9F7-3423-332DADF80DB1}"/>
              </a:ext>
            </a:extLst>
          </p:cNvPr>
          <p:cNvCxnSpPr>
            <a:stCxn id="3" idx="2"/>
          </p:cNvCxnSpPr>
          <p:nvPr/>
        </p:nvCxnSpPr>
        <p:spPr>
          <a:xfrm>
            <a:off x="4804712" y="1484671"/>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344;p39">
            <a:extLst>
              <a:ext uri="{FF2B5EF4-FFF2-40B4-BE49-F238E27FC236}">
                <a16:creationId xmlns:a16="http://schemas.microsoft.com/office/drawing/2014/main" id="{1E582425-CF1E-FBA1-20BF-91B5A191C898}"/>
              </a:ext>
            </a:extLst>
          </p:cNvPr>
          <p:cNvSpPr/>
          <p:nvPr/>
        </p:nvSpPr>
        <p:spPr>
          <a:xfrm>
            <a:off x="6212168" y="1103671"/>
            <a:ext cx="1075323"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DirectoryDAO</a:t>
            </a:r>
            <a:endParaRPr sz="1200" dirty="0">
              <a:solidFill>
                <a:schemeClr val="dk1"/>
              </a:solidFill>
              <a:latin typeface="Calibri"/>
              <a:ea typeface="Calibri"/>
              <a:cs typeface="Calibri"/>
              <a:sym typeface="Calibri"/>
            </a:endParaRPr>
          </a:p>
        </p:txBody>
      </p:sp>
      <p:cxnSp>
        <p:nvCxnSpPr>
          <p:cNvPr id="6" name="Google Shape;345;p39">
            <a:extLst>
              <a:ext uri="{FF2B5EF4-FFF2-40B4-BE49-F238E27FC236}">
                <a16:creationId xmlns:a16="http://schemas.microsoft.com/office/drawing/2014/main" id="{4C7CE304-ED59-3079-AAB5-21AD039A1FAD}"/>
              </a:ext>
            </a:extLst>
          </p:cNvPr>
          <p:cNvCxnSpPr>
            <a:cxnSpLocks/>
            <a:stCxn id="5" idx="2"/>
          </p:cNvCxnSpPr>
          <p:nvPr/>
        </p:nvCxnSpPr>
        <p:spPr>
          <a:xfrm>
            <a:off x="6749830" y="1484871"/>
            <a:ext cx="37303" cy="433222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346;p39">
            <a:extLst>
              <a:ext uri="{FF2B5EF4-FFF2-40B4-BE49-F238E27FC236}">
                <a16:creationId xmlns:a16="http://schemas.microsoft.com/office/drawing/2014/main" id="{FF5B986E-3CA6-66C9-35B5-173557204C5F}"/>
              </a:ext>
            </a:extLst>
          </p:cNvPr>
          <p:cNvCxnSpPr/>
          <p:nvPr/>
        </p:nvCxnSpPr>
        <p:spPr>
          <a:xfrm flipV="1">
            <a:off x="4907025" y="3003691"/>
            <a:ext cx="1672214" cy="10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347;p39">
            <a:extLst>
              <a:ext uri="{FF2B5EF4-FFF2-40B4-BE49-F238E27FC236}">
                <a16:creationId xmlns:a16="http://schemas.microsoft.com/office/drawing/2014/main" id="{31F6F6D0-3E46-2F49-5983-F5A1F2A5F1F9}"/>
              </a:ext>
            </a:extLst>
          </p:cNvPr>
          <p:cNvSpPr txBox="1"/>
          <p:nvPr/>
        </p:nvSpPr>
        <p:spPr>
          <a:xfrm>
            <a:off x="4937171" y="2542659"/>
            <a:ext cx="1651219"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createDirectory (name, creationDate, creator)</a:t>
            </a:r>
            <a:endParaRPr sz="1200" dirty="0">
              <a:solidFill>
                <a:schemeClr val="dk1"/>
              </a:solidFill>
              <a:latin typeface="Calibri"/>
              <a:ea typeface="Calibri"/>
              <a:cs typeface="Calibri"/>
              <a:sym typeface="Calibri"/>
            </a:endParaRPr>
          </a:p>
        </p:txBody>
      </p:sp>
      <p:sp>
        <p:nvSpPr>
          <p:cNvPr id="9" name="Google Shape;348;p39">
            <a:extLst>
              <a:ext uri="{FF2B5EF4-FFF2-40B4-BE49-F238E27FC236}">
                <a16:creationId xmlns:a16="http://schemas.microsoft.com/office/drawing/2014/main" id="{AE7C5762-BB52-D891-E11E-B6A0DFF54DD6}"/>
              </a:ext>
            </a:extLst>
          </p:cNvPr>
          <p:cNvSpPr/>
          <p:nvPr/>
        </p:nvSpPr>
        <p:spPr>
          <a:xfrm>
            <a:off x="6588874" y="2422311"/>
            <a:ext cx="330200"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10" name="Google Shape;349;p39">
            <a:extLst>
              <a:ext uri="{FF2B5EF4-FFF2-40B4-BE49-F238E27FC236}">
                <a16:creationId xmlns:a16="http://schemas.microsoft.com/office/drawing/2014/main" id="{7DEC8BDE-A132-9E85-89EC-214054AD29FA}"/>
              </a:ext>
            </a:extLst>
          </p:cNvPr>
          <p:cNvSpPr/>
          <p:nvPr/>
        </p:nvSpPr>
        <p:spPr>
          <a:xfrm>
            <a:off x="7513163" y="859897"/>
            <a:ext cx="1060380"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200" dirty="0">
              <a:solidFill>
                <a:schemeClr val="dk1"/>
              </a:solidFill>
              <a:latin typeface="Calibri"/>
              <a:ea typeface="Calibri"/>
              <a:cs typeface="Calibri"/>
              <a:sym typeface="Calibri"/>
            </a:endParaRPr>
          </a:p>
        </p:txBody>
      </p:sp>
      <p:cxnSp>
        <p:nvCxnSpPr>
          <p:cNvPr id="11" name="Google Shape;350;p39">
            <a:extLst>
              <a:ext uri="{FF2B5EF4-FFF2-40B4-BE49-F238E27FC236}">
                <a16:creationId xmlns:a16="http://schemas.microsoft.com/office/drawing/2014/main" id="{4E4628ED-D5A0-A5D8-30D2-E9D9B189FD47}"/>
              </a:ext>
            </a:extLst>
          </p:cNvPr>
          <p:cNvCxnSpPr>
            <a:cxnSpLocks/>
            <a:stCxn id="10" idx="2"/>
          </p:cNvCxnSpPr>
          <p:nvPr/>
        </p:nvCxnSpPr>
        <p:spPr>
          <a:xfrm>
            <a:off x="8043353" y="1492453"/>
            <a:ext cx="3536" cy="43358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3" name="Google Shape;354;p39">
            <a:extLst>
              <a:ext uri="{FF2B5EF4-FFF2-40B4-BE49-F238E27FC236}">
                <a16:creationId xmlns:a16="http://schemas.microsoft.com/office/drawing/2014/main" id="{C88CE399-7EEB-1C94-8D9A-1AB87E7DC937}"/>
              </a:ext>
            </a:extLst>
          </p:cNvPr>
          <p:cNvSpPr txBox="1"/>
          <p:nvPr/>
        </p:nvSpPr>
        <p:spPr>
          <a:xfrm>
            <a:off x="2649424" y="2320222"/>
            <a:ext cx="1761093" cy="894939"/>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AJAX POST</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/CreateDirectory</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name</a:t>
            </a:r>
            <a:endParaRPr sz="1200" dirty="0">
              <a:solidFill>
                <a:schemeClr val="dk1"/>
              </a:solidFill>
              <a:latin typeface="Calibri"/>
              <a:ea typeface="Calibri"/>
              <a:cs typeface="Calibri"/>
              <a:sym typeface="Calibri"/>
            </a:endParaRPr>
          </a:p>
        </p:txBody>
      </p:sp>
      <p:cxnSp>
        <p:nvCxnSpPr>
          <p:cNvPr id="14" name="Google Shape;357;p39">
            <a:extLst>
              <a:ext uri="{FF2B5EF4-FFF2-40B4-BE49-F238E27FC236}">
                <a16:creationId xmlns:a16="http://schemas.microsoft.com/office/drawing/2014/main" id="{500F325C-0B66-D9DA-FA39-245921BC1AC6}"/>
              </a:ext>
            </a:extLst>
          </p:cNvPr>
          <p:cNvCxnSpPr/>
          <p:nvPr/>
        </p:nvCxnSpPr>
        <p:spPr>
          <a:xfrm>
            <a:off x="2098340" y="4048891"/>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5" name="Google Shape;312;p38">
            <a:extLst>
              <a:ext uri="{FF2B5EF4-FFF2-40B4-BE49-F238E27FC236}">
                <a16:creationId xmlns:a16="http://schemas.microsoft.com/office/drawing/2014/main" id="{DE899F07-2B13-C166-5F47-939B0FB73F1E}"/>
              </a:ext>
            </a:extLst>
          </p:cNvPr>
          <p:cNvCxnSpPr>
            <a:cxnSpLocks/>
          </p:cNvCxnSpPr>
          <p:nvPr/>
        </p:nvCxnSpPr>
        <p:spPr>
          <a:xfrm>
            <a:off x="1974631" y="2352858"/>
            <a:ext cx="26913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6" name="Straight Connector 24">
            <a:extLst>
              <a:ext uri="{FF2B5EF4-FFF2-40B4-BE49-F238E27FC236}">
                <a16:creationId xmlns:a16="http://schemas.microsoft.com/office/drawing/2014/main" id="{B16C474C-63F1-A687-AEBF-6987870BFA07}"/>
              </a:ext>
            </a:extLst>
          </p:cNvPr>
          <p:cNvCxnSpPr/>
          <p:nvPr/>
        </p:nvCxnSpPr>
        <p:spPr>
          <a:xfrm>
            <a:off x="1885857" y="1695430"/>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 name="Google Shape;290;p37">
            <a:extLst>
              <a:ext uri="{FF2B5EF4-FFF2-40B4-BE49-F238E27FC236}">
                <a16:creationId xmlns:a16="http://schemas.microsoft.com/office/drawing/2014/main" id="{EE541299-A548-364D-F6E2-7CAC7C96B0B7}"/>
              </a:ext>
            </a:extLst>
          </p:cNvPr>
          <p:cNvSpPr/>
          <p:nvPr/>
        </p:nvSpPr>
        <p:spPr>
          <a:xfrm>
            <a:off x="1463547" y="102973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18" name="Google Shape;292;p37">
            <a:extLst>
              <a:ext uri="{FF2B5EF4-FFF2-40B4-BE49-F238E27FC236}">
                <a16:creationId xmlns:a16="http://schemas.microsoft.com/office/drawing/2014/main" id="{2DECED0B-4660-54EA-7C7B-976CE6503286}"/>
              </a:ext>
            </a:extLst>
          </p:cNvPr>
          <p:cNvSpPr/>
          <p:nvPr/>
        </p:nvSpPr>
        <p:spPr>
          <a:xfrm>
            <a:off x="1714799" y="180238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9" name="Google Shape;317;p38">
            <a:extLst>
              <a:ext uri="{FF2B5EF4-FFF2-40B4-BE49-F238E27FC236}">
                <a16:creationId xmlns:a16="http://schemas.microsoft.com/office/drawing/2014/main" id="{0D661A61-8A4B-04A8-24D2-7331640400BE}"/>
              </a:ext>
            </a:extLst>
          </p:cNvPr>
          <p:cNvCxnSpPr/>
          <p:nvPr/>
        </p:nvCxnSpPr>
        <p:spPr>
          <a:xfrm flipH="1">
            <a:off x="2061766" y="3623911"/>
            <a:ext cx="2845259"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25" name="Google Shape;353;p39">
            <a:extLst>
              <a:ext uri="{FF2B5EF4-FFF2-40B4-BE49-F238E27FC236}">
                <a16:creationId xmlns:a16="http://schemas.microsoft.com/office/drawing/2014/main" id="{7C30FB3D-F309-28B2-37E8-82C34C42FC81}"/>
              </a:ext>
            </a:extLst>
          </p:cNvPr>
          <p:cNvSpPr txBox="1"/>
          <p:nvPr/>
        </p:nvSpPr>
        <p:spPr>
          <a:xfrm>
            <a:off x="2268460" y="3761579"/>
            <a:ext cx="1827793" cy="25730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r</a:t>
            </a:r>
            <a:r>
              <a:rPr lang="es-419" sz="1400" dirty="0">
                <a:solidFill>
                  <a:schemeClr val="dk1"/>
                </a:solidFill>
                <a:latin typeface="Calibri"/>
                <a:ea typeface="Calibri"/>
                <a:cs typeface="Calibri"/>
                <a:sym typeface="Calibri"/>
              </a:rPr>
              <a:t>efresh()</a:t>
            </a:r>
            <a:endParaRPr sz="1400" dirty="0">
              <a:solidFill>
                <a:schemeClr val="dk1"/>
              </a:solidFill>
              <a:latin typeface="Calibri"/>
              <a:ea typeface="Calibri"/>
              <a:cs typeface="Calibri"/>
              <a:sym typeface="Calibri"/>
            </a:endParaRPr>
          </a:p>
        </p:txBody>
      </p:sp>
      <p:cxnSp>
        <p:nvCxnSpPr>
          <p:cNvPr id="27" name="Straight Arrow Connector 11">
            <a:extLst>
              <a:ext uri="{FF2B5EF4-FFF2-40B4-BE49-F238E27FC236}">
                <a16:creationId xmlns:a16="http://schemas.microsoft.com/office/drawing/2014/main" id="{BE69E1F8-B704-8768-914C-078F11E0B1FB}"/>
              </a:ext>
            </a:extLst>
          </p:cNvPr>
          <p:cNvCxnSpPr/>
          <p:nvPr/>
        </p:nvCxnSpPr>
        <p:spPr>
          <a:xfrm>
            <a:off x="1005116" y="1943434"/>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8" name="TextBox 45">
            <a:extLst>
              <a:ext uri="{FF2B5EF4-FFF2-40B4-BE49-F238E27FC236}">
                <a16:creationId xmlns:a16="http://schemas.microsoft.com/office/drawing/2014/main" id="{512251C7-D14E-AA99-1031-F43F4179FD77}"/>
              </a:ext>
            </a:extLst>
          </p:cNvPr>
          <p:cNvSpPr txBox="1"/>
          <p:nvPr/>
        </p:nvSpPr>
        <p:spPr>
          <a:xfrm>
            <a:off x="-49312" y="1666383"/>
            <a:ext cx="1847968" cy="276999"/>
          </a:xfrm>
          <a:prstGeom prst="rect">
            <a:avLst/>
          </a:prstGeom>
          <a:noFill/>
        </p:spPr>
        <p:txBody>
          <a:bodyPr wrap="square" rtlCol="0">
            <a:spAutoFit/>
          </a:bodyPr>
          <a:lstStyle/>
          <a:p>
            <a:r>
              <a:rPr lang="en-US" sz="1200" dirty="0"/>
              <a:t>show(</a:t>
            </a:r>
            <a:r>
              <a:rPr lang="en-US" sz="1200" dirty="0" err="1"/>
              <a:t>elementId</a:t>
            </a:r>
            <a:r>
              <a:rPr lang="en-US" sz="1200" dirty="0"/>
              <a:t>, </a:t>
            </a:r>
            <a:r>
              <a:rPr lang="en-US" sz="1200" dirty="0" err="1"/>
              <a:t>formId</a:t>
            </a:r>
            <a:r>
              <a:rPr lang="en-US" sz="1200" dirty="0"/>
              <a:t>)</a:t>
            </a:r>
          </a:p>
        </p:txBody>
      </p:sp>
      <p:cxnSp>
        <p:nvCxnSpPr>
          <p:cNvPr id="29" name="Google Shape;317;p38">
            <a:extLst>
              <a:ext uri="{FF2B5EF4-FFF2-40B4-BE49-F238E27FC236}">
                <a16:creationId xmlns:a16="http://schemas.microsoft.com/office/drawing/2014/main" id="{30057BB6-60C7-69F0-1CF4-933DAE53BE73}"/>
              </a:ext>
            </a:extLst>
          </p:cNvPr>
          <p:cNvCxnSpPr>
            <a:cxnSpLocks/>
          </p:cNvCxnSpPr>
          <p:nvPr/>
        </p:nvCxnSpPr>
        <p:spPr>
          <a:xfrm flipH="1">
            <a:off x="4943413" y="3471567"/>
            <a:ext cx="1656690"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30" name="Google Shape;290;p37">
            <a:extLst>
              <a:ext uri="{FF2B5EF4-FFF2-40B4-BE49-F238E27FC236}">
                <a16:creationId xmlns:a16="http://schemas.microsoft.com/office/drawing/2014/main" id="{1523E6E0-5634-354F-2A0F-0684662FE80F}"/>
              </a:ext>
            </a:extLst>
          </p:cNvPr>
          <p:cNvSpPr/>
          <p:nvPr/>
        </p:nvSpPr>
        <p:spPr>
          <a:xfrm>
            <a:off x="8737931" y="85231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Directory Tree</a:t>
            </a:r>
            <a:endParaRPr sz="1200" dirty="0">
              <a:solidFill>
                <a:schemeClr val="dk1"/>
              </a:solidFill>
              <a:latin typeface="Calibri"/>
              <a:ea typeface="Calibri"/>
              <a:cs typeface="Calibri"/>
              <a:sym typeface="Calibri"/>
            </a:endParaRPr>
          </a:p>
        </p:txBody>
      </p:sp>
      <p:grpSp>
        <p:nvGrpSpPr>
          <p:cNvPr id="31" name="Group 39">
            <a:extLst>
              <a:ext uri="{FF2B5EF4-FFF2-40B4-BE49-F238E27FC236}">
                <a16:creationId xmlns:a16="http://schemas.microsoft.com/office/drawing/2014/main" id="{0117456E-1EA6-C369-47B7-3E5CD33622EA}"/>
              </a:ext>
            </a:extLst>
          </p:cNvPr>
          <p:cNvGrpSpPr/>
          <p:nvPr/>
        </p:nvGrpSpPr>
        <p:grpSpPr>
          <a:xfrm>
            <a:off x="8578445" y="4426609"/>
            <a:ext cx="484693" cy="156032"/>
            <a:chOff x="614149" y="4401223"/>
            <a:chExt cx="484693" cy="507248"/>
          </a:xfrm>
        </p:grpSpPr>
        <p:cxnSp>
          <p:nvCxnSpPr>
            <p:cNvPr id="32" name="Straight Connector 40">
              <a:extLst>
                <a:ext uri="{FF2B5EF4-FFF2-40B4-BE49-F238E27FC236}">
                  <a16:creationId xmlns:a16="http://schemas.microsoft.com/office/drawing/2014/main" id="{AE0E3706-531C-C736-31B4-5B8F878A4A17}"/>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41">
              <a:extLst>
                <a:ext uri="{FF2B5EF4-FFF2-40B4-BE49-F238E27FC236}">
                  <a16:creationId xmlns:a16="http://schemas.microsoft.com/office/drawing/2014/main" id="{08327001-A294-81FA-CEC7-EB007889D6F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42">
              <a:extLst>
                <a:ext uri="{FF2B5EF4-FFF2-40B4-BE49-F238E27FC236}">
                  <a16:creationId xmlns:a16="http://schemas.microsoft.com/office/drawing/2014/main" id="{66E49FED-4458-1F0C-2F39-96D52172407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5" name="Google Shape;318;p38">
            <a:extLst>
              <a:ext uri="{FF2B5EF4-FFF2-40B4-BE49-F238E27FC236}">
                <a16:creationId xmlns:a16="http://schemas.microsoft.com/office/drawing/2014/main" id="{E60439E2-8071-6A5C-44C8-C9BD4A27E789}"/>
              </a:ext>
            </a:extLst>
          </p:cNvPr>
          <p:cNvSpPr txBox="1"/>
          <p:nvPr/>
        </p:nvSpPr>
        <p:spPr>
          <a:xfrm>
            <a:off x="8246656" y="4135540"/>
            <a:ext cx="839613" cy="26463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41" name="Google Shape;343;p39">
            <a:extLst>
              <a:ext uri="{FF2B5EF4-FFF2-40B4-BE49-F238E27FC236}">
                <a16:creationId xmlns:a16="http://schemas.microsoft.com/office/drawing/2014/main" id="{D5871090-9C2C-6D38-08FE-7A4AAEDF6F49}"/>
              </a:ext>
            </a:extLst>
          </p:cNvPr>
          <p:cNvSpPr/>
          <p:nvPr/>
        </p:nvSpPr>
        <p:spPr>
          <a:xfrm>
            <a:off x="4647713" y="1700572"/>
            <a:ext cx="318440" cy="214299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14A43283-8E4A-3AEB-1001-A6C744B8A860}"/>
              </a:ext>
            </a:extLst>
          </p:cNvPr>
          <p:cNvCxnSpPr/>
          <p:nvPr/>
        </p:nvCxnSpPr>
        <p:spPr>
          <a:xfrm>
            <a:off x="8217026" y="4069329"/>
            <a:ext cx="8396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94;p37">
            <a:extLst>
              <a:ext uri="{FF2B5EF4-FFF2-40B4-BE49-F238E27FC236}">
                <a16:creationId xmlns:a16="http://schemas.microsoft.com/office/drawing/2014/main" id="{037BAF44-7D57-2CCA-CE88-462C8CB3F102}"/>
              </a:ext>
            </a:extLst>
          </p:cNvPr>
          <p:cNvSpPr txBox="1"/>
          <p:nvPr/>
        </p:nvSpPr>
        <p:spPr>
          <a:xfrm>
            <a:off x="8231187" y="3768314"/>
            <a:ext cx="916178" cy="273221"/>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44" name="Google Shape;351;p39">
            <a:extLst>
              <a:ext uri="{FF2B5EF4-FFF2-40B4-BE49-F238E27FC236}">
                <a16:creationId xmlns:a16="http://schemas.microsoft.com/office/drawing/2014/main" id="{0D3D20A4-C6DB-F1B3-0381-927387170749}"/>
              </a:ext>
            </a:extLst>
          </p:cNvPr>
          <p:cNvSpPr/>
          <p:nvPr/>
        </p:nvSpPr>
        <p:spPr>
          <a:xfrm>
            <a:off x="7856887" y="3908488"/>
            <a:ext cx="360137" cy="628915"/>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5" name="Google Shape;350;p39">
            <a:extLst>
              <a:ext uri="{FF2B5EF4-FFF2-40B4-BE49-F238E27FC236}">
                <a16:creationId xmlns:a16="http://schemas.microsoft.com/office/drawing/2014/main" id="{FD78898A-442C-913D-B5CF-79EAC05BD4E2}"/>
              </a:ext>
            </a:extLst>
          </p:cNvPr>
          <p:cNvCxnSpPr>
            <a:stCxn id="30" idx="2"/>
          </p:cNvCxnSpPr>
          <p:nvPr/>
        </p:nvCxnSpPr>
        <p:spPr>
          <a:xfrm flipH="1">
            <a:off x="9133733" y="1503694"/>
            <a:ext cx="13632" cy="431340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51" name="Google Shape;292;p37">
            <a:extLst>
              <a:ext uri="{FF2B5EF4-FFF2-40B4-BE49-F238E27FC236}">
                <a16:creationId xmlns:a16="http://schemas.microsoft.com/office/drawing/2014/main" id="{70B13E33-F1AB-C93A-AEE7-2E5474745200}"/>
              </a:ext>
            </a:extLst>
          </p:cNvPr>
          <p:cNvSpPr/>
          <p:nvPr/>
        </p:nvSpPr>
        <p:spPr>
          <a:xfrm>
            <a:off x="9057423" y="3908488"/>
            <a:ext cx="183515" cy="73878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2" name="Rectangle 2">
            <a:extLst>
              <a:ext uri="{FF2B5EF4-FFF2-40B4-BE49-F238E27FC236}">
                <a16:creationId xmlns:a16="http://schemas.microsoft.com/office/drawing/2014/main" id="{6D160EF9-DF71-F7FF-3665-C119F01A09C3}"/>
              </a:ext>
            </a:extLst>
          </p:cNvPr>
          <p:cNvSpPr/>
          <p:nvPr/>
        </p:nvSpPr>
        <p:spPr>
          <a:xfrm>
            <a:off x="2037594" y="2057628"/>
            <a:ext cx="1277914" cy="276999"/>
          </a:xfrm>
          <a:prstGeom prst="rect">
            <a:avLst/>
          </a:prstGeom>
        </p:spPr>
        <p:txBody>
          <a:bodyPr wrap="none">
            <a:spAutoFit/>
          </a:bodyPr>
          <a:lstStyle/>
          <a:p>
            <a:r>
              <a:rPr lang="en-US" sz="1200" dirty="0"/>
              <a:t>[</a:t>
            </a:r>
            <a:r>
              <a:rPr lang="en-US" sz="1200" dirty="0" err="1"/>
              <a:t>submit.clicked</a:t>
            </a:r>
            <a:r>
              <a:rPr lang="en-US" sz="1200" dirty="0"/>
              <a:t>] </a:t>
            </a:r>
            <a:endParaRPr lang="it-IT" sz="1200" dirty="0"/>
          </a:p>
        </p:txBody>
      </p:sp>
      <p:sp>
        <p:nvSpPr>
          <p:cNvPr id="61" name="Google Shape;347;p39">
            <a:extLst>
              <a:ext uri="{FF2B5EF4-FFF2-40B4-BE49-F238E27FC236}">
                <a16:creationId xmlns:a16="http://schemas.microsoft.com/office/drawing/2014/main" id="{114D1E2F-D410-0823-8055-B83F35DA9DF5}"/>
              </a:ext>
            </a:extLst>
          </p:cNvPr>
          <p:cNvSpPr txBox="1"/>
          <p:nvPr/>
        </p:nvSpPr>
        <p:spPr>
          <a:xfrm>
            <a:off x="2901999" y="3329907"/>
            <a:ext cx="1040963" cy="26399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SC_OK: 200</a:t>
            </a:r>
            <a:endParaRPr sz="1200" dirty="0">
              <a:solidFill>
                <a:schemeClr val="dk1"/>
              </a:solidFill>
              <a:latin typeface="Calibri"/>
              <a:ea typeface="Calibri"/>
              <a:cs typeface="Calibri"/>
              <a:sym typeface="Calibri"/>
            </a:endParaRPr>
          </a:p>
        </p:txBody>
      </p:sp>
      <p:sp>
        <p:nvSpPr>
          <p:cNvPr id="62" name="Rectangle 1">
            <a:extLst>
              <a:ext uri="{FF2B5EF4-FFF2-40B4-BE49-F238E27FC236}">
                <a16:creationId xmlns:a16="http://schemas.microsoft.com/office/drawing/2014/main" id="{68C4F11D-271E-DF80-0273-9A6FB4F1E842}"/>
              </a:ext>
            </a:extLst>
          </p:cNvPr>
          <p:cNvSpPr/>
          <p:nvPr/>
        </p:nvSpPr>
        <p:spPr>
          <a:xfrm>
            <a:off x="1158969" y="3182458"/>
            <a:ext cx="8257973" cy="159237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63" name="Google Shape;297;p37">
            <a:extLst>
              <a:ext uri="{FF2B5EF4-FFF2-40B4-BE49-F238E27FC236}">
                <a16:creationId xmlns:a16="http://schemas.microsoft.com/office/drawing/2014/main" id="{96CB6913-EEC9-5DC1-1683-18002C775765}"/>
              </a:ext>
            </a:extLst>
          </p:cNvPr>
          <p:cNvSpPr txBox="1"/>
          <p:nvPr/>
        </p:nvSpPr>
        <p:spPr>
          <a:xfrm>
            <a:off x="1162242" y="3178970"/>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200 ]</a:t>
            </a:r>
            <a:endParaRPr sz="1200" kern="0" dirty="0">
              <a:solidFill>
                <a:srgbClr val="000000"/>
              </a:solidFill>
              <a:latin typeface="Calibri"/>
              <a:ea typeface="Calibri"/>
              <a:cs typeface="Calibri"/>
              <a:sym typeface="Calibri"/>
            </a:endParaRPr>
          </a:p>
        </p:txBody>
      </p:sp>
      <p:sp>
        <p:nvSpPr>
          <p:cNvPr id="64" name="Google Shape;297;p37">
            <a:extLst>
              <a:ext uri="{FF2B5EF4-FFF2-40B4-BE49-F238E27FC236}">
                <a16:creationId xmlns:a16="http://schemas.microsoft.com/office/drawing/2014/main" id="{021FC759-FE02-D566-F38C-D8939B73AF0F}"/>
              </a:ext>
            </a:extLst>
          </p:cNvPr>
          <p:cNvSpPr txBox="1"/>
          <p:nvPr/>
        </p:nvSpPr>
        <p:spPr>
          <a:xfrm>
            <a:off x="1158014" y="4773531"/>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40X ]</a:t>
            </a:r>
            <a:endParaRPr sz="1200" kern="0" dirty="0">
              <a:solidFill>
                <a:srgbClr val="000000"/>
              </a:solidFill>
              <a:latin typeface="Calibri"/>
              <a:ea typeface="Calibri"/>
              <a:cs typeface="Calibri"/>
              <a:sym typeface="Calibri"/>
            </a:endParaRPr>
          </a:p>
        </p:txBody>
      </p:sp>
      <p:sp>
        <p:nvSpPr>
          <p:cNvPr id="65" name="Rectangle 1">
            <a:extLst>
              <a:ext uri="{FF2B5EF4-FFF2-40B4-BE49-F238E27FC236}">
                <a16:creationId xmlns:a16="http://schemas.microsoft.com/office/drawing/2014/main" id="{72CA0003-6157-5FFE-06F8-32DBACDBD904}"/>
              </a:ext>
            </a:extLst>
          </p:cNvPr>
          <p:cNvSpPr/>
          <p:nvPr/>
        </p:nvSpPr>
        <p:spPr>
          <a:xfrm>
            <a:off x="1158970" y="4770619"/>
            <a:ext cx="10541414" cy="111191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66" name="Google Shape;290;p37">
            <a:extLst>
              <a:ext uri="{FF2B5EF4-FFF2-40B4-BE49-F238E27FC236}">
                <a16:creationId xmlns:a16="http://schemas.microsoft.com/office/drawing/2014/main" id="{DE048678-7E8D-7666-41B5-2A665F00A252}"/>
              </a:ext>
            </a:extLst>
          </p:cNvPr>
          <p:cNvSpPr/>
          <p:nvPr/>
        </p:nvSpPr>
        <p:spPr>
          <a:xfrm>
            <a:off x="9845712" y="87067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alert</a:t>
            </a:r>
            <a:endParaRPr sz="1200" dirty="0">
              <a:solidFill>
                <a:schemeClr val="dk1"/>
              </a:solidFill>
              <a:latin typeface="Calibri"/>
              <a:ea typeface="Calibri"/>
              <a:cs typeface="Calibri"/>
              <a:sym typeface="Calibri"/>
            </a:endParaRPr>
          </a:p>
        </p:txBody>
      </p:sp>
      <p:cxnSp>
        <p:nvCxnSpPr>
          <p:cNvPr id="67" name="Google Shape;350;p39">
            <a:extLst>
              <a:ext uri="{FF2B5EF4-FFF2-40B4-BE49-F238E27FC236}">
                <a16:creationId xmlns:a16="http://schemas.microsoft.com/office/drawing/2014/main" id="{44B28E4A-EE41-D261-129A-732BBC7543B6}"/>
              </a:ext>
            </a:extLst>
          </p:cNvPr>
          <p:cNvCxnSpPr>
            <a:cxnSpLocks/>
            <a:stCxn id="66" idx="2"/>
          </p:cNvCxnSpPr>
          <p:nvPr/>
        </p:nvCxnSpPr>
        <p:spPr>
          <a:xfrm>
            <a:off x="10255146" y="1522054"/>
            <a:ext cx="0" cy="488857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68" name="Google Shape;292;p37">
            <a:extLst>
              <a:ext uri="{FF2B5EF4-FFF2-40B4-BE49-F238E27FC236}">
                <a16:creationId xmlns:a16="http://schemas.microsoft.com/office/drawing/2014/main" id="{C66643FC-5D4E-B145-25AE-BC53AA333EE7}"/>
              </a:ext>
            </a:extLst>
          </p:cNvPr>
          <p:cNvSpPr/>
          <p:nvPr/>
        </p:nvSpPr>
        <p:spPr>
          <a:xfrm>
            <a:off x="10163387" y="4966555"/>
            <a:ext cx="183515" cy="73878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70" name="Google Shape;348;p39">
            <a:extLst>
              <a:ext uri="{FF2B5EF4-FFF2-40B4-BE49-F238E27FC236}">
                <a16:creationId xmlns:a16="http://schemas.microsoft.com/office/drawing/2014/main" id="{58117584-C954-818F-D583-CB3599FC4651}"/>
              </a:ext>
            </a:extLst>
          </p:cNvPr>
          <p:cNvSpPr/>
          <p:nvPr/>
        </p:nvSpPr>
        <p:spPr>
          <a:xfrm>
            <a:off x="4741396" y="4946579"/>
            <a:ext cx="197152" cy="348359"/>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71" name="Google Shape;317;p38">
            <a:extLst>
              <a:ext uri="{FF2B5EF4-FFF2-40B4-BE49-F238E27FC236}">
                <a16:creationId xmlns:a16="http://schemas.microsoft.com/office/drawing/2014/main" id="{A84F7290-9647-C657-AA20-0085E3E40967}"/>
              </a:ext>
            </a:extLst>
          </p:cNvPr>
          <p:cNvCxnSpPr>
            <a:cxnSpLocks/>
            <a:stCxn id="70" idx="1"/>
          </p:cNvCxnSpPr>
          <p:nvPr/>
        </p:nvCxnSpPr>
        <p:spPr>
          <a:xfrm flipH="1">
            <a:off x="2056915" y="5120759"/>
            <a:ext cx="2684481"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74" name="Google Shape;347;p39">
            <a:extLst>
              <a:ext uri="{FF2B5EF4-FFF2-40B4-BE49-F238E27FC236}">
                <a16:creationId xmlns:a16="http://schemas.microsoft.com/office/drawing/2014/main" id="{B591EB2B-3600-054C-6266-3B8BECC7DBA2}"/>
              </a:ext>
            </a:extLst>
          </p:cNvPr>
          <p:cNvSpPr txBox="1"/>
          <p:nvPr/>
        </p:nvSpPr>
        <p:spPr>
          <a:xfrm>
            <a:off x="2613497" y="4869594"/>
            <a:ext cx="2199835" cy="39836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SC_BAD-REQ/INT_SERVER_ERR: 40X</a:t>
            </a:r>
            <a:endParaRPr sz="1200" dirty="0">
              <a:solidFill>
                <a:schemeClr val="dk1"/>
              </a:solidFill>
              <a:latin typeface="Calibri"/>
              <a:ea typeface="Calibri"/>
              <a:cs typeface="Calibri"/>
              <a:sym typeface="Calibri"/>
            </a:endParaRPr>
          </a:p>
        </p:txBody>
      </p:sp>
      <p:cxnSp>
        <p:nvCxnSpPr>
          <p:cNvPr id="75" name="Google Shape;357;p39">
            <a:extLst>
              <a:ext uri="{FF2B5EF4-FFF2-40B4-BE49-F238E27FC236}">
                <a16:creationId xmlns:a16="http://schemas.microsoft.com/office/drawing/2014/main" id="{A55139E2-F081-EE45-3526-2BF32E660D62}"/>
              </a:ext>
            </a:extLst>
          </p:cNvPr>
          <p:cNvCxnSpPr>
            <a:cxnSpLocks/>
          </p:cNvCxnSpPr>
          <p:nvPr/>
        </p:nvCxnSpPr>
        <p:spPr>
          <a:xfrm>
            <a:off x="2037594" y="5452403"/>
            <a:ext cx="8125793" cy="1849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7" name="Google Shape;347;p39">
            <a:extLst>
              <a:ext uri="{FF2B5EF4-FFF2-40B4-BE49-F238E27FC236}">
                <a16:creationId xmlns:a16="http://schemas.microsoft.com/office/drawing/2014/main" id="{3774FF19-0A0A-7F03-75FA-FE938D513BFC}"/>
              </a:ext>
            </a:extLst>
          </p:cNvPr>
          <p:cNvSpPr txBox="1"/>
          <p:nvPr/>
        </p:nvSpPr>
        <p:spPr>
          <a:xfrm>
            <a:off x="5484040" y="5200905"/>
            <a:ext cx="2531578" cy="259665"/>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Set error message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600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783139-A59E-EC41-71E8-A91B05B6CDBA}"/>
              </a:ext>
            </a:extLst>
          </p:cNvPr>
          <p:cNvSpPr>
            <a:spLocks noGrp="1"/>
          </p:cNvSpPr>
          <p:nvPr>
            <p:ph type="title"/>
          </p:nvPr>
        </p:nvSpPr>
        <p:spPr>
          <a:xfrm>
            <a:off x="127819" y="176314"/>
            <a:ext cx="7777316" cy="846240"/>
          </a:xfrm>
        </p:spPr>
        <p:txBody>
          <a:bodyPr/>
          <a:lstStyle/>
          <a:p>
            <a:r>
              <a:rPr lang="it-IT" sz="4000" dirty="0"/>
              <a:t>Evento: click su «Crea Sottocartella»</a:t>
            </a:r>
          </a:p>
        </p:txBody>
      </p:sp>
      <p:sp>
        <p:nvSpPr>
          <p:cNvPr id="3" name="Google Shape;339;p39">
            <a:extLst>
              <a:ext uri="{FF2B5EF4-FFF2-40B4-BE49-F238E27FC236}">
                <a16:creationId xmlns:a16="http://schemas.microsoft.com/office/drawing/2014/main" id="{0BEEF712-C8C6-F4A6-CE71-9CB5FEDB2A4A}"/>
              </a:ext>
            </a:extLst>
          </p:cNvPr>
          <p:cNvSpPr/>
          <p:nvPr/>
        </p:nvSpPr>
        <p:spPr>
          <a:xfrm>
            <a:off x="4092717" y="1103671"/>
            <a:ext cx="142398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CreateSubdirectory</a:t>
            </a:r>
            <a:endParaRPr sz="1200" dirty="0">
              <a:solidFill>
                <a:schemeClr val="dk1"/>
              </a:solidFill>
              <a:latin typeface="Calibri"/>
              <a:ea typeface="Calibri"/>
              <a:cs typeface="Calibri"/>
              <a:sym typeface="Calibri"/>
            </a:endParaRPr>
          </a:p>
        </p:txBody>
      </p:sp>
      <p:cxnSp>
        <p:nvCxnSpPr>
          <p:cNvPr id="4" name="Google Shape;340;p39">
            <a:extLst>
              <a:ext uri="{FF2B5EF4-FFF2-40B4-BE49-F238E27FC236}">
                <a16:creationId xmlns:a16="http://schemas.microsoft.com/office/drawing/2014/main" id="{0ED6E94B-1A66-C4DB-C271-9EE6E55A668C}"/>
              </a:ext>
            </a:extLst>
          </p:cNvPr>
          <p:cNvCxnSpPr>
            <a:stCxn id="3" idx="2"/>
          </p:cNvCxnSpPr>
          <p:nvPr/>
        </p:nvCxnSpPr>
        <p:spPr>
          <a:xfrm>
            <a:off x="4804712" y="1484671"/>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344;p39">
            <a:extLst>
              <a:ext uri="{FF2B5EF4-FFF2-40B4-BE49-F238E27FC236}">
                <a16:creationId xmlns:a16="http://schemas.microsoft.com/office/drawing/2014/main" id="{3AA999B4-9869-0B62-BD48-D0C16DB2E4E4}"/>
              </a:ext>
            </a:extLst>
          </p:cNvPr>
          <p:cNvSpPr/>
          <p:nvPr/>
        </p:nvSpPr>
        <p:spPr>
          <a:xfrm>
            <a:off x="6212168" y="1103671"/>
            <a:ext cx="1075323"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DirectoryDAO</a:t>
            </a:r>
            <a:endParaRPr sz="1200" dirty="0">
              <a:solidFill>
                <a:schemeClr val="dk1"/>
              </a:solidFill>
              <a:latin typeface="Calibri"/>
              <a:ea typeface="Calibri"/>
              <a:cs typeface="Calibri"/>
              <a:sym typeface="Calibri"/>
            </a:endParaRPr>
          </a:p>
        </p:txBody>
      </p:sp>
      <p:cxnSp>
        <p:nvCxnSpPr>
          <p:cNvPr id="6" name="Google Shape;345;p39">
            <a:extLst>
              <a:ext uri="{FF2B5EF4-FFF2-40B4-BE49-F238E27FC236}">
                <a16:creationId xmlns:a16="http://schemas.microsoft.com/office/drawing/2014/main" id="{0B9554C9-619B-E1F5-B7D1-91127D84296E}"/>
              </a:ext>
            </a:extLst>
          </p:cNvPr>
          <p:cNvCxnSpPr>
            <a:cxnSpLocks/>
            <a:stCxn id="5" idx="2"/>
          </p:cNvCxnSpPr>
          <p:nvPr/>
        </p:nvCxnSpPr>
        <p:spPr>
          <a:xfrm>
            <a:off x="6749830" y="1484871"/>
            <a:ext cx="37303" cy="433222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346;p39">
            <a:extLst>
              <a:ext uri="{FF2B5EF4-FFF2-40B4-BE49-F238E27FC236}">
                <a16:creationId xmlns:a16="http://schemas.microsoft.com/office/drawing/2014/main" id="{E889394C-8289-557B-1867-64F3E8730EB9}"/>
              </a:ext>
            </a:extLst>
          </p:cNvPr>
          <p:cNvCxnSpPr>
            <a:cxnSpLocks/>
          </p:cNvCxnSpPr>
          <p:nvPr/>
        </p:nvCxnSpPr>
        <p:spPr>
          <a:xfrm flipV="1">
            <a:off x="4907025" y="3002874"/>
            <a:ext cx="1795281" cy="1124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347;p39">
            <a:extLst>
              <a:ext uri="{FF2B5EF4-FFF2-40B4-BE49-F238E27FC236}">
                <a16:creationId xmlns:a16="http://schemas.microsoft.com/office/drawing/2014/main" id="{AF97A073-452A-C9FE-3C49-DBB171394D12}"/>
              </a:ext>
            </a:extLst>
          </p:cNvPr>
          <p:cNvSpPr txBox="1"/>
          <p:nvPr/>
        </p:nvSpPr>
        <p:spPr>
          <a:xfrm>
            <a:off x="4851072" y="2570427"/>
            <a:ext cx="1965184" cy="44403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createSubdirectory (name, creationDate, creator, fatherDirectory)</a:t>
            </a:r>
            <a:endParaRPr sz="1200" dirty="0">
              <a:solidFill>
                <a:schemeClr val="dk1"/>
              </a:solidFill>
              <a:latin typeface="Calibri"/>
              <a:ea typeface="Calibri"/>
              <a:cs typeface="Calibri"/>
              <a:sym typeface="Calibri"/>
            </a:endParaRPr>
          </a:p>
        </p:txBody>
      </p:sp>
      <p:sp>
        <p:nvSpPr>
          <p:cNvPr id="9" name="Google Shape;348;p39">
            <a:extLst>
              <a:ext uri="{FF2B5EF4-FFF2-40B4-BE49-F238E27FC236}">
                <a16:creationId xmlns:a16="http://schemas.microsoft.com/office/drawing/2014/main" id="{DF4D194D-D385-87F7-727B-AA63FF319548}"/>
              </a:ext>
            </a:extLst>
          </p:cNvPr>
          <p:cNvSpPr/>
          <p:nvPr/>
        </p:nvSpPr>
        <p:spPr>
          <a:xfrm>
            <a:off x="6681551" y="2422311"/>
            <a:ext cx="180266"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10" name="Google Shape;349;p39">
            <a:extLst>
              <a:ext uri="{FF2B5EF4-FFF2-40B4-BE49-F238E27FC236}">
                <a16:creationId xmlns:a16="http://schemas.microsoft.com/office/drawing/2014/main" id="{9A20999E-49DF-73C6-2BF8-C8C3DB4CDADC}"/>
              </a:ext>
            </a:extLst>
          </p:cNvPr>
          <p:cNvSpPr/>
          <p:nvPr/>
        </p:nvSpPr>
        <p:spPr>
          <a:xfrm>
            <a:off x="7513163" y="859897"/>
            <a:ext cx="1060380"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200" dirty="0">
              <a:solidFill>
                <a:schemeClr val="dk1"/>
              </a:solidFill>
              <a:latin typeface="Calibri"/>
              <a:ea typeface="Calibri"/>
              <a:cs typeface="Calibri"/>
              <a:sym typeface="Calibri"/>
            </a:endParaRPr>
          </a:p>
        </p:txBody>
      </p:sp>
      <p:cxnSp>
        <p:nvCxnSpPr>
          <p:cNvPr id="11" name="Google Shape;350;p39">
            <a:extLst>
              <a:ext uri="{FF2B5EF4-FFF2-40B4-BE49-F238E27FC236}">
                <a16:creationId xmlns:a16="http://schemas.microsoft.com/office/drawing/2014/main" id="{87FFF988-DD1C-301C-60F4-F9170FFA04C5}"/>
              </a:ext>
            </a:extLst>
          </p:cNvPr>
          <p:cNvCxnSpPr>
            <a:cxnSpLocks/>
            <a:stCxn id="10" idx="2"/>
          </p:cNvCxnSpPr>
          <p:nvPr/>
        </p:nvCxnSpPr>
        <p:spPr>
          <a:xfrm>
            <a:off x="8043353" y="1492453"/>
            <a:ext cx="3536" cy="43358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2" name="Google Shape;354;p39">
            <a:extLst>
              <a:ext uri="{FF2B5EF4-FFF2-40B4-BE49-F238E27FC236}">
                <a16:creationId xmlns:a16="http://schemas.microsoft.com/office/drawing/2014/main" id="{10B8AD8E-DEB3-D026-34BE-991B84D55619}"/>
              </a:ext>
            </a:extLst>
          </p:cNvPr>
          <p:cNvSpPr txBox="1"/>
          <p:nvPr/>
        </p:nvSpPr>
        <p:spPr>
          <a:xfrm>
            <a:off x="2649424" y="2320222"/>
            <a:ext cx="1761093" cy="894939"/>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AJAX POST</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/CreateSubdirectory</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name, fatherId</a:t>
            </a:r>
            <a:endParaRPr sz="1200" dirty="0">
              <a:solidFill>
                <a:schemeClr val="dk1"/>
              </a:solidFill>
              <a:latin typeface="Calibri"/>
              <a:ea typeface="Calibri"/>
              <a:cs typeface="Calibri"/>
              <a:sym typeface="Calibri"/>
            </a:endParaRPr>
          </a:p>
        </p:txBody>
      </p:sp>
      <p:cxnSp>
        <p:nvCxnSpPr>
          <p:cNvPr id="13" name="Google Shape;357;p39">
            <a:extLst>
              <a:ext uri="{FF2B5EF4-FFF2-40B4-BE49-F238E27FC236}">
                <a16:creationId xmlns:a16="http://schemas.microsoft.com/office/drawing/2014/main" id="{2093AA13-7796-9DAF-D8D1-90983740C785}"/>
              </a:ext>
            </a:extLst>
          </p:cNvPr>
          <p:cNvCxnSpPr/>
          <p:nvPr/>
        </p:nvCxnSpPr>
        <p:spPr>
          <a:xfrm>
            <a:off x="2098340" y="4048891"/>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4" name="Google Shape;312;p38">
            <a:extLst>
              <a:ext uri="{FF2B5EF4-FFF2-40B4-BE49-F238E27FC236}">
                <a16:creationId xmlns:a16="http://schemas.microsoft.com/office/drawing/2014/main" id="{EAD48AE0-1E1B-DB62-8CAF-D549A93B02E0}"/>
              </a:ext>
            </a:extLst>
          </p:cNvPr>
          <p:cNvCxnSpPr>
            <a:cxnSpLocks/>
          </p:cNvCxnSpPr>
          <p:nvPr/>
        </p:nvCxnSpPr>
        <p:spPr>
          <a:xfrm>
            <a:off x="1974631" y="2352858"/>
            <a:ext cx="26913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5" name="Straight Connector 24">
            <a:extLst>
              <a:ext uri="{FF2B5EF4-FFF2-40B4-BE49-F238E27FC236}">
                <a16:creationId xmlns:a16="http://schemas.microsoft.com/office/drawing/2014/main" id="{15C27849-796B-62FD-DD22-E14DD94DFDE3}"/>
              </a:ext>
            </a:extLst>
          </p:cNvPr>
          <p:cNvCxnSpPr/>
          <p:nvPr/>
        </p:nvCxnSpPr>
        <p:spPr>
          <a:xfrm>
            <a:off x="1885857" y="1695430"/>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6" name="Google Shape;290;p37">
            <a:extLst>
              <a:ext uri="{FF2B5EF4-FFF2-40B4-BE49-F238E27FC236}">
                <a16:creationId xmlns:a16="http://schemas.microsoft.com/office/drawing/2014/main" id="{CFF2E593-9C53-A447-FDBC-22D23BAE1AD8}"/>
              </a:ext>
            </a:extLst>
          </p:cNvPr>
          <p:cNvSpPr/>
          <p:nvPr/>
        </p:nvSpPr>
        <p:spPr>
          <a:xfrm>
            <a:off x="1463547" y="102973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17" name="Google Shape;292;p37">
            <a:extLst>
              <a:ext uri="{FF2B5EF4-FFF2-40B4-BE49-F238E27FC236}">
                <a16:creationId xmlns:a16="http://schemas.microsoft.com/office/drawing/2014/main" id="{421FA98B-8569-92BC-B86C-7A5972AD6FC5}"/>
              </a:ext>
            </a:extLst>
          </p:cNvPr>
          <p:cNvSpPr/>
          <p:nvPr/>
        </p:nvSpPr>
        <p:spPr>
          <a:xfrm>
            <a:off x="1714799" y="180238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8" name="Google Shape;317;p38">
            <a:extLst>
              <a:ext uri="{FF2B5EF4-FFF2-40B4-BE49-F238E27FC236}">
                <a16:creationId xmlns:a16="http://schemas.microsoft.com/office/drawing/2014/main" id="{24FABAD1-B144-CC93-8D2C-5640CD379EFC}"/>
              </a:ext>
            </a:extLst>
          </p:cNvPr>
          <p:cNvCxnSpPr>
            <a:cxnSpLocks/>
          </p:cNvCxnSpPr>
          <p:nvPr/>
        </p:nvCxnSpPr>
        <p:spPr>
          <a:xfrm flipH="1">
            <a:off x="2061766" y="3623911"/>
            <a:ext cx="2585947"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19" name="Google Shape;353;p39">
            <a:extLst>
              <a:ext uri="{FF2B5EF4-FFF2-40B4-BE49-F238E27FC236}">
                <a16:creationId xmlns:a16="http://schemas.microsoft.com/office/drawing/2014/main" id="{AA828ED4-004B-8E1D-8FFF-E4F04770E910}"/>
              </a:ext>
            </a:extLst>
          </p:cNvPr>
          <p:cNvSpPr txBox="1"/>
          <p:nvPr/>
        </p:nvSpPr>
        <p:spPr>
          <a:xfrm>
            <a:off x="2268460" y="3761579"/>
            <a:ext cx="1827793" cy="25730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r</a:t>
            </a:r>
            <a:r>
              <a:rPr lang="es-419" sz="1400" dirty="0">
                <a:solidFill>
                  <a:schemeClr val="dk1"/>
                </a:solidFill>
                <a:latin typeface="Calibri"/>
                <a:ea typeface="Calibri"/>
                <a:cs typeface="Calibri"/>
                <a:sym typeface="Calibri"/>
              </a:rPr>
              <a:t>efresh()</a:t>
            </a:r>
            <a:endParaRPr sz="1400" dirty="0">
              <a:solidFill>
                <a:schemeClr val="dk1"/>
              </a:solidFill>
              <a:latin typeface="Calibri"/>
              <a:ea typeface="Calibri"/>
              <a:cs typeface="Calibri"/>
              <a:sym typeface="Calibri"/>
            </a:endParaRPr>
          </a:p>
        </p:txBody>
      </p:sp>
      <p:cxnSp>
        <p:nvCxnSpPr>
          <p:cNvPr id="20" name="Straight Arrow Connector 11">
            <a:extLst>
              <a:ext uri="{FF2B5EF4-FFF2-40B4-BE49-F238E27FC236}">
                <a16:creationId xmlns:a16="http://schemas.microsoft.com/office/drawing/2014/main" id="{1B528B83-7984-2F62-630D-ABD330A799CB}"/>
              </a:ext>
            </a:extLst>
          </p:cNvPr>
          <p:cNvCxnSpPr/>
          <p:nvPr/>
        </p:nvCxnSpPr>
        <p:spPr>
          <a:xfrm>
            <a:off x="1005116" y="1943434"/>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TextBox 45">
            <a:extLst>
              <a:ext uri="{FF2B5EF4-FFF2-40B4-BE49-F238E27FC236}">
                <a16:creationId xmlns:a16="http://schemas.microsoft.com/office/drawing/2014/main" id="{5423123D-68FC-F8A3-4A2F-7C3664DA5599}"/>
              </a:ext>
            </a:extLst>
          </p:cNvPr>
          <p:cNvSpPr txBox="1"/>
          <p:nvPr/>
        </p:nvSpPr>
        <p:spPr>
          <a:xfrm>
            <a:off x="-49312" y="1666383"/>
            <a:ext cx="1847968" cy="276999"/>
          </a:xfrm>
          <a:prstGeom prst="rect">
            <a:avLst/>
          </a:prstGeom>
          <a:noFill/>
        </p:spPr>
        <p:txBody>
          <a:bodyPr wrap="square" rtlCol="0">
            <a:spAutoFit/>
          </a:bodyPr>
          <a:lstStyle/>
          <a:p>
            <a:r>
              <a:rPr lang="en-US" sz="1200" dirty="0"/>
              <a:t>show(</a:t>
            </a:r>
            <a:r>
              <a:rPr lang="en-US" sz="1200" dirty="0" err="1"/>
              <a:t>elementId</a:t>
            </a:r>
            <a:r>
              <a:rPr lang="en-US" sz="1200" dirty="0"/>
              <a:t>, </a:t>
            </a:r>
            <a:r>
              <a:rPr lang="en-US" sz="1200" dirty="0" err="1"/>
              <a:t>formId</a:t>
            </a:r>
            <a:r>
              <a:rPr lang="en-US" sz="1200" dirty="0"/>
              <a:t>)</a:t>
            </a:r>
          </a:p>
        </p:txBody>
      </p:sp>
      <p:cxnSp>
        <p:nvCxnSpPr>
          <p:cNvPr id="22" name="Google Shape;317;p38">
            <a:extLst>
              <a:ext uri="{FF2B5EF4-FFF2-40B4-BE49-F238E27FC236}">
                <a16:creationId xmlns:a16="http://schemas.microsoft.com/office/drawing/2014/main" id="{7445F62F-5154-174C-DF7A-32FEFB344F53}"/>
              </a:ext>
            </a:extLst>
          </p:cNvPr>
          <p:cNvCxnSpPr>
            <a:cxnSpLocks/>
          </p:cNvCxnSpPr>
          <p:nvPr/>
        </p:nvCxnSpPr>
        <p:spPr>
          <a:xfrm flipH="1">
            <a:off x="4907025" y="3461903"/>
            <a:ext cx="1774526"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23" name="Google Shape;290;p37">
            <a:extLst>
              <a:ext uri="{FF2B5EF4-FFF2-40B4-BE49-F238E27FC236}">
                <a16:creationId xmlns:a16="http://schemas.microsoft.com/office/drawing/2014/main" id="{C91B4F4E-A871-7E3D-67C8-A3B21CA702C0}"/>
              </a:ext>
            </a:extLst>
          </p:cNvPr>
          <p:cNvSpPr/>
          <p:nvPr/>
        </p:nvSpPr>
        <p:spPr>
          <a:xfrm>
            <a:off x="8737931" y="85231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DirectoryTree</a:t>
            </a:r>
            <a:endParaRPr sz="1200" dirty="0">
              <a:solidFill>
                <a:schemeClr val="dk1"/>
              </a:solidFill>
              <a:latin typeface="Calibri"/>
              <a:ea typeface="Calibri"/>
              <a:cs typeface="Calibri"/>
              <a:sym typeface="Calibri"/>
            </a:endParaRPr>
          </a:p>
        </p:txBody>
      </p:sp>
      <p:grpSp>
        <p:nvGrpSpPr>
          <p:cNvPr id="24" name="Group 39">
            <a:extLst>
              <a:ext uri="{FF2B5EF4-FFF2-40B4-BE49-F238E27FC236}">
                <a16:creationId xmlns:a16="http://schemas.microsoft.com/office/drawing/2014/main" id="{CF79984D-EC8B-DFB2-A7A8-2B4BB8B7E14E}"/>
              </a:ext>
            </a:extLst>
          </p:cNvPr>
          <p:cNvGrpSpPr/>
          <p:nvPr/>
        </p:nvGrpSpPr>
        <p:grpSpPr>
          <a:xfrm>
            <a:off x="8578445" y="4426609"/>
            <a:ext cx="484693" cy="156032"/>
            <a:chOff x="614149" y="4401223"/>
            <a:chExt cx="484693" cy="507248"/>
          </a:xfrm>
        </p:grpSpPr>
        <p:cxnSp>
          <p:nvCxnSpPr>
            <p:cNvPr id="25" name="Straight Connector 40">
              <a:extLst>
                <a:ext uri="{FF2B5EF4-FFF2-40B4-BE49-F238E27FC236}">
                  <a16:creationId xmlns:a16="http://schemas.microsoft.com/office/drawing/2014/main" id="{8A842776-D3E8-06E1-D2EE-A27BB6BA943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41">
              <a:extLst>
                <a:ext uri="{FF2B5EF4-FFF2-40B4-BE49-F238E27FC236}">
                  <a16:creationId xmlns:a16="http://schemas.microsoft.com/office/drawing/2014/main" id="{7E42E539-D1B0-C403-512B-6B33901C484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86520CE5-46B1-3660-9EC4-03F270A53437}"/>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8" name="Google Shape;318;p38">
            <a:extLst>
              <a:ext uri="{FF2B5EF4-FFF2-40B4-BE49-F238E27FC236}">
                <a16:creationId xmlns:a16="http://schemas.microsoft.com/office/drawing/2014/main" id="{786A444B-F035-40A9-77C3-5F49EE643C18}"/>
              </a:ext>
            </a:extLst>
          </p:cNvPr>
          <p:cNvSpPr txBox="1"/>
          <p:nvPr/>
        </p:nvSpPr>
        <p:spPr>
          <a:xfrm>
            <a:off x="8246656" y="4135540"/>
            <a:ext cx="839613" cy="26463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29" name="Google Shape;343;p39">
            <a:extLst>
              <a:ext uri="{FF2B5EF4-FFF2-40B4-BE49-F238E27FC236}">
                <a16:creationId xmlns:a16="http://schemas.microsoft.com/office/drawing/2014/main" id="{87383D8F-7A4D-FBC1-57ED-56635DC2DF73}"/>
              </a:ext>
            </a:extLst>
          </p:cNvPr>
          <p:cNvSpPr/>
          <p:nvPr/>
        </p:nvSpPr>
        <p:spPr>
          <a:xfrm>
            <a:off x="4647713" y="1700572"/>
            <a:ext cx="273475" cy="214299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0" name="Google Shape;275;p37">
            <a:extLst>
              <a:ext uri="{FF2B5EF4-FFF2-40B4-BE49-F238E27FC236}">
                <a16:creationId xmlns:a16="http://schemas.microsoft.com/office/drawing/2014/main" id="{1D61AD53-ED33-A318-0566-DF547436350E}"/>
              </a:ext>
            </a:extLst>
          </p:cNvPr>
          <p:cNvCxnSpPr/>
          <p:nvPr/>
        </p:nvCxnSpPr>
        <p:spPr>
          <a:xfrm>
            <a:off x="8217026" y="4069329"/>
            <a:ext cx="8396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Google Shape;294;p37">
            <a:extLst>
              <a:ext uri="{FF2B5EF4-FFF2-40B4-BE49-F238E27FC236}">
                <a16:creationId xmlns:a16="http://schemas.microsoft.com/office/drawing/2014/main" id="{7EE67F4A-A283-B7FF-C6F2-9F0ECD8AAD03}"/>
              </a:ext>
            </a:extLst>
          </p:cNvPr>
          <p:cNvSpPr txBox="1"/>
          <p:nvPr/>
        </p:nvSpPr>
        <p:spPr>
          <a:xfrm>
            <a:off x="8231187" y="3768314"/>
            <a:ext cx="916178" cy="273221"/>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32" name="Google Shape;351;p39">
            <a:extLst>
              <a:ext uri="{FF2B5EF4-FFF2-40B4-BE49-F238E27FC236}">
                <a16:creationId xmlns:a16="http://schemas.microsoft.com/office/drawing/2014/main" id="{27AF534E-E2EC-1673-5B60-6D30815783BA}"/>
              </a:ext>
            </a:extLst>
          </p:cNvPr>
          <p:cNvSpPr/>
          <p:nvPr/>
        </p:nvSpPr>
        <p:spPr>
          <a:xfrm>
            <a:off x="7856887" y="3908488"/>
            <a:ext cx="360137" cy="628915"/>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3" name="Google Shape;350;p39">
            <a:extLst>
              <a:ext uri="{FF2B5EF4-FFF2-40B4-BE49-F238E27FC236}">
                <a16:creationId xmlns:a16="http://schemas.microsoft.com/office/drawing/2014/main" id="{36A01CA4-0C36-D89B-097C-DECA5730EA5B}"/>
              </a:ext>
            </a:extLst>
          </p:cNvPr>
          <p:cNvCxnSpPr>
            <a:stCxn id="23" idx="2"/>
          </p:cNvCxnSpPr>
          <p:nvPr/>
        </p:nvCxnSpPr>
        <p:spPr>
          <a:xfrm flipH="1">
            <a:off x="9133733" y="1503694"/>
            <a:ext cx="13632" cy="431340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4" name="Google Shape;292;p37">
            <a:extLst>
              <a:ext uri="{FF2B5EF4-FFF2-40B4-BE49-F238E27FC236}">
                <a16:creationId xmlns:a16="http://schemas.microsoft.com/office/drawing/2014/main" id="{8C936D1B-769D-950A-E83D-32077D35FE3E}"/>
              </a:ext>
            </a:extLst>
          </p:cNvPr>
          <p:cNvSpPr/>
          <p:nvPr/>
        </p:nvSpPr>
        <p:spPr>
          <a:xfrm>
            <a:off x="9057423" y="3908488"/>
            <a:ext cx="183515" cy="73878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5" name="Rectangle 2">
            <a:extLst>
              <a:ext uri="{FF2B5EF4-FFF2-40B4-BE49-F238E27FC236}">
                <a16:creationId xmlns:a16="http://schemas.microsoft.com/office/drawing/2014/main" id="{5AF3A958-2151-754D-8024-5C384109C849}"/>
              </a:ext>
            </a:extLst>
          </p:cNvPr>
          <p:cNvSpPr/>
          <p:nvPr/>
        </p:nvSpPr>
        <p:spPr>
          <a:xfrm>
            <a:off x="2037594" y="2057628"/>
            <a:ext cx="1277914" cy="276999"/>
          </a:xfrm>
          <a:prstGeom prst="rect">
            <a:avLst/>
          </a:prstGeom>
        </p:spPr>
        <p:txBody>
          <a:bodyPr wrap="none">
            <a:spAutoFit/>
          </a:bodyPr>
          <a:lstStyle/>
          <a:p>
            <a:r>
              <a:rPr lang="en-US" sz="1200" dirty="0"/>
              <a:t>[</a:t>
            </a:r>
            <a:r>
              <a:rPr lang="en-US" sz="1200" dirty="0" err="1"/>
              <a:t>submit.clicked</a:t>
            </a:r>
            <a:r>
              <a:rPr lang="en-US" sz="1200" dirty="0"/>
              <a:t>] </a:t>
            </a:r>
            <a:endParaRPr lang="it-IT" sz="1200" dirty="0"/>
          </a:p>
        </p:txBody>
      </p:sp>
      <p:sp>
        <p:nvSpPr>
          <p:cNvPr id="36" name="Google Shape;347;p39">
            <a:extLst>
              <a:ext uri="{FF2B5EF4-FFF2-40B4-BE49-F238E27FC236}">
                <a16:creationId xmlns:a16="http://schemas.microsoft.com/office/drawing/2014/main" id="{79475D43-C26B-674C-9B4E-38697EF86CB6}"/>
              </a:ext>
            </a:extLst>
          </p:cNvPr>
          <p:cNvSpPr txBox="1"/>
          <p:nvPr/>
        </p:nvSpPr>
        <p:spPr>
          <a:xfrm>
            <a:off x="2901999" y="3329907"/>
            <a:ext cx="1040963" cy="26399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SC_OK: 200</a:t>
            </a:r>
            <a:endParaRPr sz="1200" dirty="0">
              <a:solidFill>
                <a:schemeClr val="dk1"/>
              </a:solidFill>
              <a:latin typeface="Calibri"/>
              <a:ea typeface="Calibri"/>
              <a:cs typeface="Calibri"/>
              <a:sym typeface="Calibri"/>
            </a:endParaRPr>
          </a:p>
        </p:txBody>
      </p:sp>
      <p:sp>
        <p:nvSpPr>
          <p:cNvPr id="37" name="Rectangle 1">
            <a:extLst>
              <a:ext uri="{FF2B5EF4-FFF2-40B4-BE49-F238E27FC236}">
                <a16:creationId xmlns:a16="http://schemas.microsoft.com/office/drawing/2014/main" id="{F0EE0FE0-AF3D-621D-2980-889BD20D3C7E}"/>
              </a:ext>
            </a:extLst>
          </p:cNvPr>
          <p:cNvSpPr/>
          <p:nvPr/>
        </p:nvSpPr>
        <p:spPr>
          <a:xfrm>
            <a:off x="1158969" y="3162580"/>
            <a:ext cx="8257973" cy="159237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38" name="Google Shape;297;p37">
            <a:extLst>
              <a:ext uri="{FF2B5EF4-FFF2-40B4-BE49-F238E27FC236}">
                <a16:creationId xmlns:a16="http://schemas.microsoft.com/office/drawing/2014/main" id="{A13785A2-483C-E3D6-3925-FE0A2BAF7F9E}"/>
              </a:ext>
            </a:extLst>
          </p:cNvPr>
          <p:cNvSpPr txBox="1"/>
          <p:nvPr/>
        </p:nvSpPr>
        <p:spPr>
          <a:xfrm>
            <a:off x="1172181" y="3169031"/>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200 ]</a:t>
            </a:r>
            <a:endParaRPr sz="1200" kern="0" dirty="0">
              <a:solidFill>
                <a:srgbClr val="000000"/>
              </a:solidFill>
              <a:latin typeface="Calibri"/>
              <a:ea typeface="Calibri"/>
              <a:cs typeface="Calibri"/>
              <a:sym typeface="Calibri"/>
            </a:endParaRPr>
          </a:p>
        </p:txBody>
      </p:sp>
      <p:sp>
        <p:nvSpPr>
          <p:cNvPr id="39" name="Google Shape;297;p37">
            <a:extLst>
              <a:ext uri="{FF2B5EF4-FFF2-40B4-BE49-F238E27FC236}">
                <a16:creationId xmlns:a16="http://schemas.microsoft.com/office/drawing/2014/main" id="{B01D8BE2-82B1-A6CF-14B4-1E2D9F2B5B41}"/>
              </a:ext>
            </a:extLst>
          </p:cNvPr>
          <p:cNvSpPr txBox="1"/>
          <p:nvPr/>
        </p:nvSpPr>
        <p:spPr>
          <a:xfrm>
            <a:off x="1158014" y="4773531"/>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40X ]</a:t>
            </a:r>
            <a:endParaRPr sz="1200" kern="0" dirty="0">
              <a:solidFill>
                <a:srgbClr val="000000"/>
              </a:solidFill>
              <a:latin typeface="Calibri"/>
              <a:ea typeface="Calibri"/>
              <a:cs typeface="Calibri"/>
              <a:sym typeface="Calibri"/>
            </a:endParaRPr>
          </a:p>
        </p:txBody>
      </p:sp>
      <p:sp>
        <p:nvSpPr>
          <p:cNvPr id="40" name="Rectangle 1">
            <a:extLst>
              <a:ext uri="{FF2B5EF4-FFF2-40B4-BE49-F238E27FC236}">
                <a16:creationId xmlns:a16="http://schemas.microsoft.com/office/drawing/2014/main" id="{6937475C-0D2B-0EAF-2BB3-B8A88B53934F}"/>
              </a:ext>
            </a:extLst>
          </p:cNvPr>
          <p:cNvSpPr/>
          <p:nvPr/>
        </p:nvSpPr>
        <p:spPr>
          <a:xfrm>
            <a:off x="1158970" y="4770619"/>
            <a:ext cx="10541414" cy="111191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41" name="Google Shape;290;p37">
            <a:extLst>
              <a:ext uri="{FF2B5EF4-FFF2-40B4-BE49-F238E27FC236}">
                <a16:creationId xmlns:a16="http://schemas.microsoft.com/office/drawing/2014/main" id="{C8D69E9C-0DF6-EEE6-79E8-0642DD0CDB2B}"/>
              </a:ext>
            </a:extLst>
          </p:cNvPr>
          <p:cNvSpPr/>
          <p:nvPr/>
        </p:nvSpPr>
        <p:spPr>
          <a:xfrm>
            <a:off x="9845712" y="87067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alert</a:t>
            </a:r>
            <a:endParaRPr sz="1200" dirty="0">
              <a:solidFill>
                <a:schemeClr val="dk1"/>
              </a:solidFill>
              <a:latin typeface="Calibri"/>
              <a:ea typeface="Calibri"/>
              <a:cs typeface="Calibri"/>
              <a:sym typeface="Calibri"/>
            </a:endParaRPr>
          </a:p>
        </p:txBody>
      </p:sp>
      <p:cxnSp>
        <p:nvCxnSpPr>
          <p:cNvPr id="42" name="Google Shape;350;p39">
            <a:extLst>
              <a:ext uri="{FF2B5EF4-FFF2-40B4-BE49-F238E27FC236}">
                <a16:creationId xmlns:a16="http://schemas.microsoft.com/office/drawing/2014/main" id="{AE6088D2-13DF-5C9C-C8D7-D37989A96454}"/>
              </a:ext>
            </a:extLst>
          </p:cNvPr>
          <p:cNvCxnSpPr>
            <a:cxnSpLocks/>
            <a:stCxn id="41" idx="2"/>
          </p:cNvCxnSpPr>
          <p:nvPr/>
        </p:nvCxnSpPr>
        <p:spPr>
          <a:xfrm>
            <a:off x="10255146" y="1522054"/>
            <a:ext cx="0" cy="488857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3" name="Google Shape;292;p37">
            <a:extLst>
              <a:ext uri="{FF2B5EF4-FFF2-40B4-BE49-F238E27FC236}">
                <a16:creationId xmlns:a16="http://schemas.microsoft.com/office/drawing/2014/main" id="{F95701B2-A9DC-D0F8-51B6-D3C40ADAC505}"/>
              </a:ext>
            </a:extLst>
          </p:cNvPr>
          <p:cNvSpPr/>
          <p:nvPr/>
        </p:nvSpPr>
        <p:spPr>
          <a:xfrm>
            <a:off x="10163387" y="4966555"/>
            <a:ext cx="183515" cy="73878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4" name="Google Shape;348;p39">
            <a:extLst>
              <a:ext uri="{FF2B5EF4-FFF2-40B4-BE49-F238E27FC236}">
                <a16:creationId xmlns:a16="http://schemas.microsoft.com/office/drawing/2014/main" id="{87A7C7A0-F24F-A76C-8502-AC2E8806EF6E}"/>
              </a:ext>
            </a:extLst>
          </p:cNvPr>
          <p:cNvSpPr/>
          <p:nvPr/>
        </p:nvSpPr>
        <p:spPr>
          <a:xfrm>
            <a:off x="4741396" y="4946579"/>
            <a:ext cx="197152" cy="348359"/>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5" name="Google Shape;317;p38">
            <a:extLst>
              <a:ext uri="{FF2B5EF4-FFF2-40B4-BE49-F238E27FC236}">
                <a16:creationId xmlns:a16="http://schemas.microsoft.com/office/drawing/2014/main" id="{91399288-945C-02B4-BEF0-E673C3D216D8}"/>
              </a:ext>
            </a:extLst>
          </p:cNvPr>
          <p:cNvCxnSpPr>
            <a:cxnSpLocks/>
            <a:stCxn id="44" idx="1"/>
          </p:cNvCxnSpPr>
          <p:nvPr/>
        </p:nvCxnSpPr>
        <p:spPr>
          <a:xfrm flipH="1">
            <a:off x="2056915" y="5120759"/>
            <a:ext cx="2684481"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46" name="Google Shape;347;p39">
            <a:extLst>
              <a:ext uri="{FF2B5EF4-FFF2-40B4-BE49-F238E27FC236}">
                <a16:creationId xmlns:a16="http://schemas.microsoft.com/office/drawing/2014/main" id="{76553492-1C72-FA48-4330-EEBA56E1723A}"/>
              </a:ext>
            </a:extLst>
          </p:cNvPr>
          <p:cNvSpPr txBox="1"/>
          <p:nvPr/>
        </p:nvSpPr>
        <p:spPr>
          <a:xfrm>
            <a:off x="2613497" y="4869594"/>
            <a:ext cx="2199835" cy="39836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SC_BAD-REQ/INT_SERVER_ERR: 40X</a:t>
            </a:r>
            <a:endParaRPr sz="1200" dirty="0">
              <a:solidFill>
                <a:schemeClr val="dk1"/>
              </a:solidFill>
              <a:latin typeface="Calibri"/>
              <a:ea typeface="Calibri"/>
              <a:cs typeface="Calibri"/>
              <a:sym typeface="Calibri"/>
            </a:endParaRPr>
          </a:p>
        </p:txBody>
      </p:sp>
      <p:cxnSp>
        <p:nvCxnSpPr>
          <p:cNvPr id="47" name="Google Shape;357;p39">
            <a:extLst>
              <a:ext uri="{FF2B5EF4-FFF2-40B4-BE49-F238E27FC236}">
                <a16:creationId xmlns:a16="http://schemas.microsoft.com/office/drawing/2014/main" id="{92795DF3-719E-9BF9-DC66-2E09C76B2EF4}"/>
              </a:ext>
            </a:extLst>
          </p:cNvPr>
          <p:cNvCxnSpPr>
            <a:cxnSpLocks/>
          </p:cNvCxnSpPr>
          <p:nvPr/>
        </p:nvCxnSpPr>
        <p:spPr>
          <a:xfrm>
            <a:off x="2037594" y="5452403"/>
            <a:ext cx="8125793" cy="1849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347;p39">
            <a:extLst>
              <a:ext uri="{FF2B5EF4-FFF2-40B4-BE49-F238E27FC236}">
                <a16:creationId xmlns:a16="http://schemas.microsoft.com/office/drawing/2014/main" id="{D09406BC-14D7-5893-E2D7-3BEBC3EA5AAD}"/>
              </a:ext>
            </a:extLst>
          </p:cNvPr>
          <p:cNvSpPr txBox="1"/>
          <p:nvPr/>
        </p:nvSpPr>
        <p:spPr>
          <a:xfrm>
            <a:off x="5377204" y="5201985"/>
            <a:ext cx="2531578" cy="259665"/>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Set error message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8804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D4DBC-AC55-8408-DE8E-B90B37ADAF3B}"/>
              </a:ext>
            </a:extLst>
          </p:cNvPr>
          <p:cNvSpPr>
            <a:spLocks noGrp="1"/>
          </p:cNvSpPr>
          <p:nvPr>
            <p:ph type="title"/>
          </p:nvPr>
        </p:nvSpPr>
        <p:spPr>
          <a:xfrm>
            <a:off x="186813" y="195979"/>
            <a:ext cx="7511845" cy="679092"/>
          </a:xfrm>
        </p:spPr>
        <p:txBody>
          <a:bodyPr/>
          <a:lstStyle/>
          <a:p>
            <a:r>
              <a:rPr lang="it-IT" sz="4000" dirty="0"/>
              <a:t>Evento: click su «Crea Documento»</a:t>
            </a:r>
          </a:p>
        </p:txBody>
      </p:sp>
      <p:sp>
        <p:nvSpPr>
          <p:cNvPr id="3" name="Google Shape;339;p39">
            <a:extLst>
              <a:ext uri="{FF2B5EF4-FFF2-40B4-BE49-F238E27FC236}">
                <a16:creationId xmlns:a16="http://schemas.microsoft.com/office/drawing/2014/main" id="{19016356-7F84-7154-4BEB-B65A6E9ED3FC}"/>
              </a:ext>
            </a:extLst>
          </p:cNvPr>
          <p:cNvSpPr/>
          <p:nvPr/>
        </p:nvSpPr>
        <p:spPr>
          <a:xfrm>
            <a:off x="4092717" y="1103671"/>
            <a:ext cx="1423989" cy="3810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CreateDocument</a:t>
            </a:r>
            <a:endParaRPr sz="1200" dirty="0">
              <a:solidFill>
                <a:schemeClr val="dk1"/>
              </a:solidFill>
              <a:latin typeface="Calibri"/>
              <a:ea typeface="Calibri"/>
              <a:cs typeface="Calibri"/>
              <a:sym typeface="Calibri"/>
            </a:endParaRPr>
          </a:p>
        </p:txBody>
      </p:sp>
      <p:cxnSp>
        <p:nvCxnSpPr>
          <p:cNvPr id="4" name="Google Shape;340;p39">
            <a:extLst>
              <a:ext uri="{FF2B5EF4-FFF2-40B4-BE49-F238E27FC236}">
                <a16:creationId xmlns:a16="http://schemas.microsoft.com/office/drawing/2014/main" id="{EA66D9D1-E2EA-9C9C-C93E-3DB765B26D6A}"/>
              </a:ext>
            </a:extLst>
          </p:cNvPr>
          <p:cNvCxnSpPr>
            <a:stCxn id="3" idx="2"/>
          </p:cNvCxnSpPr>
          <p:nvPr/>
        </p:nvCxnSpPr>
        <p:spPr>
          <a:xfrm>
            <a:off x="4804712" y="1484671"/>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344;p39">
            <a:extLst>
              <a:ext uri="{FF2B5EF4-FFF2-40B4-BE49-F238E27FC236}">
                <a16:creationId xmlns:a16="http://schemas.microsoft.com/office/drawing/2014/main" id="{2F5EA06C-94D0-FEAF-4217-B189C6431AF7}"/>
              </a:ext>
            </a:extLst>
          </p:cNvPr>
          <p:cNvSpPr/>
          <p:nvPr/>
        </p:nvSpPr>
        <p:spPr>
          <a:xfrm>
            <a:off x="6145587" y="1103671"/>
            <a:ext cx="1191491" cy="381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DocumentDAO</a:t>
            </a:r>
            <a:endParaRPr sz="1200" dirty="0">
              <a:solidFill>
                <a:schemeClr val="dk1"/>
              </a:solidFill>
              <a:latin typeface="Calibri"/>
              <a:ea typeface="Calibri"/>
              <a:cs typeface="Calibri"/>
              <a:sym typeface="Calibri"/>
            </a:endParaRPr>
          </a:p>
        </p:txBody>
      </p:sp>
      <p:cxnSp>
        <p:nvCxnSpPr>
          <p:cNvPr id="6" name="Google Shape;345;p39">
            <a:extLst>
              <a:ext uri="{FF2B5EF4-FFF2-40B4-BE49-F238E27FC236}">
                <a16:creationId xmlns:a16="http://schemas.microsoft.com/office/drawing/2014/main" id="{E0232BB6-04A7-2C18-6367-1A32E7580778}"/>
              </a:ext>
            </a:extLst>
          </p:cNvPr>
          <p:cNvCxnSpPr>
            <a:cxnSpLocks/>
            <a:stCxn id="5" idx="2"/>
          </p:cNvCxnSpPr>
          <p:nvPr/>
        </p:nvCxnSpPr>
        <p:spPr>
          <a:xfrm>
            <a:off x="6741333" y="1484871"/>
            <a:ext cx="52578" cy="463667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 name="Google Shape;346;p39">
            <a:extLst>
              <a:ext uri="{FF2B5EF4-FFF2-40B4-BE49-F238E27FC236}">
                <a16:creationId xmlns:a16="http://schemas.microsoft.com/office/drawing/2014/main" id="{265701CA-05B8-1E5B-BFAB-1AA2F9798879}"/>
              </a:ext>
            </a:extLst>
          </p:cNvPr>
          <p:cNvCxnSpPr>
            <a:cxnSpLocks/>
          </p:cNvCxnSpPr>
          <p:nvPr/>
        </p:nvCxnSpPr>
        <p:spPr>
          <a:xfrm>
            <a:off x="4839972" y="3005115"/>
            <a:ext cx="186927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 name="Google Shape;347;p39">
            <a:extLst>
              <a:ext uri="{FF2B5EF4-FFF2-40B4-BE49-F238E27FC236}">
                <a16:creationId xmlns:a16="http://schemas.microsoft.com/office/drawing/2014/main" id="{28A73E72-69E8-D82B-5C1A-E9100FAA7230}"/>
              </a:ext>
            </a:extLst>
          </p:cNvPr>
          <p:cNvSpPr txBox="1"/>
          <p:nvPr/>
        </p:nvSpPr>
        <p:spPr>
          <a:xfrm>
            <a:off x="4772720" y="2359664"/>
            <a:ext cx="2043944" cy="544610"/>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createDocument (name, creationDate, summary, type, creator, fatherDirectory)</a:t>
            </a:r>
            <a:endParaRPr sz="1200" dirty="0">
              <a:solidFill>
                <a:schemeClr val="dk1"/>
              </a:solidFill>
              <a:latin typeface="Calibri"/>
              <a:ea typeface="Calibri"/>
              <a:cs typeface="Calibri"/>
              <a:sym typeface="Calibri"/>
            </a:endParaRPr>
          </a:p>
        </p:txBody>
      </p:sp>
      <p:sp>
        <p:nvSpPr>
          <p:cNvPr id="9" name="Google Shape;348;p39">
            <a:extLst>
              <a:ext uri="{FF2B5EF4-FFF2-40B4-BE49-F238E27FC236}">
                <a16:creationId xmlns:a16="http://schemas.microsoft.com/office/drawing/2014/main" id="{DFD3892E-626C-EAB5-A7FC-2BC84764BEE8}"/>
              </a:ext>
            </a:extLst>
          </p:cNvPr>
          <p:cNvSpPr/>
          <p:nvPr/>
        </p:nvSpPr>
        <p:spPr>
          <a:xfrm>
            <a:off x="6728914" y="2422311"/>
            <a:ext cx="146733" cy="139520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10" name="Google Shape;349;p39">
            <a:extLst>
              <a:ext uri="{FF2B5EF4-FFF2-40B4-BE49-F238E27FC236}">
                <a16:creationId xmlns:a16="http://schemas.microsoft.com/office/drawing/2014/main" id="{1A42C854-187E-8D1D-E583-94A7EF8A74F8}"/>
              </a:ext>
            </a:extLst>
          </p:cNvPr>
          <p:cNvSpPr/>
          <p:nvPr/>
        </p:nvSpPr>
        <p:spPr>
          <a:xfrm>
            <a:off x="7513163" y="859897"/>
            <a:ext cx="1060380" cy="632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Orchestrator</a:t>
            </a:r>
            <a:endParaRPr sz="1200" dirty="0">
              <a:solidFill>
                <a:schemeClr val="dk1"/>
              </a:solidFill>
              <a:latin typeface="Calibri"/>
              <a:ea typeface="Calibri"/>
              <a:cs typeface="Calibri"/>
              <a:sym typeface="Calibri"/>
            </a:endParaRPr>
          </a:p>
        </p:txBody>
      </p:sp>
      <p:cxnSp>
        <p:nvCxnSpPr>
          <p:cNvPr id="11" name="Google Shape;350;p39">
            <a:extLst>
              <a:ext uri="{FF2B5EF4-FFF2-40B4-BE49-F238E27FC236}">
                <a16:creationId xmlns:a16="http://schemas.microsoft.com/office/drawing/2014/main" id="{92962B7B-F724-4C26-679B-EAF84A449D17}"/>
              </a:ext>
            </a:extLst>
          </p:cNvPr>
          <p:cNvCxnSpPr>
            <a:cxnSpLocks/>
            <a:stCxn id="10" idx="2"/>
          </p:cNvCxnSpPr>
          <p:nvPr/>
        </p:nvCxnSpPr>
        <p:spPr>
          <a:xfrm>
            <a:off x="8043353" y="1492453"/>
            <a:ext cx="3536" cy="43358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2" name="Google Shape;354;p39">
            <a:extLst>
              <a:ext uri="{FF2B5EF4-FFF2-40B4-BE49-F238E27FC236}">
                <a16:creationId xmlns:a16="http://schemas.microsoft.com/office/drawing/2014/main" id="{38D4C6BE-194F-6C82-6E62-EBF0EF3815DC}"/>
              </a:ext>
            </a:extLst>
          </p:cNvPr>
          <p:cNvSpPr txBox="1"/>
          <p:nvPr/>
        </p:nvSpPr>
        <p:spPr>
          <a:xfrm>
            <a:off x="2452718" y="2320222"/>
            <a:ext cx="2283890" cy="738939"/>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AJAX POST</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/CreateDocument</a:t>
            </a:r>
            <a:endParaRPr dirty="0">
              <a:solidFill>
                <a:schemeClr val="dk1"/>
              </a:solidFill>
              <a:latin typeface="Calibri"/>
              <a:ea typeface="Calibri"/>
              <a:cs typeface="Calibri"/>
              <a:sym typeface="Calibri"/>
            </a:endParaRPr>
          </a:p>
          <a:p>
            <a:r>
              <a:rPr lang="es-419" sz="1200" dirty="0">
                <a:solidFill>
                  <a:schemeClr val="dk1"/>
                </a:solidFill>
                <a:latin typeface="Calibri"/>
                <a:ea typeface="Calibri"/>
                <a:cs typeface="Calibri"/>
                <a:sym typeface="Calibri"/>
              </a:rPr>
              <a:t>name, summary, type, fatherId</a:t>
            </a:r>
            <a:endParaRPr sz="1200" dirty="0">
              <a:solidFill>
                <a:schemeClr val="dk1"/>
              </a:solidFill>
              <a:latin typeface="Calibri"/>
              <a:ea typeface="Calibri"/>
              <a:cs typeface="Calibri"/>
              <a:sym typeface="Calibri"/>
            </a:endParaRPr>
          </a:p>
        </p:txBody>
      </p:sp>
      <p:cxnSp>
        <p:nvCxnSpPr>
          <p:cNvPr id="13" name="Google Shape;357;p39">
            <a:extLst>
              <a:ext uri="{FF2B5EF4-FFF2-40B4-BE49-F238E27FC236}">
                <a16:creationId xmlns:a16="http://schemas.microsoft.com/office/drawing/2014/main" id="{48382D56-3A54-E0BE-108D-2B33CE759518}"/>
              </a:ext>
            </a:extLst>
          </p:cNvPr>
          <p:cNvCxnSpPr/>
          <p:nvPr/>
        </p:nvCxnSpPr>
        <p:spPr>
          <a:xfrm>
            <a:off x="2094804" y="3931855"/>
            <a:ext cx="5762084" cy="364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4" name="Google Shape;312;p38">
            <a:extLst>
              <a:ext uri="{FF2B5EF4-FFF2-40B4-BE49-F238E27FC236}">
                <a16:creationId xmlns:a16="http://schemas.microsoft.com/office/drawing/2014/main" id="{EBF3DE59-572A-8D45-588B-F9252244ED7F}"/>
              </a:ext>
            </a:extLst>
          </p:cNvPr>
          <p:cNvCxnSpPr>
            <a:cxnSpLocks/>
          </p:cNvCxnSpPr>
          <p:nvPr/>
        </p:nvCxnSpPr>
        <p:spPr>
          <a:xfrm>
            <a:off x="1974631" y="2352858"/>
            <a:ext cx="26913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5" name="Straight Connector 24">
            <a:extLst>
              <a:ext uri="{FF2B5EF4-FFF2-40B4-BE49-F238E27FC236}">
                <a16:creationId xmlns:a16="http://schemas.microsoft.com/office/drawing/2014/main" id="{311ADBE6-EB52-EC44-DD72-D6BD5B5773C1}"/>
              </a:ext>
            </a:extLst>
          </p:cNvPr>
          <p:cNvCxnSpPr/>
          <p:nvPr/>
        </p:nvCxnSpPr>
        <p:spPr>
          <a:xfrm>
            <a:off x="1885857" y="1695430"/>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6" name="Google Shape;290;p37">
            <a:extLst>
              <a:ext uri="{FF2B5EF4-FFF2-40B4-BE49-F238E27FC236}">
                <a16:creationId xmlns:a16="http://schemas.microsoft.com/office/drawing/2014/main" id="{80A8872A-2E18-04D0-7B35-FA3D55B9DF2B}"/>
              </a:ext>
            </a:extLst>
          </p:cNvPr>
          <p:cNvSpPr/>
          <p:nvPr/>
        </p:nvSpPr>
        <p:spPr>
          <a:xfrm>
            <a:off x="1463547" y="1029739"/>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17" name="Google Shape;292;p37">
            <a:extLst>
              <a:ext uri="{FF2B5EF4-FFF2-40B4-BE49-F238E27FC236}">
                <a16:creationId xmlns:a16="http://schemas.microsoft.com/office/drawing/2014/main" id="{56BA14E0-FF1F-A632-F60C-4A563DB15057}"/>
              </a:ext>
            </a:extLst>
          </p:cNvPr>
          <p:cNvSpPr/>
          <p:nvPr/>
        </p:nvSpPr>
        <p:spPr>
          <a:xfrm>
            <a:off x="1714799" y="1802385"/>
            <a:ext cx="342116" cy="381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8" name="Google Shape;317;p38">
            <a:extLst>
              <a:ext uri="{FF2B5EF4-FFF2-40B4-BE49-F238E27FC236}">
                <a16:creationId xmlns:a16="http://schemas.microsoft.com/office/drawing/2014/main" id="{13543C9C-9B83-CB63-C253-E14DFED2139C}"/>
              </a:ext>
            </a:extLst>
          </p:cNvPr>
          <p:cNvCxnSpPr>
            <a:cxnSpLocks/>
          </p:cNvCxnSpPr>
          <p:nvPr/>
        </p:nvCxnSpPr>
        <p:spPr>
          <a:xfrm flipH="1">
            <a:off x="2061766" y="3525588"/>
            <a:ext cx="2651710"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19" name="Google Shape;353;p39">
            <a:extLst>
              <a:ext uri="{FF2B5EF4-FFF2-40B4-BE49-F238E27FC236}">
                <a16:creationId xmlns:a16="http://schemas.microsoft.com/office/drawing/2014/main" id="{689117EE-A99D-4B75-440B-662C0CA4829D}"/>
              </a:ext>
            </a:extLst>
          </p:cNvPr>
          <p:cNvSpPr txBox="1"/>
          <p:nvPr/>
        </p:nvSpPr>
        <p:spPr>
          <a:xfrm>
            <a:off x="2264924" y="3644543"/>
            <a:ext cx="1827793" cy="25730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r</a:t>
            </a:r>
            <a:r>
              <a:rPr lang="es-419" sz="1400" dirty="0">
                <a:solidFill>
                  <a:schemeClr val="dk1"/>
                </a:solidFill>
                <a:latin typeface="Calibri"/>
                <a:ea typeface="Calibri"/>
                <a:cs typeface="Calibri"/>
                <a:sym typeface="Calibri"/>
              </a:rPr>
              <a:t>efresh()</a:t>
            </a:r>
            <a:endParaRPr sz="1400" dirty="0">
              <a:solidFill>
                <a:schemeClr val="dk1"/>
              </a:solidFill>
              <a:latin typeface="Calibri"/>
              <a:ea typeface="Calibri"/>
              <a:cs typeface="Calibri"/>
              <a:sym typeface="Calibri"/>
            </a:endParaRPr>
          </a:p>
        </p:txBody>
      </p:sp>
      <p:cxnSp>
        <p:nvCxnSpPr>
          <p:cNvPr id="20" name="Straight Arrow Connector 11">
            <a:extLst>
              <a:ext uri="{FF2B5EF4-FFF2-40B4-BE49-F238E27FC236}">
                <a16:creationId xmlns:a16="http://schemas.microsoft.com/office/drawing/2014/main" id="{E653543A-FDE1-A995-CD76-B7462B84B5C4}"/>
              </a:ext>
            </a:extLst>
          </p:cNvPr>
          <p:cNvCxnSpPr/>
          <p:nvPr/>
        </p:nvCxnSpPr>
        <p:spPr>
          <a:xfrm>
            <a:off x="1005116" y="1943434"/>
            <a:ext cx="709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 name="TextBox 45">
            <a:extLst>
              <a:ext uri="{FF2B5EF4-FFF2-40B4-BE49-F238E27FC236}">
                <a16:creationId xmlns:a16="http://schemas.microsoft.com/office/drawing/2014/main" id="{D4499C62-9EA0-6F33-60F9-0BC73BB9A41D}"/>
              </a:ext>
            </a:extLst>
          </p:cNvPr>
          <p:cNvSpPr txBox="1"/>
          <p:nvPr/>
        </p:nvSpPr>
        <p:spPr>
          <a:xfrm>
            <a:off x="-49312" y="1666383"/>
            <a:ext cx="1847968" cy="276999"/>
          </a:xfrm>
          <a:prstGeom prst="rect">
            <a:avLst/>
          </a:prstGeom>
          <a:noFill/>
        </p:spPr>
        <p:txBody>
          <a:bodyPr wrap="square" rtlCol="0">
            <a:spAutoFit/>
          </a:bodyPr>
          <a:lstStyle/>
          <a:p>
            <a:r>
              <a:rPr lang="en-US" sz="1200" dirty="0"/>
              <a:t>show(</a:t>
            </a:r>
            <a:r>
              <a:rPr lang="en-US" sz="1200" dirty="0" err="1"/>
              <a:t>elementId</a:t>
            </a:r>
            <a:r>
              <a:rPr lang="en-US" sz="1200" dirty="0"/>
              <a:t>, </a:t>
            </a:r>
            <a:r>
              <a:rPr lang="en-US" sz="1200" dirty="0" err="1"/>
              <a:t>formId</a:t>
            </a:r>
            <a:r>
              <a:rPr lang="en-US" sz="1200" dirty="0"/>
              <a:t>)</a:t>
            </a:r>
          </a:p>
        </p:txBody>
      </p:sp>
      <p:cxnSp>
        <p:nvCxnSpPr>
          <p:cNvPr id="22" name="Google Shape;317;p38">
            <a:extLst>
              <a:ext uri="{FF2B5EF4-FFF2-40B4-BE49-F238E27FC236}">
                <a16:creationId xmlns:a16="http://schemas.microsoft.com/office/drawing/2014/main" id="{E696B773-57F2-F20D-FFB1-1B570A04B3B6}"/>
              </a:ext>
            </a:extLst>
          </p:cNvPr>
          <p:cNvCxnSpPr>
            <a:cxnSpLocks/>
          </p:cNvCxnSpPr>
          <p:nvPr/>
        </p:nvCxnSpPr>
        <p:spPr>
          <a:xfrm flipH="1">
            <a:off x="4860208" y="3329907"/>
            <a:ext cx="1849042"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23" name="Google Shape;290;p37">
            <a:extLst>
              <a:ext uri="{FF2B5EF4-FFF2-40B4-BE49-F238E27FC236}">
                <a16:creationId xmlns:a16="http://schemas.microsoft.com/office/drawing/2014/main" id="{EFA3443D-C98C-ECE3-1F26-B933B174F681}"/>
              </a:ext>
            </a:extLst>
          </p:cNvPr>
          <p:cNvSpPr/>
          <p:nvPr/>
        </p:nvSpPr>
        <p:spPr>
          <a:xfrm>
            <a:off x="8737931" y="85231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Directory Tree</a:t>
            </a:r>
            <a:endParaRPr sz="1200" dirty="0">
              <a:solidFill>
                <a:schemeClr val="dk1"/>
              </a:solidFill>
              <a:latin typeface="Calibri"/>
              <a:ea typeface="Calibri"/>
              <a:cs typeface="Calibri"/>
              <a:sym typeface="Calibri"/>
            </a:endParaRPr>
          </a:p>
        </p:txBody>
      </p:sp>
      <p:grpSp>
        <p:nvGrpSpPr>
          <p:cNvPr id="24" name="Group 39">
            <a:extLst>
              <a:ext uri="{FF2B5EF4-FFF2-40B4-BE49-F238E27FC236}">
                <a16:creationId xmlns:a16="http://schemas.microsoft.com/office/drawing/2014/main" id="{4A0F89D3-1742-0239-D3C1-AF4C1104D72C}"/>
              </a:ext>
            </a:extLst>
          </p:cNvPr>
          <p:cNvGrpSpPr/>
          <p:nvPr/>
        </p:nvGrpSpPr>
        <p:grpSpPr>
          <a:xfrm>
            <a:off x="8574909" y="4309573"/>
            <a:ext cx="484693" cy="156032"/>
            <a:chOff x="614149" y="4401223"/>
            <a:chExt cx="484693" cy="507248"/>
          </a:xfrm>
        </p:grpSpPr>
        <p:cxnSp>
          <p:nvCxnSpPr>
            <p:cNvPr id="25" name="Straight Connector 40">
              <a:extLst>
                <a:ext uri="{FF2B5EF4-FFF2-40B4-BE49-F238E27FC236}">
                  <a16:creationId xmlns:a16="http://schemas.microsoft.com/office/drawing/2014/main" id="{FA14707F-6759-A3E4-722C-A6EFA437757A}"/>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41">
              <a:extLst>
                <a:ext uri="{FF2B5EF4-FFF2-40B4-BE49-F238E27FC236}">
                  <a16:creationId xmlns:a16="http://schemas.microsoft.com/office/drawing/2014/main" id="{C38C6875-925A-B8C0-8A86-12BC1726C95F}"/>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F27D4670-9AFB-0966-DB84-C7E0CB710A5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8" name="Google Shape;318;p38">
            <a:extLst>
              <a:ext uri="{FF2B5EF4-FFF2-40B4-BE49-F238E27FC236}">
                <a16:creationId xmlns:a16="http://schemas.microsoft.com/office/drawing/2014/main" id="{92542D0E-D3C7-78B9-2591-8046F9051854}"/>
              </a:ext>
            </a:extLst>
          </p:cNvPr>
          <p:cNvSpPr txBox="1"/>
          <p:nvPr/>
        </p:nvSpPr>
        <p:spPr>
          <a:xfrm>
            <a:off x="8243120" y="4018504"/>
            <a:ext cx="839613" cy="26463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29" name="Google Shape;343;p39">
            <a:extLst>
              <a:ext uri="{FF2B5EF4-FFF2-40B4-BE49-F238E27FC236}">
                <a16:creationId xmlns:a16="http://schemas.microsoft.com/office/drawing/2014/main" id="{E7BE569E-034B-968A-5F60-83088C8E9DA7}"/>
              </a:ext>
            </a:extLst>
          </p:cNvPr>
          <p:cNvSpPr/>
          <p:nvPr/>
        </p:nvSpPr>
        <p:spPr>
          <a:xfrm>
            <a:off x="4713476" y="1700572"/>
            <a:ext cx="146732" cy="2142990"/>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0" name="Google Shape;275;p37">
            <a:extLst>
              <a:ext uri="{FF2B5EF4-FFF2-40B4-BE49-F238E27FC236}">
                <a16:creationId xmlns:a16="http://schemas.microsoft.com/office/drawing/2014/main" id="{44E5EE12-084F-13EF-BE2C-8D87B4229281}"/>
              </a:ext>
            </a:extLst>
          </p:cNvPr>
          <p:cNvCxnSpPr/>
          <p:nvPr/>
        </p:nvCxnSpPr>
        <p:spPr>
          <a:xfrm>
            <a:off x="8213490" y="3952293"/>
            <a:ext cx="83961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1" name="Google Shape;294;p37">
            <a:extLst>
              <a:ext uri="{FF2B5EF4-FFF2-40B4-BE49-F238E27FC236}">
                <a16:creationId xmlns:a16="http://schemas.microsoft.com/office/drawing/2014/main" id="{F37ADAED-E080-2921-3EEE-F070BF9E14B1}"/>
              </a:ext>
            </a:extLst>
          </p:cNvPr>
          <p:cNvSpPr txBox="1"/>
          <p:nvPr/>
        </p:nvSpPr>
        <p:spPr>
          <a:xfrm>
            <a:off x="8227651" y="3651278"/>
            <a:ext cx="916178" cy="273221"/>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32" name="Google Shape;351;p39">
            <a:extLst>
              <a:ext uri="{FF2B5EF4-FFF2-40B4-BE49-F238E27FC236}">
                <a16:creationId xmlns:a16="http://schemas.microsoft.com/office/drawing/2014/main" id="{09AD690E-7D2A-EB79-FB67-FBEB5BF2301B}"/>
              </a:ext>
            </a:extLst>
          </p:cNvPr>
          <p:cNvSpPr/>
          <p:nvPr/>
        </p:nvSpPr>
        <p:spPr>
          <a:xfrm>
            <a:off x="7853351" y="3791452"/>
            <a:ext cx="360137" cy="628915"/>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33" name="Google Shape;350;p39">
            <a:extLst>
              <a:ext uri="{FF2B5EF4-FFF2-40B4-BE49-F238E27FC236}">
                <a16:creationId xmlns:a16="http://schemas.microsoft.com/office/drawing/2014/main" id="{1120003B-18D4-AF6C-A221-1EFC7FE5D6A5}"/>
              </a:ext>
            </a:extLst>
          </p:cNvPr>
          <p:cNvCxnSpPr>
            <a:stCxn id="23" idx="2"/>
          </p:cNvCxnSpPr>
          <p:nvPr/>
        </p:nvCxnSpPr>
        <p:spPr>
          <a:xfrm flipH="1">
            <a:off x="9133733" y="1503694"/>
            <a:ext cx="13632" cy="431340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4" name="Google Shape;292;p37">
            <a:extLst>
              <a:ext uri="{FF2B5EF4-FFF2-40B4-BE49-F238E27FC236}">
                <a16:creationId xmlns:a16="http://schemas.microsoft.com/office/drawing/2014/main" id="{8437B732-5E13-EF8C-E64B-1497984D154F}"/>
              </a:ext>
            </a:extLst>
          </p:cNvPr>
          <p:cNvSpPr/>
          <p:nvPr/>
        </p:nvSpPr>
        <p:spPr>
          <a:xfrm>
            <a:off x="9053887" y="3791452"/>
            <a:ext cx="183515" cy="73878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5" name="Rectangle 2">
            <a:extLst>
              <a:ext uri="{FF2B5EF4-FFF2-40B4-BE49-F238E27FC236}">
                <a16:creationId xmlns:a16="http://schemas.microsoft.com/office/drawing/2014/main" id="{F47324B3-B28B-D142-E954-DCEBC7F8B384}"/>
              </a:ext>
            </a:extLst>
          </p:cNvPr>
          <p:cNvSpPr/>
          <p:nvPr/>
        </p:nvSpPr>
        <p:spPr>
          <a:xfrm>
            <a:off x="2037594" y="2057628"/>
            <a:ext cx="1277914" cy="276999"/>
          </a:xfrm>
          <a:prstGeom prst="rect">
            <a:avLst/>
          </a:prstGeom>
        </p:spPr>
        <p:txBody>
          <a:bodyPr wrap="none">
            <a:spAutoFit/>
          </a:bodyPr>
          <a:lstStyle/>
          <a:p>
            <a:r>
              <a:rPr lang="en-US" sz="1200" dirty="0"/>
              <a:t>[</a:t>
            </a:r>
            <a:r>
              <a:rPr lang="en-US" sz="1200" dirty="0" err="1"/>
              <a:t>submit.clicked</a:t>
            </a:r>
            <a:r>
              <a:rPr lang="en-US" sz="1200" dirty="0"/>
              <a:t>] </a:t>
            </a:r>
            <a:endParaRPr lang="it-IT" sz="1200" dirty="0"/>
          </a:p>
        </p:txBody>
      </p:sp>
      <p:sp>
        <p:nvSpPr>
          <p:cNvPr id="36" name="Google Shape;347;p39">
            <a:extLst>
              <a:ext uri="{FF2B5EF4-FFF2-40B4-BE49-F238E27FC236}">
                <a16:creationId xmlns:a16="http://schemas.microsoft.com/office/drawing/2014/main" id="{1DF7DA9B-E1BD-B746-3032-9AD2FAAE9331}"/>
              </a:ext>
            </a:extLst>
          </p:cNvPr>
          <p:cNvSpPr txBox="1"/>
          <p:nvPr/>
        </p:nvSpPr>
        <p:spPr>
          <a:xfrm>
            <a:off x="2943356" y="3175300"/>
            <a:ext cx="1040963" cy="263992"/>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SC_OK: 200</a:t>
            </a:r>
            <a:endParaRPr sz="1200" dirty="0">
              <a:solidFill>
                <a:schemeClr val="dk1"/>
              </a:solidFill>
              <a:latin typeface="Calibri"/>
              <a:ea typeface="Calibri"/>
              <a:cs typeface="Calibri"/>
              <a:sym typeface="Calibri"/>
            </a:endParaRPr>
          </a:p>
        </p:txBody>
      </p:sp>
      <p:sp>
        <p:nvSpPr>
          <p:cNvPr id="37" name="Rectangle 1">
            <a:extLst>
              <a:ext uri="{FF2B5EF4-FFF2-40B4-BE49-F238E27FC236}">
                <a16:creationId xmlns:a16="http://schemas.microsoft.com/office/drawing/2014/main" id="{DE47344D-E8A9-39DF-7993-2861E0871C94}"/>
              </a:ext>
            </a:extLst>
          </p:cNvPr>
          <p:cNvSpPr/>
          <p:nvPr/>
        </p:nvSpPr>
        <p:spPr>
          <a:xfrm>
            <a:off x="1158969" y="3162580"/>
            <a:ext cx="8257973" cy="159237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38" name="Google Shape;297;p37">
            <a:extLst>
              <a:ext uri="{FF2B5EF4-FFF2-40B4-BE49-F238E27FC236}">
                <a16:creationId xmlns:a16="http://schemas.microsoft.com/office/drawing/2014/main" id="{A5E40830-A7DC-426E-F2DE-39C558657A8E}"/>
              </a:ext>
            </a:extLst>
          </p:cNvPr>
          <p:cNvSpPr txBox="1"/>
          <p:nvPr/>
        </p:nvSpPr>
        <p:spPr>
          <a:xfrm>
            <a:off x="1172181" y="3169031"/>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200 ]</a:t>
            </a:r>
            <a:endParaRPr sz="1200" kern="0" dirty="0">
              <a:solidFill>
                <a:srgbClr val="000000"/>
              </a:solidFill>
              <a:latin typeface="Calibri"/>
              <a:ea typeface="Calibri"/>
              <a:cs typeface="Calibri"/>
              <a:sym typeface="Calibri"/>
            </a:endParaRPr>
          </a:p>
        </p:txBody>
      </p:sp>
      <p:sp>
        <p:nvSpPr>
          <p:cNvPr id="39" name="Google Shape;297;p37">
            <a:extLst>
              <a:ext uri="{FF2B5EF4-FFF2-40B4-BE49-F238E27FC236}">
                <a16:creationId xmlns:a16="http://schemas.microsoft.com/office/drawing/2014/main" id="{902B8BFB-FCB2-0A66-2066-FECA98973FFD}"/>
              </a:ext>
            </a:extLst>
          </p:cNvPr>
          <p:cNvSpPr txBox="1"/>
          <p:nvPr/>
        </p:nvSpPr>
        <p:spPr>
          <a:xfrm>
            <a:off x="1158014" y="4773531"/>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40X ]</a:t>
            </a:r>
            <a:endParaRPr sz="1200" kern="0" dirty="0">
              <a:solidFill>
                <a:srgbClr val="000000"/>
              </a:solidFill>
              <a:latin typeface="Calibri"/>
              <a:ea typeface="Calibri"/>
              <a:cs typeface="Calibri"/>
              <a:sym typeface="Calibri"/>
            </a:endParaRPr>
          </a:p>
        </p:txBody>
      </p:sp>
      <p:sp>
        <p:nvSpPr>
          <p:cNvPr id="40" name="Rectangle 1">
            <a:extLst>
              <a:ext uri="{FF2B5EF4-FFF2-40B4-BE49-F238E27FC236}">
                <a16:creationId xmlns:a16="http://schemas.microsoft.com/office/drawing/2014/main" id="{B0B639E7-E05F-FCAE-0661-93AD54F0149D}"/>
              </a:ext>
            </a:extLst>
          </p:cNvPr>
          <p:cNvSpPr/>
          <p:nvPr/>
        </p:nvSpPr>
        <p:spPr>
          <a:xfrm>
            <a:off x="1158970" y="4770619"/>
            <a:ext cx="10541414" cy="111191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41" name="Google Shape;290;p37">
            <a:extLst>
              <a:ext uri="{FF2B5EF4-FFF2-40B4-BE49-F238E27FC236}">
                <a16:creationId xmlns:a16="http://schemas.microsoft.com/office/drawing/2014/main" id="{523DE35D-BF27-1015-D18C-1B0EA2336876}"/>
              </a:ext>
            </a:extLst>
          </p:cNvPr>
          <p:cNvSpPr/>
          <p:nvPr/>
        </p:nvSpPr>
        <p:spPr>
          <a:xfrm>
            <a:off x="9845712" y="87067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alert</a:t>
            </a:r>
            <a:endParaRPr sz="1200" dirty="0">
              <a:solidFill>
                <a:schemeClr val="dk1"/>
              </a:solidFill>
              <a:latin typeface="Calibri"/>
              <a:ea typeface="Calibri"/>
              <a:cs typeface="Calibri"/>
              <a:sym typeface="Calibri"/>
            </a:endParaRPr>
          </a:p>
        </p:txBody>
      </p:sp>
      <p:cxnSp>
        <p:nvCxnSpPr>
          <p:cNvPr id="42" name="Google Shape;350;p39">
            <a:extLst>
              <a:ext uri="{FF2B5EF4-FFF2-40B4-BE49-F238E27FC236}">
                <a16:creationId xmlns:a16="http://schemas.microsoft.com/office/drawing/2014/main" id="{2B5F802E-CBE0-265C-6E81-D46D4BAED5FE}"/>
              </a:ext>
            </a:extLst>
          </p:cNvPr>
          <p:cNvCxnSpPr>
            <a:cxnSpLocks/>
            <a:stCxn id="41" idx="2"/>
          </p:cNvCxnSpPr>
          <p:nvPr/>
        </p:nvCxnSpPr>
        <p:spPr>
          <a:xfrm>
            <a:off x="10255146" y="1522054"/>
            <a:ext cx="0" cy="488857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3" name="Google Shape;292;p37">
            <a:extLst>
              <a:ext uri="{FF2B5EF4-FFF2-40B4-BE49-F238E27FC236}">
                <a16:creationId xmlns:a16="http://schemas.microsoft.com/office/drawing/2014/main" id="{DD4A5299-D3B4-92A4-28C1-E05F421B4502}"/>
              </a:ext>
            </a:extLst>
          </p:cNvPr>
          <p:cNvSpPr/>
          <p:nvPr/>
        </p:nvSpPr>
        <p:spPr>
          <a:xfrm>
            <a:off x="10163387" y="4966555"/>
            <a:ext cx="183515" cy="738781"/>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4" name="Google Shape;348;p39">
            <a:extLst>
              <a:ext uri="{FF2B5EF4-FFF2-40B4-BE49-F238E27FC236}">
                <a16:creationId xmlns:a16="http://schemas.microsoft.com/office/drawing/2014/main" id="{6518BDFB-CAE5-0D0E-8BFD-60022274E188}"/>
              </a:ext>
            </a:extLst>
          </p:cNvPr>
          <p:cNvSpPr/>
          <p:nvPr/>
        </p:nvSpPr>
        <p:spPr>
          <a:xfrm>
            <a:off x="4741396" y="4946579"/>
            <a:ext cx="197152" cy="348359"/>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45" name="Google Shape;317;p38">
            <a:extLst>
              <a:ext uri="{FF2B5EF4-FFF2-40B4-BE49-F238E27FC236}">
                <a16:creationId xmlns:a16="http://schemas.microsoft.com/office/drawing/2014/main" id="{20D754FD-A42D-60B7-1890-8793B97095AC}"/>
              </a:ext>
            </a:extLst>
          </p:cNvPr>
          <p:cNvCxnSpPr>
            <a:cxnSpLocks/>
            <a:stCxn id="44" idx="1"/>
          </p:cNvCxnSpPr>
          <p:nvPr/>
        </p:nvCxnSpPr>
        <p:spPr>
          <a:xfrm flipH="1">
            <a:off x="2056915" y="5120759"/>
            <a:ext cx="2684481" cy="0"/>
          </a:xfrm>
          <a:prstGeom prst="straightConnector1">
            <a:avLst/>
          </a:prstGeom>
          <a:noFill/>
          <a:ln w="25400" cap="flat" cmpd="sng">
            <a:solidFill>
              <a:schemeClr val="accent1"/>
            </a:solidFill>
            <a:prstDash val="sysDash"/>
            <a:round/>
            <a:headEnd type="none" w="sm" len="sm"/>
            <a:tailEnd type="stealth" w="med" len="med"/>
          </a:ln>
          <a:effectLst>
            <a:outerShdw blurRad="40000" dist="20000" dir="5400000" rotWithShape="0">
              <a:srgbClr val="000000">
                <a:alpha val="37650"/>
              </a:srgbClr>
            </a:outerShdw>
          </a:effectLst>
        </p:spPr>
      </p:cxnSp>
      <p:sp>
        <p:nvSpPr>
          <p:cNvPr id="46" name="Google Shape;347;p39">
            <a:extLst>
              <a:ext uri="{FF2B5EF4-FFF2-40B4-BE49-F238E27FC236}">
                <a16:creationId xmlns:a16="http://schemas.microsoft.com/office/drawing/2014/main" id="{07F0EAC4-3DCF-2E98-7BE2-D00F06D90027}"/>
              </a:ext>
            </a:extLst>
          </p:cNvPr>
          <p:cNvSpPr txBox="1"/>
          <p:nvPr/>
        </p:nvSpPr>
        <p:spPr>
          <a:xfrm>
            <a:off x="2613497" y="4869594"/>
            <a:ext cx="2199835" cy="39836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SC_BAD-REQ/INT_SERVER_ERR: 40X</a:t>
            </a:r>
            <a:endParaRPr sz="1200" dirty="0">
              <a:solidFill>
                <a:schemeClr val="dk1"/>
              </a:solidFill>
              <a:latin typeface="Calibri"/>
              <a:ea typeface="Calibri"/>
              <a:cs typeface="Calibri"/>
              <a:sym typeface="Calibri"/>
            </a:endParaRPr>
          </a:p>
        </p:txBody>
      </p:sp>
      <p:cxnSp>
        <p:nvCxnSpPr>
          <p:cNvPr id="47" name="Google Shape;357;p39">
            <a:extLst>
              <a:ext uri="{FF2B5EF4-FFF2-40B4-BE49-F238E27FC236}">
                <a16:creationId xmlns:a16="http://schemas.microsoft.com/office/drawing/2014/main" id="{B79F2243-8A16-129A-A57A-602D02944227}"/>
              </a:ext>
            </a:extLst>
          </p:cNvPr>
          <p:cNvCxnSpPr>
            <a:cxnSpLocks/>
          </p:cNvCxnSpPr>
          <p:nvPr/>
        </p:nvCxnSpPr>
        <p:spPr>
          <a:xfrm>
            <a:off x="2037594" y="5452403"/>
            <a:ext cx="8125793" cy="1849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8" name="Google Shape;347;p39">
            <a:extLst>
              <a:ext uri="{FF2B5EF4-FFF2-40B4-BE49-F238E27FC236}">
                <a16:creationId xmlns:a16="http://schemas.microsoft.com/office/drawing/2014/main" id="{4B45E536-2FC4-F43C-6CA2-0C52E943616E}"/>
              </a:ext>
            </a:extLst>
          </p:cNvPr>
          <p:cNvSpPr txBox="1"/>
          <p:nvPr/>
        </p:nvSpPr>
        <p:spPr>
          <a:xfrm>
            <a:off x="5592274" y="5200137"/>
            <a:ext cx="2531578" cy="259665"/>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Set error message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364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7F95D-F160-A6CA-E4E5-1BB36FA617EC}"/>
              </a:ext>
            </a:extLst>
          </p:cNvPr>
          <p:cNvSpPr>
            <a:spLocks noGrp="1"/>
          </p:cNvSpPr>
          <p:nvPr>
            <p:ph type="title"/>
          </p:nvPr>
        </p:nvSpPr>
        <p:spPr>
          <a:xfrm>
            <a:off x="117987" y="176314"/>
            <a:ext cx="6607277" cy="757750"/>
          </a:xfrm>
        </p:spPr>
        <p:txBody>
          <a:bodyPr/>
          <a:lstStyle/>
          <a:p>
            <a:r>
              <a:rPr lang="it-IT" sz="4000" dirty="0"/>
              <a:t>Evento: click su un documento</a:t>
            </a:r>
          </a:p>
        </p:txBody>
      </p:sp>
      <p:sp>
        <p:nvSpPr>
          <p:cNvPr id="3" name="Google Shape;313;p38">
            <a:extLst>
              <a:ext uri="{FF2B5EF4-FFF2-40B4-BE49-F238E27FC236}">
                <a16:creationId xmlns:a16="http://schemas.microsoft.com/office/drawing/2014/main" id="{897AE7B6-83BE-6A43-F88B-4445ECD476E1}"/>
              </a:ext>
            </a:extLst>
          </p:cNvPr>
          <p:cNvSpPr txBox="1"/>
          <p:nvPr/>
        </p:nvSpPr>
        <p:spPr>
          <a:xfrm>
            <a:off x="4842001" y="2123298"/>
            <a:ext cx="1677792" cy="609428"/>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AJAX GET</a:t>
            </a:r>
          </a:p>
          <a:p>
            <a:r>
              <a:rPr lang="es-419" sz="1200" dirty="0">
                <a:solidFill>
                  <a:schemeClr val="dk1"/>
                </a:solidFill>
                <a:latin typeface="Calibri"/>
                <a:ea typeface="Calibri"/>
                <a:cs typeface="Calibri"/>
                <a:sym typeface="Calibri"/>
              </a:rPr>
              <a:t>/GetDocumentDetails?documentid=X</a:t>
            </a:r>
            <a:endParaRPr sz="1200" dirty="0">
              <a:solidFill>
                <a:schemeClr val="dk1"/>
              </a:solidFill>
              <a:latin typeface="Calibri"/>
              <a:ea typeface="Calibri"/>
              <a:cs typeface="Calibri"/>
              <a:sym typeface="Calibri"/>
            </a:endParaRPr>
          </a:p>
        </p:txBody>
      </p:sp>
      <p:sp>
        <p:nvSpPr>
          <p:cNvPr id="4" name="Google Shape;310;p38">
            <a:extLst>
              <a:ext uri="{FF2B5EF4-FFF2-40B4-BE49-F238E27FC236}">
                <a16:creationId xmlns:a16="http://schemas.microsoft.com/office/drawing/2014/main" id="{7C1CB310-D37D-D2DF-5995-DF891415BCB3}"/>
              </a:ext>
            </a:extLst>
          </p:cNvPr>
          <p:cNvSpPr/>
          <p:nvPr/>
        </p:nvSpPr>
        <p:spPr>
          <a:xfrm>
            <a:off x="6237798" y="1263764"/>
            <a:ext cx="1172744"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GetDocumentDetails</a:t>
            </a:r>
            <a:endParaRPr dirty="0">
              <a:solidFill>
                <a:schemeClr val="dk1"/>
              </a:solidFill>
              <a:latin typeface="Calibri"/>
              <a:ea typeface="Calibri"/>
              <a:cs typeface="Calibri"/>
              <a:sym typeface="Calibri"/>
            </a:endParaRPr>
          </a:p>
        </p:txBody>
      </p:sp>
      <p:cxnSp>
        <p:nvCxnSpPr>
          <p:cNvPr id="5" name="Google Shape;311;p38">
            <a:extLst>
              <a:ext uri="{FF2B5EF4-FFF2-40B4-BE49-F238E27FC236}">
                <a16:creationId xmlns:a16="http://schemas.microsoft.com/office/drawing/2014/main" id="{ABBD185C-EE94-E481-299D-6C2D7D3A372E}"/>
              </a:ext>
            </a:extLst>
          </p:cNvPr>
          <p:cNvCxnSpPr/>
          <p:nvPr/>
        </p:nvCxnSpPr>
        <p:spPr>
          <a:xfrm flipH="1">
            <a:off x="6824170" y="1979526"/>
            <a:ext cx="1172"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312;p38">
            <a:extLst>
              <a:ext uri="{FF2B5EF4-FFF2-40B4-BE49-F238E27FC236}">
                <a16:creationId xmlns:a16="http://schemas.microsoft.com/office/drawing/2014/main" id="{98F03A76-4257-12AC-83AE-9CE9CDBAD41D}"/>
              </a:ext>
            </a:extLst>
          </p:cNvPr>
          <p:cNvCxnSpPr>
            <a:cxnSpLocks/>
          </p:cNvCxnSpPr>
          <p:nvPr/>
        </p:nvCxnSpPr>
        <p:spPr>
          <a:xfrm>
            <a:off x="4763993" y="2732726"/>
            <a:ext cx="19108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314;p38">
            <a:extLst>
              <a:ext uri="{FF2B5EF4-FFF2-40B4-BE49-F238E27FC236}">
                <a16:creationId xmlns:a16="http://schemas.microsoft.com/office/drawing/2014/main" id="{9917DD53-9083-AFFF-B1FA-30E46028C876}"/>
              </a:ext>
            </a:extLst>
          </p:cNvPr>
          <p:cNvSpPr/>
          <p:nvPr/>
        </p:nvSpPr>
        <p:spPr>
          <a:xfrm>
            <a:off x="6674874" y="2467763"/>
            <a:ext cx="325083" cy="263692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sp>
        <p:nvSpPr>
          <p:cNvPr id="8" name="Google Shape;315;p38">
            <a:extLst>
              <a:ext uri="{FF2B5EF4-FFF2-40B4-BE49-F238E27FC236}">
                <a16:creationId xmlns:a16="http://schemas.microsoft.com/office/drawing/2014/main" id="{7316A63C-4187-14C8-BD03-306DED77E59F}"/>
              </a:ext>
            </a:extLst>
          </p:cNvPr>
          <p:cNvSpPr/>
          <p:nvPr/>
        </p:nvSpPr>
        <p:spPr>
          <a:xfrm>
            <a:off x="7839569" y="1254071"/>
            <a:ext cx="1038960"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DocumentDAO</a:t>
            </a:r>
            <a:endParaRPr sz="1400" dirty="0">
              <a:solidFill>
                <a:schemeClr val="dk1"/>
              </a:solidFill>
              <a:latin typeface="Calibri"/>
              <a:ea typeface="Calibri"/>
              <a:cs typeface="Calibri"/>
              <a:sym typeface="Calibri"/>
            </a:endParaRPr>
          </a:p>
        </p:txBody>
      </p:sp>
      <p:cxnSp>
        <p:nvCxnSpPr>
          <p:cNvPr id="9" name="Google Shape;316;p38">
            <a:extLst>
              <a:ext uri="{FF2B5EF4-FFF2-40B4-BE49-F238E27FC236}">
                <a16:creationId xmlns:a16="http://schemas.microsoft.com/office/drawing/2014/main" id="{8CDAEE7C-C4D9-949D-1083-5E9F4B8EEE60}"/>
              </a:ext>
            </a:extLst>
          </p:cNvPr>
          <p:cNvCxnSpPr/>
          <p:nvPr/>
        </p:nvCxnSpPr>
        <p:spPr>
          <a:xfrm flipH="1">
            <a:off x="8311474" y="1979526"/>
            <a:ext cx="28774"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0" name="Google Shape;317;p38">
            <a:extLst>
              <a:ext uri="{FF2B5EF4-FFF2-40B4-BE49-F238E27FC236}">
                <a16:creationId xmlns:a16="http://schemas.microsoft.com/office/drawing/2014/main" id="{63EE3AB6-6B39-8113-74EF-A4BBB1864491}"/>
              </a:ext>
            </a:extLst>
          </p:cNvPr>
          <p:cNvCxnSpPr>
            <a:cxnSpLocks/>
          </p:cNvCxnSpPr>
          <p:nvPr/>
        </p:nvCxnSpPr>
        <p:spPr>
          <a:xfrm flipH="1">
            <a:off x="6974638" y="3648453"/>
            <a:ext cx="12864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 name="Google Shape;318;p38">
            <a:extLst>
              <a:ext uri="{FF2B5EF4-FFF2-40B4-BE49-F238E27FC236}">
                <a16:creationId xmlns:a16="http://schemas.microsoft.com/office/drawing/2014/main" id="{CF6456E7-D401-FB36-7D55-DB5F1BB32D61}"/>
              </a:ext>
            </a:extLst>
          </p:cNvPr>
          <p:cNvSpPr txBox="1"/>
          <p:nvPr/>
        </p:nvSpPr>
        <p:spPr>
          <a:xfrm>
            <a:off x="7169120" y="3667665"/>
            <a:ext cx="99190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document</a:t>
            </a:r>
            <a:endParaRPr sz="1400" dirty="0">
              <a:solidFill>
                <a:schemeClr val="dk1"/>
              </a:solidFill>
              <a:latin typeface="Calibri"/>
              <a:ea typeface="Calibri"/>
              <a:cs typeface="Calibri"/>
              <a:sym typeface="Calibri"/>
            </a:endParaRPr>
          </a:p>
        </p:txBody>
      </p:sp>
      <p:sp>
        <p:nvSpPr>
          <p:cNvPr id="12" name="Google Shape;319;p38">
            <a:extLst>
              <a:ext uri="{FF2B5EF4-FFF2-40B4-BE49-F238E27FC236}">
                <a16:creationId xmlns:a16="http://schemas.microsoft.com/office/drawing/2014/main" id="{C810554E-510C-5316-53C4-A4940AA0D73B}"/>
              </a:ext>
            </a:extLst>
          </p:cNvPr>
          <p:cNvSpPr/>
          <p:nvPr/>
        </p:nvSpPr>
        <p:spPr>
          <a:xfrm>
            <a:off x="8179211" y="2633250"/>
            <a:ext cx="330200" cy="142209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000">
              <a:solidFill>
                <a:schemeClr val="dk1"/>
              </a:solidFill>
              <a:latin typeface="Calibri"/>
              <a:ea typeface="Calibri"/>
              <a:cs typeface="Calibri"/>
              <a:sym typeface="Calibri"/>
            </a:endParaRPr>
          </a:p>
        </p:txBody>
      </p:sp>
      <p:cxnSp>
        <p:nvCxnSpPr>
          <p:cNvPr id="13" name="Google Shape;320;p38">
            <a:extLst>
              <a:ext uri="{FF2B5EF4-FFF2-40B4-BE49-F238E27FC236}">
                <a16:creationId xmlns:a16="http://schemas.microsoft.com/office/drawing/2014/main" id="{C00CF9E9-8328-ED49-A15D-940DA7A06E79}"/>
              </a:ext>
            </a:extLst>
          </p:cNvPr>
          <p:cNvCxnSpPr/>
          <p:nvPr/>
        </p:nvCxnSpPr>
        <p:spPr>
          <a:xfrm>
            <a:off x="6985932" y="2806882"/>
            <a:ext cx="117508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4" name="Google Shape;333;p38">
            <a:extLst>
              <a:ext uri="{FF2B5EF4-FFF2-40B4-BE49-F238E27FC236}">
                <a16:creationId xmlns:a16="http://schemas.microsoft.com/office/drawing/2014/main" id="{DFB31709-88E5-B327-F821-1C039647D0EC}"/>
              </a:ext>
            </a:extLst>
          </p:cNvPr>
          <p:cNvSpPr txBox="1"/>
          <p:nvPr/>
        </p:nvSpPr>
        <p:spPr>
          <a:xfrm>
            <a:off x="6974638" y="2321408"/>
            <a:ext cx="1265871" cy="590236"/>
          </a:xfrm>
          <a:prstGeom prst="rect">
            <a:avLst/>
          </a:prstGeom>
          <a:noFill/>
          <a:ln>
            <a:noFill/>
          </a:ln>
        </p:spPr>
        <p:txBody>
          <a:bodyPr spcFirstLastPara="1" wrap="square" lIns="107269" tIns="53620" rIns="107269" bIns="53620" anchor="t" anchorCtr="0">
            <a:noAutofit/>
          </a:bodyPr>
          <a:lstStyle/>
          <a:p>
            <a:r>
              <a:rPr lang="es-419" sz="1200" dirty="0">
                <a:solidFill>
                  <a:schemeClr val="dk1"/>
                </a:solidFill>
                <a:latin typeface="Calibri"/>
                <a:ea typeface="Calibri"/>
                <a:cs typeface="Calibri"/>
                <a:sym typeface="Calibri"/>
              </a:rPr>
              <a:t>findDocumentById(documentid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15" name="Straight Connector 52">
            <a:extLst>
              <a:ext uri="{FF2B5EF4-FFF2-40B4-BE49-F238E27FC236}">
                <a16:creationId xmlns:a16="http://schemas.microsoft.com/office/drawing/2014/main" id="{07F25CB4-0EEF-DD60-6F10-3A9EC404A573}"/>
              </a:ext>
            </a:extLst>
          </p:cNvPr>
          <p:cNvCxnSpPr/>
          <p:nvPr/>
        </p:nvCxnSpPr>
        <p:spPr>
          <a:xfrm flipH="1">
            <a:off x="4561298" y="2016966"/>
            <a:ext cx="10587" cy="440563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6" name="Google Shape;290;p37">
            <a:extLst>
              <a:ext uri="{FF2B5EF4-FFF2-40B4-BE49-F238E27FC236}">
                <a16:creationId xmlns:a16="http://schemas.microsoft.com/office/drawing/2014/main" id="{C093E60F-6E71-98B6-3DDA-0FF60D0D68CC}"/>
              </a:ext>
            </a:extLst>
          </p:cNvPr>
          <p:cNvSpPr/>
          <p:nvPr/>
        </p:nvSpPr>
        <p:spPr>
          <a:xfrm>
            <a:off x="4098890" y="1351275"/>
            <a:ext cx="914400"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Document</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Details</a:t>
            </a:r>
            <a:endParaRPr sz="1200" dirty="0">
              <a:solidFill>
                <a:schemeClr val="dk1"/>
              </a:solidFill>
              <a:latin typeface="Calibri"/>
              <a:ea typeface="Calibri"/>
              <a:cs typeface="Calibri"/>
              <a:sym typeface="Calibri"/>
            </a:endParaRPr>
          </a:p>
        </p:txBody>
      </p:sp>
      <p:cxnSp>
        <p:nvCxnSpPr>
          <p:cNvPr id="17" name="Google Shape;275;p37">
            <a:extLst>
              <a:ext uri="{FF2B5EF4-FFF2-40B4-BE49-F238E27FC236}">
                <a16:creationId xmlns:a16="http://schemas.microsoft.com/office/drawing/2014/main" id="{AEAB26A2-6F00-45BF-9A51-117365058E14}"/>
              </a:ext>
            </a:extLst>
          </p:cNvPr>
          <p:cNvCxnSpPr/>
          <p:nvPr/>
        </p:nvCxnSpPr>
        <p:spPr>
          <a:xfrm>
            <a:off x="2597570" y="2616526"/>
            <a:ext cx="18022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94;p37">
            <a:extLst>
              <a:ext uri="{FF2B5EF4-FFF2-40B4-BE49-F238E27FC236}">
                <a16:creationId xmlns:a16="http://schemas.microsoft.com/office/drawing/2014/main" id="{53D43EC5-81A6-27D7-24D0-D81F026E49C5}"/>
              </a:ext>
            </a:extLst>
          </p:cNvPr>
          <p:cNvSpPr txBox="1"/>
          <p:nvPr/>
        </p:nvSpPr>
        <p:spPr>
          <a:xfrm>
            <a:off x="3147308" y="2308526"/>
            <a:ext cx="1031027" cy="27520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19" name="Google Shape;317;p38">
            <a:extLst>
              <a:ext uri="{FF2B5EF4-FFF2-40B4-BE49-F238E27FC236}">
                <a16:creationId xmlns:a16="http://schemas.microsoft.com/office/drawing/2014/main" id="{4DA59FED-45D9-CA85-D0BE-661D1DD41F8F}"/>
              </a:ext>
            </a:extLst>
          </p:cNvPr>
          <p:cNvCxnSpPr>
            <a:cxnSpLocks/>
            <a:stCxn id="7" idx="1"/>
          </p:cNvCxnSpPr>
          <p:nvPr/>
        </p:nvCxnSpPr>
        <p:spPr>
          <a:xfrm flipH="1">
            <a:off x="4763993" y="3786226"/>
            <a:ext cx="1910881" cy="0"/>
          </a:xfrm>
          <a:prstGeom prst="straightConnector1">
            <a:avLst/>
          </a:prstGeom>
          <a:noFill/>
          <a:ln w="25400" cap="flat" cmpd="sng">
            <a:solidFill>
              <a:schemeClr val="accent1"/>
            </a:solidFill>
            <a:prstDash val="dash"/>
            <a:round/>
            <a:headEnd type="none" w="sm" len="sm"/>
            <a:tailEnd type="stealth" w="med" len="med"/>
          </a:ln>
          <a:effectLst>
            <a:outerShdw blurRad="40000" dist="20000" dir="5400000" rotWithShape="0">
              <a:srgbClr val="000000">
                <a:alpha val="37650"/>
              </a:srgbClr>
            </a:outerShdw>
          </a:effectLst>
        </p:spPr>
      </p:cxnSp>
      <p:sp>
        <p:nvSpPr>
          <p:cNvPr id="20" name="Google Shape;318;p38">
            <a:extLst>
              <a:ext uri="{FF2B5EF4-FFF2-40B4-BE49-F238E27FC236}">
                <a16:creationId xmlns:a16="http://schemas.microsoft.com/office/drawing/2014/main" id="{89DC8166-DE11-DB46-F726-39F1149D42CA}"/>
              </a:ext>
            </a:extLst>
          </p:cNvPr>
          <p:cNvSpPr txBox="1"/>
          <p:nvPr/>
        </p:nvSpPr>
        <p:spPr>
          <a:xfrm>
            <a:off x="5172910" y="3442061"/>
            <a:ext cx="957222" cy="314717"/>
          </a:xfrm>
          <a:prstGeom prst="rect">
            <a:avLst/>
          </a:prstGeom>
          <a:noFill/>
          <a:ln>
            <a:noFill/>
          </a:ln>
        </p:spPr>
        <p:txBody>
          <a:bodyPr spcFirstLastPara="1" wrap="square" lIns="107269" tIns="53620" rIns="107269" bIns="53620" anchor="t" anchorCtr="0">
            <a:noAutofit/>
          </a:bodyPr>
          <a:lstStyle/>
          <a:p>
            <a:r>
              <a:rPr lang="it-IT" sz="1400" noProof="1">
                <a:solidFill>
                  <a:schemeClr val="dk1"/>
                </a:solidFill>
                <a:latin typeface="Calibri"/>
                <a:ea typeface="Calibri"/>
                <a:cs typeface="Calibri"/>
                <a:sym typeface="Calibri"/>
              </a:rPr>
              <a:t>document</a:t>
            </a:r>
          </a:p>
        </p:txBody>
      </p:sp>
      <p:sp>
        <p:nvSpPr>
          <p:cNvPr id="21" name="Google Shape;292;p37">
            <a:extLst>
              <a:ext uri="{FF2B5EF4-FFF2-40B4-BE49-F238E27FC236}">
                <a16:creationId xmlns:a16="http://schemas.microsoft.com/office/drawing/2014/main" id="{7BD3C450-F5B9-3BF6-61A5-814F49005B10}"/>
              </a:ext>
            </a:extLst>
          </p:cNvPr>
          <p:cNvSpPr/>
          <p:nvPr/>
        </p:nvSpPr>
        <p:spPr>
          <a:xfrm>
            <a:off x="4400827" y="2242236"/>
            <a:ext cx="342116" cy="34444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2" name="Straight Connector 72">
            <a:extLst>
              <a:ext uri="{FF2B5EF4-FFF2-40B4-BE49-F238E27FC236}">
                <a16:creationId xmlns:a16="http://schemas.microsoft.com/office/drawing/2014/main" id="{5415D883-FC8D-276A-3BB9-9E6EC6109063}"/>
              </a:ext>
            </a:extLst>
          </p:cNvPr>
          <p:cNvCxnSpPr/>
          <p:nvPr/>
        </p:nvCxnSpPr>
        <p:spPr>
          <a:xfrm>
            <a:off x="2613389" y="1996486"/>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0;p37">
            <a:extLst>
              <a:ext uri="{FF2B5EF4-FFF2-40B4-BE49-F238E27FC236}">
                <a16:creationId xmlns:a16="http://schemas.microsoft.com/office/drawing/2014/main" id="{923B80AA-83EB-675D-24D1-CFAE249B9B45}"/>
              </a:ext>
            </a:extLst>
          </p:cNvPr>
          <p:cNvSpPr/>
          <p:nvPr/>
        </p:nvSpPr>
        <p:spPr>
          <a:xfrm>
            <a:off x="2191079" y="1330795"/>
            <a:ext cx="81886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Directory Tree</a:t>
            </a:r>
            <a:endParaRPr sz="1200" dirty="0">
              <a:solidFill>
                <a:schemeClr val="dk1"/>
              </a:solidFill>
              <a:latin typeface="Calibri"/>
              <a:ea typeface="Calibri"/>
              <a:cs typeface="Calibri"/>
              <a:sym typeface="Calibri"/>
            </a:endParaRPr>
          </a:p>
        </p:txBody>
      </p:sp>
      <p:sp>
        <p:nvSpPr>
          <p:cNvPr id="24" name="Google Shape;292;p37">
            <a:extLst>
              <a:ext uri="{FF2B5EF4-FFF2-40B4-BE49-F238E27FC236}">
                <a16:creationId xmlns:a16="http://schemas.microsoft.com/office/drawing/2014/main" id="{5C28A5C2-4E5E-ECFA-2654-47C4E2817ED5}"/>
              </a:ext>
            </a:extLst>
          </p:cNvPr>
          <p:cNvSpPr/>
          <p:nvPr/>
        </p:nvSpPr>
        <p:spPr>
          <a:xfrm>
            <a:off x="2442330" y="2221495"/>
            <a:ext cx="379583" cy="359910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5" name="Google Shape;294;p37">
            <a:extLst>
              <a:ext uri="{FF2B5EF4-FFF2-40B4-BE49-F238E27FC236}">
                <a16:creationId xmlns:a16="http://schemas.microsoft.com/office/drawing/2014/main" id="{65969AA8-5579-D5A7-F115-ACCFBE146A95}"/>
              </a:ext>
            </a:extLst>
          </p:cNvPr>
          <p:cNvSpPr txBox="1"/>
          <p:nvPr/>
        </p:nvSpPr>
        <p:spPr>
          <a:xfrm>
            <a:off x="1217022" y="2209300"/>
            <a:ext cx="994995" cy="449165"/>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 on </a:t>
            </a:r>
            <a:r>
              <a:rPr lang="it-IT" sz="1400" dirty="0" err="1">
                <a:solidFill>
                  <a:schemeClr val="dk1"/>
                </a:solidFill>
                <a:latin typeface="Calibri"/>
                <a:ea typeface="Calibri"/>
                <a:cs typeface="Calibri"/>
                <a:sym typeface="Calibri"/>
              </a:rPr>
              <a:t>Document</a:t>
            </a:r>
            <a:endParaRPr dirty="0">
              <a:solidFill>
                <a:schemeClr val="dk1"/>
              </a:solidFill>
              <a:latin typeface="Calibri"/>
              <a:ea typeface="Calibri"/>
              <a:cs typeface="Calibri"/>
              <a:sym typeface="Calibri"/>
            </a:endParaRPr>
          </a:p>
        </p:txBody>
      </p:sp>
      <p:cxnSp>
        <p:nvCxnSpPr>
          <p:cNvPr id="26" name="Straight Arrow Connector 88">
            <a:extLst>
              <a:ext uri="{FF2B5EF4-FFF2-40B4-BE49-F238E27FC236}">
                <a16:creationId xmlns:a16="http://schemas.microsoft.com/office/drawing/2014/main" id="{71A5B8FC-DB38-70EE-1078-5579BA87F64B}"/>
              </a:ext>
            </a:extLst>
          </p:cNvPr>
          <p:cNvCxnSpPr/>
          <p:nvPr/>
        </p:nvCxnSpPr>
        <p:spPr>
          <a:xfrm>
            <a:off x="2108342" y="2449714"/>
            <a:ext cx="33627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7" name="Group 94">
            <a:extLst>
              <a:ext uri="{FF2B5EF4-FFF2-40B4-BE49-F238E27FC236}">
                <a16:creationId xmlns:a16="http://schemas.microsoft.com/office/drawing/2014/main" id="{15B33D8C-48CA-149C-371D-597A6EF7599C}"/>
              </a:ext>
            </a:extLst>
          </p:cNvPr>
          <p:cNvGrpSpPr/>
          <p:nvPr/>
        </p:nvGrpSpPr>
        <p:grpSpPr>
          <a:xfrm>
            <a:off x="3933066" y="3918494"/>
            <a:ext cx="484693" cy="265456"/>
            <a:chOff x="614149" y="4401223"/>
            <a:chExt cx="484693" cy="507248"/>
          </a:xfrm>
        </p:grpSpPr>
        <p:cxnSp>
          <p:nvCxnSpPr>
            <p:cNvPr id="28" name="Straight Connector 99">
              <a:extLst>
                <a:ext uri="{FF2B5EF4-FFF2-40B4-BE49-F238E27FC236}">
                  <a16:creationId xmlns:a16="http://schemas.microsoft.com/office/drawing/2014/main" id="{26760F63-E861-4D20-5F31-680117D876D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100">
              <a:extLst>
                <a:ext uri="{FF2B5EF4-FFF2-40B4-BE49-F238E27FC236}">
                  <a16:creationId xmlns:a16="http://schemas.microsoft.com/office/drawing/2014/main" id="{D3093B3F-1613-CAE9-FBA2-3BE16C0831A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101">
              <a:extLst>
                <a:ext uri="{FF2B5EF4-FFF2-40B4-BE49-F238E27FC236}">
                  <a16:creationId xmlns:a16="http://schemas.microsoft.com/office/drawing/2014/main" id="{8B4A5992-6381-F15A-2EF3-3E903C08AF3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1" name="Google Shape;318;p38">
            <a:extLst>
              <a:ext uri="{FF2B5EF4-FFF2-40B4-BE49-F238E27FC236}">
                <a16:creationId xmlns:a16="http://schemas.microsoft.com/office/drawing/2014/main" id="{F7A8D597-E0C9-F1F0-0CDD-0EC6CC4340C6}"/>
              </a:ext>
            </a:extLst>
          </p:cNvPr>
          <p:cNvSpPr txBox="1"/>
          <p:nvPr/>
        </p:nvSpPr>
        <p:spPr>
          <a:xfrm>
            <a:off x="3523441" y="3564318"/>
            <a:ext cx="935262" cy="26463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665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4C0C83-333B-C362-6C55-BC69EBD4D134}"/>
              </a:ext>
            </a:extLst>
          </p:cNvPr>
          <p:cNvSpPr>
            <a:spLocks noGrp="1"/>
          </p:cNvSpPr>
          <p:nvPr>
            <p:ph type="title"/>
          </p:nvPr>
        </p:nvSpPr>
        <p:spPr>
          <a:xfrm>
            <a:off x="385916" y="138983"/>
            <a:ext cx="4903839" cy="598436"/>
          </a:xfrm>
        </p:spPr>
        <p:txBody>
          <a:bodyPr>
            <a:normAutofit fontScale="90000"/>
          </a:bodyPr>
          <a:lstStyle/>
          <a:p>
            <a:r>
              <a:rPr lang="it-IT" dirty="0"/>
              <a:t>Specifica RIA</a:t>
            </a:r>
          </a:p>
        </p:txBody>
      </p:sp>
      <p:sp>
        <p:nvSpPr>
          <p:cNvPr id="3" name="Segnaposto contenuto 2">
            <a:extLst>
              <a:ext uri="{FF2B5EF4-FFF2-40B4-BE49-F238E27FC236}">
                <a16:creationId xmlns:a16="http://schemas.microsoft.com/office/drawing/2014/main" id="{3133E711-0457-DADC-6574-CD553581B71F}"/>
              </a:ext>
            </a:extLst>
          </p:cNvPr>
          <p:cNvSpPr>
            <a:spLocks noGrp="1"/>
          </p:cNvSpPr>
          <p:nvPr>
            <p:ph idx="1"/>
          </p:nvPr>
        </p:nvSpPr>
        <p:spPr>
          <a:xfrm>
            <a:off x="275304" y="737419"/>
            <a:ext cx="11641392" cy="5722375"/>
          </a:xfrm>
        </p:spPr>
        <p:txBody>
          <a:bodyPr>
            <a:noAutofit/>
          </a:bodyPr>
          <a:lstStyle/>
          <a:p>
            <a:pPr marL="0" indent="0" algn="just">
              <a:buNone/>
            </a:pPr>
            <a:r>
              <a:rPr lang="it-IT" sz="19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pPr marL="0" indent="0" algn="just">
              <a:buNone/>
            </a:pPr>
            <a:r>
              <a:rPr lang="it-IT" sz="1900" dirty="0"/>
              <a:t>Dopo il login dell’utente, l’intera applicazione è realizzata con un’unica pagina. </a:t>
            </a:r>
          </a:p>
          <a:p>
            <a:pPr marL="0" indent="0" algn="just">
              <a:buNone/>
            </a:pPr>
            <a:r>
              <a:rPr lang="it-IT" sz="1900" dirty="0"/>
              <a:t>Ogni interazione dell’utente è gestita senza ricaricare completamente la pagina, ma produce l’invocazione asincrona del server e l’eventuale modifica del contenuto da aggiornare a seguito dell’evento.</a:t>
            </a:r>
          </a:p>
          <a:p>
            <a:pPr marL="0" indent="0" algn="just">
              <a:buNone/>
            </a:pPr>
            <a:r>
              <a:rPr lang="it-IT" sz="1900" dirty="0"/>
              <a:t>Errori a lato server devono essere segnalati mediante un messaggio di allerta all’interno della pagina.</a:t>
            </a:r>
          </a:p>
          <a:p>
            <a:pPr marL="0" indent="0" algn="just">
              <a:buNone/>
            </a:pPr>
            <a:r>
              <a:rPr lang="it-IT" sz="1900" dirty="0"/>
              <a:t>La funzione di spostamento di un documento è realizzata mediante drag and drop.</a:t>
            </a:r>
          </a:p>
          <a:p>
            <a:pPr marL="0" indent="0" algn="just">
              <a:buNone/>
            </a:pPr>
            <a:r>
              <a:rPr lang="it-IT" sz="1900" dirty="0"/>
              <a:t>La funzione di creazione di una sottocartella è realizzata nella pagina HOME mediante un bottone AGGIUNGI SOTTOCARTELLA posto di fianco ad ogni cartella. La pressione del bottone fa apparire un campo di input per l’inserimento del nome della cartella da inserire.</a:t>
            </a:r>
          </a:p>
          <a:p>
            <a:pPr marL="0" indent="0" algn="just">
              <a:buNone/>
            </a:pPr>
            <a:r>
              <a:rPr lang="it-IT" sz="1900" dirty="0"/>
              <a:t>La funzione di creazione di un documento è realizzata nella pagina HOME mediante un bottone AGGIUNGI DOCUMENTO posto di fianco ad ogni cartella. La pressione del bottone fa apparire una form di input per l’inserimento dei dati del documento.</a:t>
            </a:r>
          </a:p>
          <a:p>
            <a:pPr marL="0" indent="0" algn="just">
              <a:buNone/>
            </a:pPr>
            <a:r>
              <a:rPr lang="it-IT" sz="1900" dirty="0"/>
              <a:t>Si aggiunge una cartella denominata “cestino”. Il drag and drop di un documento o di una cartella nel cestino comporta la cancellazione. Prima di inviare il comando di cancellazione al server l’utente vede una finestra modale di conferma e può decidere se annullare l’operazione o procedere. La cancellazione di una cartella comporta la cancellazione integrale e ricorsiva del contenuto dalla base di dati (documenti e cartelle).</a:t>
            </a:r>
          </a:p>
        </p:txBody>
      </p:sp>
    </p:spTree>
    <p:extLst>
      <p:ext uri="{BB962C8B-B14F-4D97-AF65-F5344CB8AC3E}">
        <p14:creationId xmlns:p14="http://schemas.microsoft.com/office/powerpoint/2010/main" val="241584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AE2371-1735-9E69-0BD9-51E170985868}"/>
              </a:ext>
            </a:extLst>
          </p:cNvPr>
          <p:cNvSpPr>
            <a:spLocks noGrp="1"/>
          </p:cNvSpPr>
          <p:nvPr>
            <p:ph type="title"/>
          </p:nvPr>
        </p:nvSpPr>
        <p:spPr>
          <a:xfrm>
            <a:off x="117987" y="235308"/>
            <a:ext cx="10962968" cy="698757"/>
          </a:xfrm>
        </p:spPr>
        <p:txBody>
          <a:bodyPr/>
          <a:lstStyle/>
          <a:p>
            <a:r>
              <a:rPr lang="it-IT" sz="4000" dirty="0"/>
              <a:t>Evento: drag di un documento e drop in una cartella</a:t>
            </a:r>
          </a:p>
        </p:txBody>
      </p:sp>
      <p:cxnSp>
        <p:nvCxnSpPr>
          <p:cNvPr id="66" name="Google Shape;275;p37">
            <a:extLst>
              <a:ext uri="{FF2B5EF4-FFF2-40B4-BE49-F238E27FC236}">
                <a16:creationId xmlns:a16="http://schemas.microsoft.com/office/drawing/2014/main" id="{C331FBE1-6123-EF6B-E19D-3C957EE234E3}"/>
              </a:ext>
            </a:extLst>
          </p:cNvPr>
          <p:cNvCxnSpPr>
            <a:cxnSpLocks/>
          </p:cNvCxnSpPr>
          <p:nvPr/>
        </p:nvCxnSpPr>
        <p:spPr>
          <a:xfrm>
            <a:off x="268494" y="1905101"/>
            <a:ext cx="7434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95" name="Google Shape;312;p38">
            <a:extLst>
              <a:ext uri="{FF2B5EF4-FFF2-40B4-BE49-F238E27FC236}">
                <a16:creationId xmlns:a16="http://schemas.microsoft.com/office/drawing/2014/main" id="{88A2D161-21BE-3A34-99CC-BF53E142DBE5}"/>
              </a:ext>
            </a:extLst>
          </p:cNvPr>
          <p:cNvCxnSpPr>
            <a:cxnSpLocks/>
          </p:cNvCxnSpPr>
          <p:nvPr/>
        </p:nvCxnSpPr>
        <p:spPr>
          <a:xfrm>
            <a:off x="2399308" y="4714773"/>
            <a:ext cx="187050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6" name="Google Shape;313;p38">
            <a:extLst>
              <a:ext uri="{FF2B5EF4-FFF2-40B4-BE49-F238E27FC236}">
                <a16:creationId xmlns:a16="http://schemas.microsoft.com/office/drawing/2014/main" id="{1C58ED5C-A7F9-1E46-4EBD-5D640ADE3EF0}"/>
              </a:ext>
            </a:extLst>
          </p:cNvPr>
          <p:cNvSpPr txBox="1"/>
          <p:nvPr/>
        </p:nvSpPr>
        <p:spPr>
          <a:xfrm>
            <a:off x="2453834" y="3839211"/>
            <a:ext cx="4334518" cy="296715"/>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AJAX GET /MoveDocToDir?directoryid=X&amp;documentid=Y</a:t>
            </a:r>
          </a:p>
        </p:txBody>
      </p:sp>
      <p:cxnSp>
        <p:nvCxnSpPr>
          <p:cNvPr id="104" name="Straight Connector 66">
            <a:extLst>
              <a:ext uri="{FF2B5EF4-FFF2-40B4-BE49-F238E27FC236}">
                <a16:creationId xmlns:a16="http://schemas.microsoft.com/office/drawing/2014/main" id="{CD0C544C-F92F-AA2E-9528-87B286C6C33A}"/>
              </a:ext>
            </a:extLst>
          </p:cNvPr>
          <p:cNvCxnSpPr>
            <a:cxnSpLocks/>
          </p:cNvCxnSpPr>
          <p:nvPr/>
        </p:nvCxnSpPr>
        <p:spPr>
          <a:xfrm>
            <a:off x="1093645" y="1663898"/>
            <a:ext cx="5291" cy="499753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05" name="Google Shape;290;p37">
            <a:extLst>
              <a:ext uri="{FF2B5EF4-FFF2-40B4-BE49-F238E27FC236}">
                <a16:creationId xmlns:a16="http://schemas.microsoft.com/office/drawing/2014/main" id="{0D470006-21D1-41D0-AB28-C559DCA03E4D}"/>
              </a:ext>
            </a:extLst>
          </p:cNvPr>
          <p:cNvSpPr/>
          <p:nvPr/>
        </p:nvSpPr>
        <p:spPr>
          <a:xfrm>
            <a:off x="660069" y="998208"/>
            <a:ext cx="89577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Document Element</a:t>
            </a:r>
            <a:endParaRPr sz="1200" kern="0" dirty="0">
              <a:solidFill>
                <a:srgbClr val="000000"/>
              </a:solidFill>
              <a:latin typeface="Calibri"/>
              <a:ea typeface="Calibri"/>
              <a:cs typeface="Calibri"/>
              <a:sym typeface="Calibri"/>
            </a:endParaRPr>
          </a:p>
        </p:txBody>
      </p:sp>
      <p:sp>
        <p:nvSpPr>
          <p:cNvPr id="106" name="Google Shape;292;p37">
            <a:extLst>
              <a:ext uri="{FF2B5EF4-FFF2-40B4-BE49-F238E27FC236}">
                <a16:creationId xmlns:a16="http://schemas.microsoft.com/office/drawing/2014/main" id="{04E3AFFB-F40B-4476-9AE8-65260334A76E}"/>
              </a:ext>
            </a:extLst>
          </p:cNvPr>
          <p:cNvSpPr/>
          <p:nvPr/>
        </p:nvSpPr>
        <p:spPr>
          <a:xfrm>
            <a:off x="1003532" y="1809135"/>
            <a:ext cx="168473" cy="463443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107" name="Google Shape;317;p38">
            <a:extLst>
              <a:ext uri="{FF2B5EF4-FFF2-40B4-BE49-F238E27FC236}">
                <a16:creationId xmlns:a16="http://schemas.microsoft.com/office/drawing/2014/main" id="{E578ACA5-B477-E893-5D4F-98D14C161B52}"/>
              </a:ext>
            </a:extLst>
          </p:cNvPr>
          <p:cNvCxnSpPr>
            <a:cxnSpLocks/>
          </p:cNvCxnSpPr>
          <p:nvPr/>
        </p:nvCxnSpPr>
        <p:spPr>
          <a:xfrm flipH="1">
            <a:off x="2387683" y="4412974"/>
            <a:ext cx="6542379" cy="1912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5" name="Google Shape;310;p38">
            <a:extLst>
              <a:ext uri="{FF2B5EF4-FFF2-40B4-BE49-F238E27FC236}">
                <a16:creationId xmlns:a16="http://schemas.microsoft.com/office/drawing/2014/main" id="{059527FD-30D6-DD8C-D5B8-7172D7B500BD}"/>
              </a:ext>
            </a:extLst>
          </p:cNvPr>
          <p:cNvSpPr/>
          <p:nvPr/>
        </p:nvSpPr>
        <p:spPr>
          <a:xfrm>
            <a:off x="8579847" y="987463"/>
            <a:ext cx="831065"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MoveDocToDir</a:t>
            </a:r>
            <a:endParaRPr sz="1600" kern="0" dirty="0">
              <a:solidFill>
                <a:srgbClr val="000000"/>
              </a:solidFill>
              <a:latin typeface="Calibri"/>
              <a:ea typeface="Calibri"/>
              <a:cs typeface="Calibri"/>
              <a:sym typeface="Calibri"/>
            </a:endParaRPr>
          </a:p>
        </p:txBody>
      </p:sp>
      <p:cxnSp>
        <p:nvCxnSpPr>
          <p:cNvPr id="116" name="Google Shape;311;p38">
            <a:extLst>
              <a:ext uri="{FF2B5EF4-FFF2-40B4-BE49-F238E27FC236}">
                <a16:creationId xmlns:a16="http://schemas.microsoft.com/office/drawing/2014/main" id="{A1100D47-0E15-D535-71E3-97936D3B4D3F}"/>
              </a:ext>
            </a:extLst>
          </p:cNvPr>
          <p:cNvCxnSpPr/>
          <p:nvPr/>
        </p:nvCxnSpPr>
        <p:spPr>
          <a:xfrm>
            <a:off x="8996100" y="1715692"/>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17" name="Google Shape;314;p38">
            <a:extLst>
              <a:ext uri="{FF2B5EF4-FFF2-40B4-BE49-F238E27FC236}">
                <a16:creationId xmlns:a16="http://schemas.microsoft.com/office/drawing/2014/main" id="{1DBA5EA7-3E3F-EEEA-A7B3-3EB9E675BCAC}"/>
              </a:ext>
            </a:extLst>
          </p:cNvPr>
          <p:cNvSpPr/>
          <p:nvPr/>
        </p:nvSpPr>
        <p:spPr>
          <a:xfrm>
            <a:off x="8930063" y="3749586"/>
            <a:ext cx="136151" cy="7472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118" name="Google Shape;315;p38">
            <a:extLst>
              <a:ext uri="{FF2B5EF4-FFF2-40B4-BE49-F238E27FC236}">
                <a16:creationId xmlns:a16="http://schemas.microsoft.com/office/drawing/2014/main" id="{AB4D3BF2-6127-D545-BFF4-D73B95BCB7A6}"/>
              </a:ext>
            </a:extLst>
          </p:cNvPr>
          <p:cNvSpPr/>
          <p:nvPr/>
        </p:nvSpPr>
        <p:spPr>
          <a:xfrm>
            <a:off x="9764463" y="998208"/>
            <a:ext cx="999615"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DocumentDAO</a:t>
            </a:r>
            <a:endParaRPr sz="1400" kern="0" dirty="0">
              <a:solidFill>
                <a:srgbClr val="000000"/>
              </a:solidFill>
              <a:latin typeface="Calibri"/>
              <a:ea typeface="Calibri"/>
              <a:cs typeface="Calibri"/>
              <a:sym typeface="Calibri"/>
            </a:endParaRPr>
          </a:p>
        </p:txBody>
      </p:sp>
      <p:cxnSp>
        <p:nvCxnSpPr>
          <p:cNvPr id="119" name="Google Shape;316;p38">
            <a:extLst>
              <a:ext uri="{FF2B5EF4-FFF2-40B4-BE49-F238E27FC236}">
                <a16:creationId xmlns:a16="http://schemas.microsoft.com/office/drawing/2014/main" id="{20A0B1D3-AB72-970A-8C14-21AFF7E5711F}"/>
              </a:ext>
            </a:extLst>
          </p:cNvPr>
          <p:cNvCxnSpPr/>
          <p:nvPr/>
        </p:nvCxnSpPr>
        <p:spPr>
          <a:xfrm flipH="1">
            <a:off x="10215854" y="1625093"/>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20" name="Google Shape;317;p38">
            <a:extLst>
              <a:ext uri="{FF2B5EF4-FFF2-40B4-BE49-F238E27FC236}">
                <a16:creationId xmlns:a16="http://schemas.microsoft.com/office/drawing/2014/main" id="{B507C4A9-D333-DB1A-8722-E701F809C0E6}"/>
              </a:ext>
            </a:extLst>
          </p:cNvPr>
          <p:cNvCxnSpPr>
            <a:cxnSpLocks/>
          </p:cNvCxnSpPr>
          <p:nvPr/>
        </p:nvCxnSpPr>
        <p:spPr>
          <a:xfrm flipH="1">
            <a:off x="9066214" y="4303549"/>
            <a:ext cx="109663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22" name="Google Shape;320;p38">
            <a:extLst>
              <a:ext uri="{FF2B5EF4-FFF2-40B4-BE49-F238E27FC236}">
                <a16:creationId xmlns:a16="http://schemas.microsoft.com/office/drawing/2014/main" id="{1450EA01-EB30-7BF2-9746-D0BA2498BBD3}"/>
              </a:ext>
            </a:extLst>
          </p:cNvPr>
          <p:cNvCxnSpPr>
            <a:cxnSpLocks/>
          </p:cNvCxnSpPr>
          <p:nvPr/>
        </p:nvCxnSpPr>
        <p:spPr>
          <a:xfrm>
            <a:off x="9071951" y="3986175"/>
            <a:ext cx="10908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3" name="Google Shape;333;p38">
            <a:extLst>
              <a:ext uri="{FF2B5EF4-FFF2-40B4-BE49-F238E27FC236}">
                <a16:creationId xmlns:a16="http://schemas.microsoft.com/office/drawing/2014/main" id="{B8B53BB7-3C30-D78B-D6EC-D25B908CCF97}"/>
              </a:ext>
            </a:extLst>
          </p:cNvPr>
          <p:cNvSpPr txBox="1"/>
          <p:nvPr/>
        </p:nvSpPr>
        <p:spPr>
          <a:xfrm>
            <a:off x="9102486" y="3467146"/>
            <a:ext cx="1579883" cy="590236"/>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Calibri"/>
                <a:ea typeface="Calibri"/>
                <a:cs typeface="Calibri"/>
                <a:sym typeface="Calibri"/>
              </a:rPr>
              <a:t>moveDocument(documentId, directoryId</a:t>
            </a:r>
            <a:r>
              <a:rPr lang="es-419" sz="1400" kern="0" dirty="0">
                <a:solidFill>
                  <a:srgbClr val="000000"/>
                </a:solidFill>
                <a:latin typeface="Calibri"/>
                <a:ea typeface="Calibri"/>
                <a:cs typeface="Calibri"/>
                <a:sym typeface="Calibri"/>
              </a:rPr>
              <a:t>)</a:t>
            </a:r>
            <a:endParaRPr sz="1400" kern="0" dirty="0">
              <a:solidFill>
                <a:srgbClr val="000000"/>
              </a:solidFill>
              <a:latin typeface="Calibri"/>
              <a:ea typeface="Calibri"/>
              <a:cs typeface="Calibri"/>
              <a:sym typeface="Calibri"/>
            </a:endParaRPr>
          </a:p>
        </p:txBody>
      </p:sp>
      <p:sp>
        <p:nvSpPr>
          <p:cNvPr id="124" name="Google Shape;319;p38">
            <a:extLst>
              <a:ext uri="{FF2B5EF4-FFF2-40B4-BE49-F238E27FC236}">
                <a16:creationId xmlns:a16="http://schemas.microsoft.com/office/drawing/2014/main" id="{4BF841F5-400F-7E5B-E0D3-172804940E9F}"/>
              </a:ext>
            </a:extLst>
          </p:cNvPr>
          <p:cNvSpPr/>
          <p:nvPr/>
        </p:nvSpPr>
        <p:spPr>
          <a:xfrm>
            <a:off x="10162847" y="3928714"/>
            <a:ext cx="139033" cy="4143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136" name="Google Shape;318;p38">
            <a:extLst>
              <a:ext uri="{FF2B5EF4-FFF2-40B4-BE49-F238E27FC236}">
                <a16:creationId xmlns:a16="http://schemas.microsoft.com/office/drawing/2014/main" id="{917940CB-5235-000D-3FD6-4F83D844B3D4}"/>
              </a:ext>
            </a:extLst>
          </p:cNvPr>
          <p:cNvSpPr txBox="1"/>
          <p:nvPr/>
        </p:nvSpPr>
        <p:spPr>
          <a:xfrm>
            <a:off x="913652" y="5418604"/>
            <a:ext cx="923774" cy="315937"/>
          </a:xfrm>
          <a:prstGeom prst="rect">
            <a:avLst/>
          </a:prstGeom>
          <a:noFill/>
          <a:ln>
            <a:noFill/>
          </a:ln>
        </p:spPr>
        <p:txBody>
          <a:bodyPr spcFirstLastPara="1" wrap="square" lIns="107269" tIns="53620" rIns="107269" bIns="53620" anchor="t" anchorCtr="0">
            <a:noAutofit/>
          </a:bodyPr>
          <a:lstStyle/>
          <a:p>
            <a:r>
              <a:rPr lang="es-419" sz="1200" b="1" noProof="1">
                <a:latin typeface="Calibri"/>
                <a:ea typeface="Calibri"/>
                <a:cs typeface="Calibri"/>
                <a:sym typeface="Calibri"/>
              </a:rPr>
              <a:t>autoclick()</a:t>
            </a:r>
          </a:p>
        </p:txBody>
      </p:sp>
      <p:cxnSp>
        <p:nvCxnSpPr>
          <p:cNvPr id="150" name="Straight Connector 52">
            <a:extLst>
              <a:ext uri="{FF2B5EF4-FFF2-40B4-BE49-F238E27FC236}">
                <a16:creationId xmlns:a16="http://schemas.microsoft.com/office/drawing/2014/main" id="{D63672E9-5310-600F-2BE9-DDD9EB1CB157}"/>
              </a:ext>
            </a:extLst>
          </p:cNvPr>
          <p:cNvCxnSpPr>
            <a:cxnSpLocks/>
          </p:cNvCxnSpPr>
          <p:nvPr/>
        </p:nvCxnSpPr>
        <p:spPr>
          <a:xfrm>
            <a:off x="5885850" y="1613222"/>
            <a:ext cx="1" cy="494654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51" name="Google Shape;290;p37">
            <a:extLst>
              <a:ext uri="{FF2B5EF4-FFF2-40B4-BE49-F238E27FC236}">
                <a16:creationId xmlns:a16="http://schemas.microsoft.com/office/drawing/2014/main" id="{13DFD15D-5137-9271-405D-2414FF5AC818}"/>
              </a:ext>
            </a:extLst>
          </p:cNvPr>
          <p:cNvSpPr/>
          <p:nvPr/>
        </p:nvSpPr>
        <p:spPr>
          <a:xfrm>
            <a:off x="5527077" y="938488"/>
            <a:ext cx="88571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Document</a:t>
            </a:r>
            <a:br>
              <a:rPr lang="es-419" sz="1200" kern="0" dirty="0">
                <a:solidFill>
                  <a:srgbClr val="000000"/>
                </a:solidFill>
                <a:latin typeface="Calibri"/>
                <a:ea typeface="Calibri"/>
                <a:cs typeface="Calibri"/>
                <a:sym typeface="Calibri"/>
              </a:rPr>
            </a:br>
            <a:r>
              <a:rPr lang="es-419" sz="1200" kern="0" dirty="0">
                <a:solidFill>
                  <a:srgbClr val="000000"/>
                </a:solidFill>
                <a:latin typeface="Calibri"/>
                <a:ea typeface="Calibri"/>
                <a:cs typeface="Calibri"/>
                <a:sym typeface="Calibri"/>
              </a:rPr>
              <a:t>Details</a:t>
            </a:r>
            <a:endParaRPr sz="1200" kern="0" dirty="0">
              <a:solidFill>
                <a:srgbClr val="000000"/>
              </a:solidFill>
              <a:latin typeface="Calibri"/>
              <a:ea typeface="Calibri"/>
              <a:cs typeface="Calibri"/>
              <a:sym typeface="Calibri"/>
            </a:endParaRPr>
          </a:p>
        </p:txBody>
      </p:sp>
      <p:sp>
        <p:nvSpPr>
          <p:cNvPr id="152" name="Google Shape;292;p37">
            <a:extLst>
              <a:ext uri="{FF2B5EF4-FFF2-40B4-BE49-F238E27FC236}">
                <a16:creationId xmlns:a16="http://schemas.microsoft.com/office/drawing/2014/main" id="{90029D7C-35DD-8873-0182-5B1407EECD0A}"/>
              </a:ext>
            </a:extLst>
          </p:cNvPr>
          <p:cNvSpPr/>
          <p:nvPr/>
        </p:nvSpPr>
        <p:spPr>
          <a:xfrm>
            <a:off x="5819517" y="5418604"/>
            <a:ext cx="125572" cy="4955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grpSp>
        <p:nvGrpSpPr>
          <p:cNvPr id="153" name="Group 89">
            <a:extLst>
              <a:ext uri="{FF2B5EF4-FFF2-40B4-BE49-F238E27FC236}">
                <a16:creationId xmlns:a16="http://schemas.microsoft.com/office/drawing/2014/main" id="{04F4E39D-91AC-4A17-2D42-4B3932B4E201}"/>
              </a:ext>
            </a:extLst>
          </p:cNvPr>
          <p:cNvGrpSpPr/>
          <p:nvPr/>
        </p:nvGrpSpPr>
        <p:grpSpPr>
          <a:xfrm>
            <a:off x="1738197" y="5250482"/>
            <a:ext cx="484693" cy="88024"/>
            <a:chOff x="614149" y="4401223"/>
            <a:chExt cx="484693" cy="507248"/>
          </a:xfrm>
        </p:grpSpPr>
        <p:cxnSp>
          <p:nvCxnSpPr>
            <p:cNvPr id="154" name="Straight Connector 90">
              <a:extLst>
                <a:ext uri="{FF2B5EF4-FFF2-40B4-BE49-F238E27FC236}">
                  <a16:creationId xmlns:a16="http://schemas.microsoft.com/office/drawing/2014/main" id="{76778D3C-FECE-C53E-A778-A314B1DDA240}"/>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55" name="Straight Connector 91">
              <a:extLst>
                <a:ext uri="{FF2B5EF4-FFF2-40B4-BE49-F238E27FC236}">
                  <a16:creationId xmlns:a16="http://schemas.microsoft.com/office/drawing/2014/main" id="{A65787A3-7034-124A-A333-79E6C2218EFA}"/>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56" name="Straight Arrow Connector 92">
              <a:extLst>
                <a:ext uri="{FF2B5EF4-FFF2-40B4-BE49-F238E27FC236}">
                  <a16:creationId xmlns:a16="http://schemas.microsoft.com/office/drawing/2014/main" id="{D58FB8E8-339F-A22E-DF35-8A5578039DCC}"/>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8" name="Google Shape;318;p38">
            <a:extLst>
              <a:ext uri="{FF2B5EF4-FFF2-40B4-BE49-F238E27FC236}">
                <a16:creationId xmlns:a16="http://schemas.microsoft.com/office/drawing/2014/main" id="{BA1DB902-E814-8E33-D46C-1B82D3764B75}"/>
              </a:ext>
            </a:extLst>
          </p:cNvPr>
          <p:cNvSpPr txBox="1"/>
          <p:nvPr/>
        </p:nvSpPr>
        <p:spPr>
          <a:xfrm>
            <a:off x="1362345" y="4899429"/>
            <a:ext cx="846660" cy="244772"/>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update()</a:t>
            </a:r>
            <a:endParaRPr sz="1400" kern="0" dirty="0">
              <a:solidFill>
                <a:srgbClr val="000000"/>
              </a:solidFill>
              <a:latin typeface="Calibri"/>
              <a:ea typeface="Calibri"/>
              <a:cs typeface="Calibri"/>
              <a:sym typeface="Calibri"/>
            </a:endParaRPr>
          </a:p>
        </p:txBody>
      </p:sp>
      <p:grpSp>
        <p:nvGrpSpPr>
          <p:cNvPr id="160" name="Group 79">
            <a:extLst>
              <a:ext uri="{FF2B5EF4-FFF2-40B4-BE49-F238E27FC236}">
                <a16:creationId xmlns:a16="http://schemas.microsoft.com/office/drawing/2014/main" id="{3A578869-3F1D-925B-8E2F-D33B371DF4E3}"/>
              </a:ext>
            </a:extLst>
          </p:cNvPr>
          <p:cNvGrpSpPr/>
          <p:nvPr/>
        </p:nvGrpSpPr>
        <p:grpSpPr>
          <a:xfrm>
            <a:off x="1735865" y="5470818"/>
            <a:ext cx="484693" cy="121111"/>
            <a:chOff x="614149" y="4401223"/>
            <a:chExt cx="484693" cy="507248"/>
          </a:xfrm>
        </p:grpSpPr>
        <p:cxnSp>
          <p:nvCxnSpPr>
            <p:cNvPr id="161" name="Straight Connector 80">
              <a:extLst>
                <a:ext uri="{FF2B5EF4-FFF2-40B4-BE49-F238E27FC236}">
                  <a16:creationId xmlns:a16="http://schemas.microsoft.com/office/drawing/2014/main" id="{08C0100F-815C-650B-0956-26B5E13663D3}"/>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2" name="Straight Connector 81">
              <a:extLst>
                <a:ext uri="{FF2B5EF4-FFF2-40B4-BE49-F238E27FC236}">
                  <a16:creationId xmlns:a16="http://schemas.microsoft.com/office/drawing/2014/main" id="{D10A5501-6A78-1348-7EAE-5E14B402BDA6}"/>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63" name="Straight Arrow Connector 84">
              <a:extLst>
                <a:ext uri="{FF2B5EF4-FFF2-40B4-BE49-F238E27FC236}">
                  <a16:creationId xmlns:a16="http://schemas.microsoft.com/office/drawing/2014/main" id="{30CCDF27-8647-3E76-16EA-1D15A658E3DF}"/>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Google Shape;318;p38">
            <a:extLst>
              <a:ext uri="{FF2B5EF4-FFF2-40B4-BE49-F238E27FC236}">
                <a16:creationId xmlns:a16="http://schemas.microsoft.com/office/drawing/2014/main" id="{340EFFAE-639A-5215-CC78-5BD93CDF9EC4}"/>
              </a:ext>
            </a:extLst>
          </p:cNvPr>
          <p:cNvSpPr txBox="1"/>
          <p:nvPr/>
        </p:nvSpPr>
        <p:spPr>
          <a:xfrm>
            <a:off x="3443768" y="5425523"/>
            <a:ext cx="751052" cy="266337"/>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show()</a:t>
            </a:r>
            <a:endParaRPr sz="1400" dirty="0">
              <a:latin typeface="Calibri"/>
              <a:ea typeface="Calibri"/>
              <a:cs typeface="Calibri"/>
              <a:sym typeface="Calibri"/>
            </a:endParaRPr>
          </a:p>
        </p:txBody>
      </p:sp>
      <p:sp>
        <p:nvSpPr>
          <p:cNvPr id="170" name="Google Shape;318;p38">
            <a:extLst>
              <a:ext uri="{FF2B5EF4-FFF2-40B4-BE49-F238E27FC236}">
                <a16:creationId xmlns:a16="http://schemas.microsoft.com/office/drawing/2014/main" id="{B18AF1CB-2BA0-99C8-CFB0-F95B69E741A1}"/>
              </a:ext>
            </a:extLst>
          </p:cNvPr>
          <p:cNvSpPr txBox="1"/>
          <p:nvPr/>
        </p:nvSpPr>
        <p:spPr>
          <a:xfrm>
            <a:off x="-26935" y="1858917"/>
            <a:ext cx="1141316" cy="861847"/>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dragstart</a:t>
            </a:r>
          </a:p>
          <a:p>
            <a:pPr>
              <a:buClr>
                <a:srgbClr val="000000"/>
              </a:buClr>
            </a:pPr>
            <a:endParaRPr lang="es-419" sz="1400" kern="0" dirty="0">
              <a:solidFill>
                <a:srgbClr val="000000"/>
              </a:solidFill>
              <a:latin typeface="Calibri"/>
              <a:ea typeface="Calibri"/>
              <a:cs typeface="Calibri"/>
              <a:sym typeface="Calibri"/>
            </a:endParaRPr>
          </a:p>
          <a:p>
            <a:pPr>
              <a:buClr>
                <a:srgbClr val="000000"/>
              </a:buClr>
            </a:pPr>
            <a:r>
              <a:rPr lang="es-419" sz="1400" kern="0" dirty="0">
                <a:solidFill>
                  <a:srgbClr val="000000"/>
                </a:solidFill>
                <a:latin typeface="Calibri"/>
                <a:ea typeface="Calibri"/>
                <a:cs typeface="Calibri"/>
                <a:sym typeface="Calibri"/>
              </a:rPr>
              <a:t>draggingDocument=ID</a:t>
            </a:r>
            <a:endParaRPr sz="1400" kern="0" dirty="0">
              <a:solidFill>
                <a:srgbClr val="000000"/>
              </a:solidFill>
              <a:latin typeface="Calibri"/>
              <a:ea typeface="Calibri"/>
              <a:cs typeface="Calibri"/>
              <a:sym typeface="Calibri"/>
            </a:endParaRPr>
          </a:p>
        </p:txBody>
      </p:sp>
      <p:cxnSp>
        <p:nvCxnSpPr>
          <p:cNvPr id="171" name="Straight Connector 66">
            <a:extLst>
              <a:ext uri="{FF2B5EF4-FFF2-40B4-BE49-F238E27FC236}">
                <a16:creationId xmlns:a16="http://schemas.microsoft.com/office/drawing/2014/main" id="{A4EAD131-4E9D-C3B1-A233-A7E4C682E691}"/>
              </a:ext>
            </a:extLst>
          </p:cNvPr>
          <p:cNvCxnSpPr>
            <a:cxnSpLocks/>
          </p:cNvCxnSpPr>
          <p:nvPr/>
        </p:nvCxnSpPr>
        <p:spPr>
          <a:xfrm>
            <a:off x="2318609" y="1522133"/>
            <a:ext cx="5291" cy="499753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72" name="Google Shape;290;p37">
            <a:extLst>
              <a:ext uri="{FF2B5EF4-FFF2-40B4-BE49-F238E27FC236}">
                <a16:creationId xmlns:a16="http://schemas.microsoft.com/office/drawing/2014/main" id="{E4D559AC-C9BF-DC57-7257-26809FDAD106}"/>
              </a:ext>
            </a:extLst>
          </p:cNvPr>
          <p:cNvSpPr/>
          <p:nvPr/>
        </p:nvSpPr>
        <p:spPr>
          <a:xfrm>
            <a:off x="1930795" y="992835"/>
            <a:ext cx="83106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dirty="0">
                <a:latin typeface="Calibri" panose="020F0502020204030204" pitchFamily="34" charset="0"/>
                <a:ea typeface="Calibri" panose="020F0502020204030204" pitchFamily="34" charset="0"/>
                <a:cs typeface="Calibri" panose="020F0502020204030204" pitchFamily="34" charset="0"/>
                <a:sym typeface="Calibri"/>
              </a:rPr>
              <a:t>Directory Tree</a:t>
            </a:r>
            <a:endParaRPr sz="1200"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73" name="Google Shape;292;p37">
            <a:extLst>
              <a:ext uri="{FF2B5EF4-FFF2-40B4-BE49-F238E27FC236}">
                <a16:creationId xmlns:a16="http://schemas.microsoft.com/office/drawing/2014/main" id="{B9C742A4-17A6-8599-3ADA-369BF81CF61F}"/>
              </a:ext>
            </a:extLst>
          </p:cNvPr>
          <p:cNvSpPr/>
          <p:nvPr/>
        </p:nvSpPr>
        <p:spPr>
          <a:xfrm>
            <a:off x="2238091" y="2393826"/>
            <a:ext cx="153667" cy="399264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a:sym typeface="Calibri"/>
            </a:endParaRPr>
          </a:p>
        </p:txBody>
      </p:sp>
      <p:cxnSp>
        <p:nvCxnSpPr>
          <p:cNvPr id="174" name="Google Shape;275;p37">
            <a:extLst>
              <a:ext uri="{FF2B5EF4-FFF2-40B4-BE49-F238E27FC236}">
                <a16:creationId xmlns:a16="http://schemas.microsoft.com/office/drawing/2014/main" id="{A2B9C2F1-8C16-3FF8-8107-1BB3BB9A7213}"/>
              </a:ext>
            </a:extLst>
          </p:cNvPr>
          <p:cNvCxnSpPr>
            <a:cxnSpLocks/>
          </p:cNvCxnSpPr>
          <p:nvPr/>
        </p:nvCxnSpPr>
        <p:spPr>
          <a:xfrm>
            <a:off x="1172005" y="2720765"/>
            <a:ext cx="10507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5" name="Google Shape;318;p38">
            <a:extLst>
              <a:ext uri="{FF2B5EF4-FFF2-40B4-BE49-F238E27FC236}">
                <a16:creationId xmlns:a16="http://schemas.microsoft.com/office/drawing/2014/main" id="{CF62EFFC-B793-9409-2A43-562D57C1638B}"/>
              </a:ext>
            </a:extLst>
          </p:cNvPr>
          <p:cNvSpPr txBox="1"/>
          <p:nvPr/>
        </p:nvSpPr>
        <p:spPr>
          <a:xfrm>
            <a:off x="1205491" y="2446076"/>
            <a:ext cx="1032839" cy="274689"/>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dragleave</a:t>
            </a:r>
            <a:endParaRPr sz="1400" kern="0" dirty="0">
              <a:solidFill>
                <a:srgbClr val="000000"/>
              </a:solidFill>
              <a:latin typeface="Calibri"/>
              <a:ea typeface="Calibri"/>
              <a:cs typeface="Calibri"/>
              <a:sym typeface="Calibri"/>
            </a:endParaRPr>
          </a:p>
        </p:txBody>
      </p:sp>
      <p:cxnSp>
        <p:nvCxnSpPr>
          <p:cNvPr id="176" name="Google Shape;275;p37">
            <a:extLst>
              <a:ext uri="{FF2B5EF4-FFF2-40B4-BE49-F238E27FC236}">
                <a16:creationId xmlns:a16="http://schemas.microsoft.com/office/drawing/2014/main" id="{F7990454-CBA4-DAF6-24FE-5C1194E0A222}"/>
              </a:ext>
            </a:extLst>
          </p:cNvPr>
          <p:cNvCxnSpPr>
            <a:cxnSpLocks/>
          </p:cNvCxnSpPr>
          <p:nvPr/>
        </p:nvCxnSpPr>
        <p:spPr>
          <a:xfrm>
            <a:off x="1186403" y="2451449"/>
            <a:ext cx="10507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7" name="Google Shape;318;p38">
            <a:extLst>
              <a:ext uri="{FF2B5EF4-FFF2-40B4-BE49-F238E27FC236}">
                <a16:creationId xmlns:a16="http://schemas.microsoft.com/office/drawing/2014/main" id="{0FDE36B9-46D6-BB05-B460-D0E8688E9E72}"/>
              </a:ext>
            </a:extLst>
          </p:cNvPr>
          <p:cNvSpPr txBox="1"/>
          <p:nvPr/>
        </p:nvSpPr>
        <p:spPr>
          <a:xfrm>
            <a:off x="1251587" y="2167689"/>
            <a:ext cx="885230" cy="27469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dragover</a:t>
            </a:r>
            <a:endParaRPr sz="1400" kern="0" dirty="0">
              <a:solidFill>
                <a:srgbClr val="000000"/>
              </a:solidFill>
              <a:latin typeface="Calibri"/>
              <a:ea typeface="Calibri"/>
              <a:cs typeface="Calibri"/>
              <a:sym typeface="Calibri"/>
            </a:endParaRPr>
          </a:p>
        </p:txBody>
      </p:sp>
      <p:cxnSp>
        <p:nvCxnSpPr>
          <p:cNvPr id="180" name="Google Shape;275;p37">
            <a:extLst>
              <a:ext uri="{FF2B5EF4-FFF2-40B4-BE49-F238E27FC236}">
                <a16:creationId xmlns:a16="http://schemas.microsoft.com/office/drawing/2014/main" id="{CED1EBB9-B177-3BD0-972A-F01BC8CBD54C}"/>
              </a:ext>
            </a:extLst>
          </p:cNvPr>
          <p:cNvCxnSpPr>
            <a:cxnSpLocks/>
          </p:cNvCxnSpPr>
          <p:nvPr/>
        </p:nvCxnSpPr>
        <p:spPr>
          <a:xfrm>
            <a:off x="1158907" y="3454732"/>
            <a:ext cx="10507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1" name="Google Shape;318;p38">
            <a:extLst>
              <a:ext uri="{FF2B5EF4-FFF2-40B4-BE49-F238E27FC236}">
                <a16:creationId xmlns:a16="http://schemas.microsoft.com/office/drawing/2014/main" id="{3B63F906-5CD4-9891-AA83-5BEA31DFD397}"/>
              </a:ext>
            </a:extLst>
          </p:cNvPr>
          <p:cNvSpPr txBox="1"/>
          <p:nvPr/>
        </p:nvSpPr>
        <p:spPr>
          <a:xfrm>
            <a:off x="1177995" y="3159520"/>
            <a:ext cx="585279" cy="31408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drop</a:t>
            </a:r>
            <a:endParaRPr sz="1400" kern="0" dirty="0">
              <a:solidFill>
                <a:srgbClr val="000000"/>
              </a:solidFill>
              <a:latin typeface="Calibri"/>
              <a:ea typeface="Calibri"/>
              <a:cs typeface="Calibri"/>
              <a:sym typeface="Calibri"/>
            </a:endParaRPr>
          </a:p>
        </p:txBody>
      </p:sp>
      <p:cxnSp>
        <p:nvCxnSpPr>
          <p:cNvPr id="183" name="Straight Connector 66">
            <a:extLst>
              <a:ext uri="{FF2B5EF4-FFF2-40B4-BE49-F238E27FC236}">
                <a16:creationId xmlns:a16="http://schemas.microsoft.com/office/drawing/2014/main" id="{3522B0B6-9280-30EA-4438-3E7EF1066983}"/>
              </a:ext>
            </a:extLst>
          </p:cNvPr>
          <p:cNvCxnSpPr>
            <a:cxnSpLocks/>
          </p:cNvCxnSpPr>
          <p:nvPr/>
        </p:nvCxnSpPr>
        <p:spPr>
          <a:xfrm>
            <a:off x="3286266" y="1531639"/>
            <a:ext cx="5291" cy="499753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4" name="Google Shape;290;p37">
            <a:extLst>
              <a:ext uri="{FF2B5EF4-FFF2-40B4-BE49-F238E27FC236}">
                <a16:creationId xmlns:a16="http://schemas.microsoft.com/office/drawing/2014/main" id="{A6781D0D-5E5F-008B-2EEE-A6C3F7751B5B}"/>
              </a:ext>
            </a:extLst>
          </p:cNvPr>
          <p:cNvSpPr/>
          <p:nvPr/>
        </p:nvSpPr>
        <p:spPr>
          <a:xfrm>
            <a:off x="2898452" y="1002341"/>
            <a:ext cx="83106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dirty="0">
                <a:latin typeface="Calibri" panose="020F0502020204030204" pitchFamily="34" charset="0"/>
                <a:ea typeface="Calibri" panose="020F0502020204030204" pitchFamily="34" charset="0"/>
                <a:cs typeface="Calibri" panose="020F0502020204030204" pitchFamily="34" charset="0"/>
                <a:sym typeface="Calibri"/>
              </a:rPr>
              <a:t>alert</a:t>
            </a:r>
            <a:endParaRPr sz="1200"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85" name="Google Shape;292;p37">
            <a:extLst>
              <a:ext uri="{FF2B5EF4-FFF2-40B4-BE49-F238E27FC236}">
                <a16:creationId xmlns:a16="http://schemas.microsoft.com/office/drawing/2014/main" id="{03FE7996-AF94-E9CC-9168-2C6D3CE22C92}"/>
              </a:ext>
            </a:extLst>
          </p:cNvPr>
          <p:cNvSpPr/>
          <p:nvPr/>
        </p:nvSpPr>
        <p:spPr>
          <a:xfrm>
            <a:off x="3205750" y="1761545"/>
            <a:ext cx="142092" cy="14786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a:sym typeface="Calibri"/>
            </a:endParaRPr>
          </a:p>
        </p:txBody>
      </p:sp>
      <p:cxnSp>
        <p:nvCxnSpPr>
          <p:cNvPr id="186" name="Google Shape;275;p37">
            <a:extLst>
              <a:ext uri="{FF2B5EF4-FFF2-40B4-BE49-F238E27FC236}">
                <a16:creationId xmlns:a16="http://schemas.microsoft.com/office/drawing/2014/main" id="{A81E770D-4DC2-6B63-E44C-84700D011678}"/>
              </a:ext>
            </a:extLst>
          </p:cNvPr>
          <p:cNvCxnSpPr>
            <a:cxnSpLocks/>
          </p:cNvCxnSpPr>
          <p:nvPr/>
        </p:nvCxnSpPr>
        <p:spPr>
          <a:xfrm>
            <a:off x="1186403" y="1976486"/>
            <a:ext cx="20193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8" name="Google Shape;318;p38">
            <a:extLst>
              <a:ext uri="{FF2B5EF4-FFF2-40B4-BE49-F238E27FC236}">
                <a16:creationId xmlns:a16="http://schemas.microsoft.com/office/drawing/2014/main" id="{6B6D0D58-3F66-7E8F-DFA3-C0EADEDD1E9F}"/>
              </a:ext>
            </a:extLst>
          </p:cNvPr>
          <p:cNvSpPr txBox="1"/>
          <p:nvPr/>
        </p:nvSpPr>
        <p:spPr>
          <a:xfrm>
            <a:off x="1087768" y="1685024"/>
            <a:ext cx="2249595" cy="493861"/>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Set alert to: “Stai spostando un documento”</a:t>
            </a:r>
            <a:endParaRPr sz="1400" kern="0" dirty="0">
              <a:solidFill>
                <a:srgbClr val="000000"/>
              </a:solidFill>
              <a:latin typeface="Calibri"/>
              <a:ea typeface="Calibri"/>
              <a:cs typeface="Calibri"/>
              <a:sym typeface="Calibri"/>
            </a:endParaRPr>
          </a:p>
        </p:txBody>
      </p:sp>
      <p:cxnSp>
        <p:nvCxnSpPr>
          <p:cNvPr id="190" name="Google Shape;275;p37">
            <a:extLst>
              <a:ext uri="{FF2B5EF4-FFF2-40B4-BE49-F238E27FC236}">
                <a16:creationId xmlns:a16="http://schemas.microsoft.com/office/drawing/2014/main" id="{D25B810C-4CF6-BE53-B9AF-70C6E8752D2E}"/>
              </a:ext>
            </a:extLst>
          </p:cNvPr>
          <p:cNvCxnSpPr>
            <a:cxnSpLocks/>
          </p:cNvCxnSpPr>
          <p:nvPr/>
        </p:nvCxnSpPr>
        <p:spPr>
          <a:xfrm flipV="1">
            <a:off x="1193210" y="3085463"/>
            <a:ext cx="2012538" cy="1304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1" name="Google Shape;318;p38">
            <a:extLst>
              <a:ext uri="{FF2B5EF4-FFF2-40B4-BE49-F238E27FC236}">
                <a16:creationId xmlns:a16="http://schemas.microsoft.com/office/drawing/2014/main" id="{4AA22ABE-D1CF-3F2B-7235-597B9B948AB1}"/>
              </a:ext>
            </a:extLst>
          </p:cNvPr>
          <p:cNvSpPr txBox="1"/>
          <p:nvPr/>
        </p:nvSpPr>
        <p:spPr>
          <a:xfrm>
            <a:off x="1160301" y="2835013"/>
            <a:ext cx="1912250" cy="269313"/>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dragend               set: “”</a:t>
            </a:r>
            <a:endParaRPr sz="1400" kern="0" dirty="0">
              <a:solidFill>
                <a:srgbClr val="000000"/>
              </a:solidFill>
              <a:latin typeface="Calibri"/>
              <a:ea typeface="Calibri"/>
              <a:cs typeface="Calibri"/>
              <a:sym typeface="Calibri"/>
            </a:endParaRPr>
          </a:p>
        </p:txBody>
      </p:sp>
      <p:grpSp>
        <p:nvGrpSpPr>
          <p:cNvPr id="196" name="Group 89">
            <a:extLst>
              <a:ext uri="{FF2B5EF4-FFF2-40B4-BE49-F238E27FC236}">
                <a16:creationId xmlns:a16="http://schemas.microsoft.com/office/drawing/2014/main" id="{B18E63D5-9245-AF7A-3EFA-8D03F8935D3B}"/>
              </a:ext>
            </a:extLst>
          </p:cNvPr>
          <p:cNvGrpSpPr/>
          <p:nvPr/>
        </p:nvGrpSpPr>
        <p:grpSpPr>
          <a:xfrm flipH="1">
            <a:off x="2399308" y="3520420"/>
            <a:ext cx="492482" cy="144821"/>
            <a:chOff x="614149" y="4401223"/>
            <a:chExt cx="484693" cy="507248"/>
          </a:xfrm>
        </p:grpSpPr>
        <p:cxnSp>
          <p:nvCxnSpPr>
            <p:cNvPr id="197" name="Straight Connector 90">
              <a:extLst>
                <a:ext uri="{FF2B5EF4-FFF2-40B4-BE49-F238E27FC236}">
                  <a16:creationId xmlns:a16="http://schemas.microsoft.com/office/drawing/2014/main" id="{04CD6BFB-F453-D3EC-687A-1B78E4CCD677}"/>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98" name="Straight Connector 91">
              <a:extLst>
                <a:ext uri="{FF2B5EF4-FFF2-40B4-BE49-F238E27FC236}">
                  <a16:creationId xmlns:a16="http://schemas.microsoft.com/office/drawing/2014/main" id="{F2D80F2B-BCAC-EDE1-364A-A4075171D2A5}"/>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99" name="Straight Arrow Connector 92">
              <a:extLst>
                <a:ext uri="{FF2B5EF4-FFF2-40B4-BE49-F238E27FC236}">
                  <a16:creationId xmlns:a16="http://schemas.microsoft.com/office/drawing/2014/main" id="{CD41CB78-E32F-561D-9F18-867CEA8C7E6D}"/>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0" name="Google Shape;318;p38">
            <a:extLst>
              <a:ext uri="{FF2B5EF4-FFF2-40B4-BE49-F238E27FC236}">
                <a16:creationId xmlns:a16="http://schemas.microsoft.com/office/drawing/2014/main" id="{47BE95DB-C2F3-7BBB-9F65-AF09BE466992}"/>
              </a:ext>
            </a:extLst>
          </p:cNvPr>
          <p:cNvSpPr txBox="1"/>
          <p:nvPr/>
        </p:nvSpPr>
        <p:spPr>
          <a:xfrm>
            <a:off x="2869538" y="3416041"/>
            <a:ext cx="2351899" cy="248748"/>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moveDocument(directoryId)</a:t>
            </a:r>
            <a:endParaRPr sz="1400" kern="0" dirty="0">
              <a:solidFill>
                <a:srgbClr val="000000"/>
              </a:solidFill>
              <a:latin typeface="Calibri"/>
              <a:ea typeface="Calibri"/>
              <a:cs typeface="Calibri"/>
              <a:sym typeface="Calibri"/>
            </a:endParaRPr>
          </a:p>
        </p:txBody>
      </p:sp>
      <p:cxnSp>
        <p:nvCxnSpPr>
          <p:cNvPr id="201" name="Google Shape;275;p37">
            <a:extLst>
              <a:ext uri="{FF2B5EF4-FFF2-40B4-BE49-F238E27FC236}">
                <a16:creationId xmlns:a16="http://schemas.microsoft.com/office/drawing/2014/main" id="{B27E44F1-26E4-6424-49B8-9E580924396F}"/>
              </a:ext>
            </a:extLst>
          </p:cNvPr>
          <p:cNvCxnSpPr>
            <a:cxnSpLocks/>
          </p:cNvCxnSpPr>
          <p:nvPr/>
        </p:nvCxnSpPr>
        <p:spPr>
          <a:xfrm>
            <a:off x="2391758" y="3875489"/>
            <a:ext cx="653830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08" name="Straight Connector 36">
            <a:extLst>
              <a:ext uri="{FF2B5EF4-FFF2-40B4-BE49-F238E27FC236}">
                <a16:creationId xmlns:a16="http://schemas.microsoft.com/office/drawing/2014/main" id="{5D55C390-64AF-B26D-52AD-6A374F8B195B}"/>
              </a:ext>
            </a:extLst>
          </p:cNvPr>
          <p:cNvCxnSpPr>
            <a:cxnSpLocks/>
          </p:cNvCxnSpPr>
          <p:nvPr/>
        </p:nvCxnSpPr>
        <p:spPr>
          <a:xfrm>
            <a:off x="4395388" y="1699335"/>
            <a:ext cx="0" cy="487754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9" name="Google Shape;290;p37">
            <a:extLst>
              <a:ext uri="{FF2B5EF4-FFF2-40B4-BE49-F238E27FC236}">
                <a16:creationId xmlns:a16="http://schemas.microsoft.com/office/drawing/2014/main" id="{9722F9D6-9EF3-486A-9C7F-3C8709EA3B94}"/>
              </a:ext>
            </a:extLst>
          </p:cNvPr>
          <p:cNvSpPr/>
          <p:nvPr/>
        </p:nvSpPr>
        <p:spPr>
          <a:xfrm>
            <a:off x="3854833" y="1033645"/>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Page</a:t>
            </a:r>
            <a:br>
              <a:rPr lang="es-419" sz="1400" kern="0" dirty="0">
                <a:solidFill>
                  <a:srgbClr val="000000"/>
                </a:solidFill>
                <a:latin typeface="Calibri"/>
                <a:ea typeface="Calibri"/>
                <a:cs typeface="Calibri"/>
                <a:sym typeface="Calibri"/>
              </a:rPr>
            </a:br>
            <a:r>
              <a:rPr lang="es-419" sz="1200" kern="0" dirty="0">
                <a:solidFill>
                  <a:srgbClr val="000000"/>
                </a:solidFill>
                <a:latin typeface="Calibri"/>
                <a:ea typeface="Calibri"/>
                <a:cs typeface="Calibri"/>
                <a:sym typeface="Calibri"/>
              </a:rPr>
              <a:t>Orchestrator</a:t>
            </a:r>
            <a:endParaRPr sz="1400" kern="0" dirty="0">
              <a:solidFill>
                <a:srgbClr val="000000"/>
              </a:solidFill>
              <a:latin typeface="Calibri"/>
              <a:ea typeface="Calibri"/>
              <a:cs typeface="Calibri"/>
              <a:sym typeface="Calibri"/>
            </a:endParaRPr>
          </a:p>
        </p:txBody>
      </p:sp>
      <p:sp>
        <p:nvSpPr>
          <p:cNvPr id="230" name="Rectangle 1">
            <a:extLst>
              <a:ext uri="{FF2B5EF4-FFF2-40B4-BE49-F238E27FC236}">
                <a16:creationId xmlns:a16="http://schemas.microsoft.com/office/drawing/2014/main" id="{A602790D-3DFE-CF64-D124-C9914AF792C2}"/>
              </a:ext>
            </a:extLst>
          </p:cNvPr>
          <p:cNvSpPr/>
          <p:nvPr/>
        </p:nvSpPr>
        <p:spPr>
          <a:xfrm>
            <a:off x="188844" y="4224519"/>
            <a:ext cx="10755960" cy="173105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231" name="Google Shape;297;p37">
            <a:extLst>
              <a:ext uri="{FF2B5EF4-FFF2-40B4-BE49-F238E27FC236}">
                <a16:creationId xmlns:a16="http://schemas.microsoft.com/office/drawing/2014/main" id="{050F6D33-97DC-4913-5F04-41CE25E94736}"/>
              </a:ext>
            </a:extLst>
          </p:cNvPr>
          <p:cNvSpPr txBox="1"/>
          <p:nvPr/>
        </p:nvSpPr>
        <p:spPr>
          <a:xfrm>
            <a:off x="186329" y="4220515"/>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200 ]</a:t>
            </a:r>
            <a:endParaRPr sz="1200" kern="0" dirty="0">
              <a:solidFill>
                <a:srgbClr val="000000"/>
              </a:solidFill>
              <a:latin typeface="Calibri"/>
              <a:ea typeface="Calibri"/>
              <a:cs typeface="Calibri"/>
              <a:sym typeface="Calibri"/>
            </a:endParaRPr>
          </a:p>
        </p:txBody>
      </p:sp>
      <p:sp>
        <p:nvSpPr>
          <p:cNvPr id="232" name="Google Shape;318;p38">
            <a:extLst>
              <a:ext uri="{FF2B5EF4-FFF2-40B4-BE49-F238E27FC236}">
                <a16:creationId xmlns:a16="http://schemas.microsoft.com/office/drawing/2014/main" id="{FF5CAA5B-FE73-EEE8-27FB-58D77AB32E3B}"/>
              </a:ext>
            </a:extLst>
          </p:cNvPr>
          <p:cNvSpPr txBox="1"/>
          <p:nvPr/>
        </p:nvSpPr>
        <p:spPr>
          <a:xfrm>
            <a:off x="2345709" y="4432098"/>
            <a:ext cx="2089831" cy="289905"/>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refresh(draggingDocument)</a:t>
            </a:r>
            <a:endParaRPr sz="1400" kern="0" dirty="0">
              <a:solidFill>
                <a:srgbClr val="000000"/>
              </a:solidFill>
              <a:latin typeface="Calibri"/>
              <a:ea typeface="Calibri"/>
              <a:cs typeface="Calibri"/>
              <a:sym typeface="Calibri"/>
            </a:endParaRPr>
          </a:p>
        </p:txBody>
      </p:sp>
      <p:cxnSp>
        <p:nvCxnSpPr>
          <p:cNvPr id="233" name="Google Shape;317;p38">
            <a:extLst>
              <a:ext uri="{FF2B5EF4-FFF2-40B4-BE49-F238E27FC236}">
                <a16:creationId xmlns:a16="http://schemas.microsoft.com/office/drawing/2014/main" id="{AC532835-D812-EED6-2F32-4D2EB78B8CAA}"/>
              </a:ext>
            </a:extLst>
          </p:cNvPr>
          <p:cNvCxnSpPr>
            <a:cxnSpLocks/>
          </p:cNvCxnSpPr>
          <p:nvPr/>
        </p:nvCxnSpPr>
        <p:spPr>
          <a:xfrm flipH="1">
            <a:off x="2387683" y="5158578"/>
            <a:ext cx="189457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5" name="Google Shape;318;p38">
            <a:extLst>
              <a:ext uri="{FF2B5EF4-FFF2-40B4-BE49-F238E27FC236}">
                <a16:creationId xmlns:a16="http://schemas.microsoft.com/office/drawing/2014/main" id="{BCB6F088-664E-04B7-A67A-8939621D69C7}"/>
              </a:ext>
            </a:extLst>
          </p:cNvPr>
          <p:cNvSpPr txBox="1"/>
          <p:nvPr/>
        </p:nvSpPr>
        <p:spPr>
          <a:xfrm>
            <a:off x="2505692" y="4902949"/>
            <a:ext cx="2089831" cy="289905"/>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reset() -&gt; show()</a:t>
            </a:r>
            <a:endParaRPr sz="1400" kern="0" dirty="0">
              <a:solidFill>
                <a:srgbClr val="000000"/>
              </a:solidFill>
              <a:latin typeface="Calibri"/>
              <a:ea typeface="Calibri"/>
              <a:cs typeface="Calibri"/>
              <a:sym typeface="Calibri"/>
            </a:endParaRPr>
          </a:p>
        </p:txBody>
      </p:sp>
      <p:sp>
        <p:nvSpPr>
          <p:cNvPr id="210" name="Google Shape;292;p37">
            <a:extLst>
              <a:ext uri="{FF2B5EF4-FFF2-40B4-BE49-F238E27FC236}">
                <a16:creationId xmlns:a16="http://schemas.microsoft.com/office/drawing/2014/main" id="{F4E74422-7435-0C43-686A-3974CBB2A379}"/>
              </a:ext>
            </a:extLst>
          </p:cNvPr>
          <p:cNvSpPr/>
          <p:nvPr/>
        </p:nvSpPr>
        <p:spPr>
          <a:xfrm>
            <a:off x="4269816" y="4504727"/>
            <a:ext cx="212179" cy="91387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159" name="Google Shape;317;p38">
            <a:extLst>
              <a:ext uri="{FF2B5EF4-FFF2-40B4-BE49-F238E27FC236}">
                <a16:creationId xmlns:a16="http://schemas.microsoft.com/office/drawing/2014/main" id="{D53C7D7C-3E69-08A2-CB44-BDB561D5C1C2}"/>
              </a:ext>
            </a:extLst>
          </p:cNvPr>
          <p:cNvCxnSpPr>
            <a:cxnSpLocks/>
          </p:cNvCxnSpPr>
          <p:nvPr/>
        </p:nvCxnSpPr>
        <p:spPr>
          <a:xfrm>
            <a:off x="2399308" y="5704077"/>
            <a:ext cx="3440087" cy="13157"/>
          </a:xfrm>
          <a:prstGeom prst="straightConnector1">
            <a:avLst/>
          </a:prstGeom>
          <a:ln>
            <a:headEnd type="none" w="sm" len="sm"/>
            <a:tailEnd type="stealth" w="med" len="med"/>
          </a:ln>
        </p:spPr>
        <p:style>
          <a:lnRef idx="2">
            <a:schemeClr val="accent1"/>
          </a:lnRef>
          <a:fillRef idx="0">
            <a:schemeClr val="accent1"/>
          </a:fillRef>
          <a:effectRef idx="1">
            <a:schemeClr val="accent1"/>
          </a:effectRef>
          <a:fontRef idx="minor">
            <a:schemeClr val="tx1"/>
          </a:fontRef>
        </p:style>
      </p:cxnSp>
      <p:sp>
        <p:nvSpPr>
          <p:cNvPr id="238" name="Rectangle 1">
            <a:extLst>
              <a:ext uri="{FF2B5EF4-FFF2-40B4-BE49-F238E27FC236}">
                <a16:creationId xmlns:a16="http://schemas.microsoft.com/office/drawing/2014/main" id="{C6CFDD83-BF1D-1B0D-BED4-44F822271DF1}"/>
              </a:ext>
            </a:extLst>
          </p:cNvPr>
          <p:cNvSpPr/>
          <p:nvPr/>
        </p:nvSpPr>
        <p:spPr>
          <a:xfrm>
            <a:off x="188844" y="5955576"/>
            <a:ext cx="10755960" cy="77066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239" name="Google Shape;297;p37">
            <a:extLst>
              <a:ext uri="{FF2B5EF4-FFF2-40B4-BE49-F238E27FC236}">
                <a16:creationId xmlns:a16="http://schemas.microsoft.com/office/drawing/2014/main" id="{56E94143-B6C8-EA63-E0F7-D0D790FD4B38}"/>
              </a:ext>
            </a:extLst>
          </p:cNvPr>
          <p:cNvSpPr txBox="1"/>
          <p:nvPr/>
        </p:nvSpPr>
        <p:spPr>
          <a:xfrm>
            <a:off x="186329" y="5952455"/>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40X ]</a:t>
            </a:r>
            <a:endParaRPr sz="1200" kern="0" dirty="0">
              <a:solidFill>
                <a:srgbClr val="000000"/>
              </a:solidFill>
              <a:latin typeface="Calibri"/>
              <a:ea typeface="Calibri"/>
              <a:cs typeface="Calibri"/>
              <a:sym typeface="Calibri"/>
            </a:endParaRPr>
          </a:p>
        </p:txBody>
      </p:sp>
      <p:sp>
        <p:nvSpPr>
          <p:cNvPr id="240" name="Google Shape;314;p38">
            <a:extLst>
              <a:ext uri="{FF2B5EF4-FFF2-40B4-BE49-F238E27FC236}">
                <a16:creationId xmlns:a16="http://schemas.microsoft.com/office/drawing/2014/main" id="{B221536E-5FBF-9EAD-760C-A0D5D9373EFC}"/>
              </a:ext>
            </a:extLst>
          </p:cNvPr>
          <p:cNvSpPr/>
          <p:nvPr/>
        </p:nvSpPr>
        <p:spPr>
          <a:xfrm>
            <a:off x="8927303" y="5987688"/>
            <a:ext cx="138909" cy="2611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cxnSp>
        <p:nvCxnSpPr>
          <p:cNvPr id="241" name="Google Shape;317;p38">
            <a:extLst>
              <a:ext uri="{FF2B5EF4-FFF2-40B4-BE49-F238E27FC236}">
                <a16:creationId xmlns:a16="http://schemas.microsoft.com/office/drawing/2014/main" id="{1B479A42-CE31-526B-9FB4-D55F56FA3F31}"/>
              </a:ext>
            </a:extLst>
          </p:cNvPr>
          <p:cNvCxnSpPr>
            <a:cxnSpLocks/>
          </p:cNvCxnSpPr>
          <p:nvPr/>
        </p:nvCxnSpPr>
        <p:spPr>
          <a:xfrm flipH="1" flipV="1">
            <a:off x="2394273" y="6063334"/>
            <a:ext cx="6538304" cy="2282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2" name="Google Shape;292;p37">
            <a:extLst>
              <a:ext uri="{FF2B5EF4-FFF2-40B4-BE49-F238E27FC236}">
                <a16:creationId xmlns:a16="http://schemas.microsoft.com/office/drawing/2014/main" id="{13B129DA-37D8-9916-76E5-E35A94CC762B}"/>
              </a:ext>
            </a:extLst>
          </p:cNvPr>
          <p:cNvSpPr/>
          <p:nvPr/>
        </p:nvSpPr>
        <p:spPr>
          <a:xfrm>
            <a:off x="3248757" y="6122048"/>
            <a:ext cx="78973" cy="3524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a:sym typeface="Calibri"/>
            </a:endParaRPr>
          </a:p>
        </p:txBody>
      </p:sp>
      <p:cxnSp>
        <p:nvCxnSpPr>
          <p:cNvPr id="243" name="Google Shape;275;p37">
            <a:extLst>
              <a:ext uri="{FF2B5EF4-FFF2-40B4-BE49-F238E27FC236}">
                <a16:creationId xmlns:a16="http://schemas.microsoft.com/office/drawing/2014/main" id="{A010A1F4-4F7A-FABF-192A-C5837E519A12}"/>
              </a:ext>
            </a:extLst>
          </p:cNvPr>
          <p:cNvCxnSpPr>
            <a:cxnSpLocks/>
            <a:endCxn id="242" idx="1"/>
          </p:cNvCxnSpPr>
          <p:nvPr/>
        </p:nvCxnSpPr>
        <p:spPr>
          <a:xfrm>
            <a:off x="2394273" y="6298262"/>
            <a:ext cx="8544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8" name="Google Shape;318;p38">
            <a:extLst>
              <a:ext uri="{FF2B5EF4-FFF2-40B4-BE49-F238E27FC236}">
                <a16:creationId xmlns:a16="http://schemas.microsoft.com/office/drawing/2014/main" id="{0B11B9C2-4118-153D-0F61-CD00A9D3650A}"/>
              </a:ext>
            </a:extLst>
          </p:cNvPr>
          <p:cNvSpPr txBox="1"/>
          <p:nvPr/>
        </p:nvSpPr>
        <p:spPr>
          <a:xfrm>
            <a:off x="6059888" y="6027548"/>
            <a:ext cx="1404827" cy="232968"/>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Status code 40X</a:t>
            </a:r>
            <a:endParaRPr sz="1400" dirty="0">
              <a:latin typeface="Calibri"/>
              <a:ea typeface="Calibri"/>
              <a:cs typeface="Calibri"/>
              <a:sym typeface="Calibri"/>
            </a:endParaRPr>
          </a:p>
        </p:txBody>
      </p:sp>
      <p:sp>
        <p:nvSpPr>
          <p:cNvPr id="249" name="Google Shape;318;p38">
            <a:extLst>
              <a:ext uri="{FF2B5EF4-FFF2-40B4-BE49-F238E27FC236}">
                <a16:creationId xmlns:a16="http://schemas.microsoft.com/office/drawing/2014/main" id="{86E2C9AF-6AD0-F951-56C9-D94418169042}"/>
              </a:ext>
            </a:extLst>
          </p:cNvPr>
          <p:cNvSpPr txBox="1"/>
          <p:nvPr/>
        </p:nvSpPr>
        <p:spPr>
          <a:xfrm>
            <a:off x="2418178" y="6276410"/>
            <a:ext cx="751052" cy="459046"/>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show error</a:t>
            </a:r>
            <a:endParaRPr sz="1400" dirty="0">
              <a:latin typeface="Calibri"/>
              <a:ea typeface="Calibri"/>
              <a:cs typeface="Calibri"/>
              <a:sym typeface="Calibri"/>
            </a:endParaRPr>
          </a:p>
        </p:txBody>
      </p:sp>
      <p:sp>
        <p:nvSpPr>
          <p:cNvPr id="250" name="Google Shape;318;p38">
            <a:extLst>
              <a:ext uri="{FF2B5EF4-FFF2-40B4-BE49-F238E27FC236}">
                <a16:creationId xmlns:a16="http://schemas.microsoft.com/office/drawing/2014/main" id="{6D18F77B-4807-A1AC-BB77-C25DAF95FA74}"/>
              </a:ext>
            </a:extLst>
          </p:cNvPr>
          <p:cNvSpPr txBox="1"/>
          <p:nvPr/>
        </p:nvSpPr>
        <p:spPr>
          <a:xfrm>
            <a:off x="6125694" y="4376745"/>
            <a:ext cx="1404827" cy="232968"/>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Status code 200</a:t>
            </a:r>
            <a:endParaRPr sz="1400" dirty="0">
              <a:latin typeface="Calibri"/>
              <a:ea typeface="Calibri"/>
              <a:cs typeface="Calibri"/>
              <a:sym typeface="Calibri"/>
            </a:endParaRPr>
          </a:p>
        </p:txBody>
      </p:sp>
      <p:grpSp>
        <p:nvGrpSpPr>
          <p:cNvPr id="251" name="Group 89">
            <a:extLst>
              <a:ext uri="{FF2B5EF4-FFF2-40B4-BE49-F238E27FC236}">
                <a16:creationId xmlns:a16="http://schemas.microsoft.com/office/drawing/2014/main" id="{E284D0D1-C9F6-1E7D-C2B0-89D4F911D2BE}"/>
              </a:ext>
            </a:extLst>
          </p:cNvPr>
          <p:cNvGrpSpPr/>
          <p:nvPr/>
        </p:nvGrpSpPr>
        <p:grpSpPr>
          <a:xfrm flipH="1">
            <a:off x="2390425" y="2449575"/>
            <a:ext cx="241205" cy="124666"/>
            <a:chOff x="614149" y="4401223"/>
            <a:chExt cx="484693" cy="507248"/>
          </a:xfrm>
        </p:grpSpPr>
        <p:cxnSp>
          <p:nvCxnSpPr>
            <p:cNvPr id="252" name="Straight Connector 90">
              <a:extLst>
                <a:ext uri="{FF2B5EF4-FFF2-40B4-BE49-F238E27FC236}">
                  <a16:creationId xmlns:a16="http://schemas.microsoft.com/office/drawing/2014/main" id="{13D9EC16-7706-D24B-9012-F4FD15C4261D}"/>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53" name="Straight Connector 91">
              <a:extLst>
                <a:ext uri="{FF2B5EF4-FFF2-40B4-BE49-F238E27FC236}">
                  <a16:creationId xmlns:a16="http://schemas.microsoft.com/office/drawing/2014/main" id="{95ABCED0-396A-6193-3E8F-D98CE7E984DE}"/>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54" name="Straight Arrow Connector 92">
              <a:extLst>
                <a:ext uri="{FF2B5EF4-FFF2-40B4-BE49-F238E27FC236}">
                  <a16:creationId xmlns:a16="http://schemas.microsoft.com/office/drawing/2014/main" id="{027B8D43-301E-BCDF-AF64-50182E4419A8}"/>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55" name="Google Shape;318;p38">
            <a:extLst>
              <a:ext uri="{FF2B5EF4-FFF2-40B4-BE49-F238E27FC236}">
                <a16:creationId xmlns:a16="http://schemas.microsoft.com/office/drawing/2014/main" id="{B29A05B5-37F5-52ED-E53A-07DF587784BB}"/>
              </a:ext>
            </a:extLst>
          </p:cNvPr>
          <p:cNvSpPr txBox="1"/>
          <p:nvPr/>
        </p:nvSpPr>
        <p:spPr>
          <a:xfrm>
            <a:off x="2581020" y="2111077"/>
            <a:ext cx="673323" cy="890492"/>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Set / remove css</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4310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9F7DDF-564F-B218-8004-3E952FD6EA49}"/>
              </a:ext>
            </a:extLst>
          </p:cNvPr>
          <p:cNvSpPr>
            <a:spLocks noGrp="1"/>
          </p:cNvSpPr>
          <p:nvPr>
            <p:ph type="title"/>
          </p:nvPr>
        </p:nvSpPr>
        <p:spPr>
          <a:xfrm>
            <a:off x="117988" y="254972"/>
            <a:ext cx="9881419" cy="580769"/>
          </a:xfrm>
        </p:spPr>
        <p:txBody>
          <a:bodyPr/>
          <a:lstStyle/>
          <a:p>
            <a:r>
              <a:rPr lang="it-IT" sz="4000" dirty="0"/>
              <a:t>Evento: drag di un elemento e drop nel cestino</a:t>
            </a:r>
          </a:p>
        </p:txBody>
      </p:sp>
      <p:cxnSp>
        <p:nvCxnSpPr>
          <p:cNvPr id="4" name="Google Shape;275;p37">
            <a:extLst>
              <a:ext uri="{FF2B5EF4-FFF2-40B4-BE49-F238E27FC236}">
                <a16:creationId xmlns:a16="http://schemas.microsoft.com/office/drawing/2014/main" id="{EBDC7816-171E-8057-64CE-DB100EACBB79}"/>
              </a:ext>
            </a:extLst>
          </p:cNvPr>
          <p:cNvCxnSpPr>
            <a:cxnSpLocks/>
          </p:cNvCxnSpPr>
          <p:nvPr/>
        </p:nvCxnSpPr>
        <p:spPr>
          <a:xfrm>
            <a:off x="268494" y="1905101"/>
            <a:ext cx="74345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 name="Google Shape;312;p38">
            <a:extLst>
              <a:ext uri="{FF2B5EF4-FFF2-40B4-BE49-F238E27FC236}">
                <a16:creationId xmlns:a16="http://schemas.microsoft.com/office/drawing/2014/main" id="{67CCF110-29C3-36BA-1C08-0B5CC77A3BDE}"/>
              </a:ext>
            </a:extLst>
          </p:cNvPr>
          <p:cNvCxnSpPr>
            <a:cxnSpLocks/>
          </p:cNvCxnSpPr>
          <p:nvPr/>
        </p:nvCxnSpPr>
        <p:spPr>
          <a:xfrm>
            <a:off x="4603829" y="4724712"/>
            <a:ext cx="11751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 name="Google Shape;313;p38">
            <a:extLst>
              <a:ext uri="{FF2B5EF4-FFF2-40B4-BE49-F238E27FC236}">
                <a16:creationId xmlns:a16="http://schemas.microsoft.com/office/drawing/2014/main" id="{61B070DB-59C5-BDF8-2AFA-2E6C433A00AF}"/>
              </a:ext>
            </a:extLst>
          </p:cNvPr>
          <p:cNvSpPr txBox="1"/>
          <p:nvPr/>
        </p:nvSpPr>
        <p:spPr>
          <a:xfrm>
            <a:off x="5090979" y="3592513"/>
            <a:ext cx="3502650" cy="276679"/>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AJAX GET /DeleteDocument?documentid=X</a:t>
            </a:r>
          </a:p>
        </p:txBody>
      </p:sp>
      <p:cxnSp>
        <p:nvCxnSpPr>
          <p:cNvPr id="7" name="Straight Connector 66">
            <a:extLst>
              <a:ext uri="{FF2B5EF4-FFF2-40B4-BE49-F238E27FC236}">
                <a16:creationId xmlns:a16="http://schemas.microsoft.com/office/drawing/2014/main" id="{A4C1CD7D-EB20-CB41-1F7E-80CEC18D91D1}"/>
              </a:ext>
            </a:extLst>
          </p:cNvPr>
          <p:cNvCxnSpPr>
            <a:cxnSpLocks/>
          </p:cNvCxnSpPr>
          <p:nvPr/>
        </p:nvCxnSpPr>
        <p:spPr>
          <a:xfrm>
            <a:off x="1093645" y="1663898"/>
            <a:ext cx="5291" cy="499753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 name="Google Shape;290;p37">
            <a:extLst>
              <a:ext uri="{FF2B5EF4-FFF2-40B4-BE49-F238E27FC236}">
                <a16:creationId xmlns:a16="http://schemas.microsoft.com/office/drawing/2014/main" id="{4420FDA7-4FB8-7FB8-0D6D-F7B6B0354A90}"/>
              </a:ext>
            </a:extLst>
          </p:cNvPr>
          <p:cNvSpPr/>
          <p:nvPr/>
        </p:nvSpPr>
        <p:spPr>
          <a:xfrm>
            <a:off x="660069" y="998208"/>
            <a:ext cx="895777"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Document Element</a:t>
            </a:r>
            <a:endParaRPr sz="1200" kern="0" dirty="0">
              <a:solidFill>
                <a:srgbClr val="000000"/>
              </a:solidFill>
              <a:latin typeface="Calibri"/>
              <a:ea typeface="Calibri"/>
              <a:cs typeface="Calibri"/>
              <a:sym typeface="Calibri"/>
            </a:endParaRPr>
          </a:p>
        </p:txBody>
      </p:sp>
      <p:sp>
        <p:nvSpPr>
          <p:cNvPr id="9" name="Google Shape;292;p37">
            <a:extLst>
              <a:ext uri="{FF2B5EF4-FFF2-40B4-BE49-F238E27FC236}">
                <a16:creationId xmlns:a16="http://schemas.microsoft.com/office/drawing/2014/main" id="{3FE879F5-1F60-B560-C6E3-6A2908EAE588}"/>
              </a:ext>
            </a:extLst>
          </p:cNvPr>
          <p:cNvSpPr/>
          <p:nvPr/>
        </p:nvSpPr>
        <p:spPr>
          <a:xfrm>
            <a:off x="1003532" y="1809135"/>
            <a:ext cx="168473" cy="463443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10" name="Google Shape;317;p38">
            <a:extLst>
              <a:ext uri="{FF2B5EF4-FFF2-40B4-BE49-F238E27FC236}">
                <a16:creationId xmlns:a16="http://schemas.microsoft.com/office/drawing/2014/main" id="{1D6F498E-3B45-F8EC-6C64-B91DA8226E44}"/>
              </a:ext>
            </a:extLst>
          </p:cNvPr>
          <p:cNvCxnSpPr>
            <a:cxnSpLocks/>
          </p:cNvCxnSpPr>
          <p:nvPr/>
        </p:nvCxnSpPr>
        <p:spPr>
          <a:xfrm flipH="1">
            <a:off x="4584033" y="4412974"/>
            <a:ext cx="434602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 name="Google Shape;310;p38">
            <a:extLst>
              <a:ext uri="{FF2B5EF4-FFF2-40B4-BE49-F238E27FC236}">
                <a16:creationId xmlns:a16="http://schemas.microsoft.com/office/drawing/2014/main" id="{C9003721-004D-E59C-E25B-1B6C1301AAFA}"/>
              </a:ext>
            </a:extLst>
          </p:cNvPr>
          <p:cNvSpPr/>
          <p:nvPr/>
        </p:nvSpPr>
        <p:spPr>
          <a:xfrm>
            <a:off x="8425835" y="987463"/>
            <a:ext cx="1093531" cy="66212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DeleteDocument</a:t>
            </a:r>
            <a:endParaRPr sz="1600" kern="0" dirty="0">
              <a:solidFill>
                <a:srgbClr val="000000"/>
              </a:solidFill>
              <a:latin typeface="Calibri"/>
              <a:ea typeface="Calibri"/>
              <a:cs typeface="Calibri"/>
              <a:sym typeface="Calibri"/>
            </a:endParaRPr>
          </a:p>
        </p:txBody>
      </p:sp>
      <p:cxnSp>
        <p:nvCxnSpPr>
          <p:cNvPr id="12" name="Google Shape;311;p38">
            <a:extLst>
              <a:ext uri="{FF2B5EF4-FFF2-40B4-BE49-F238E27FC236}">
                <a16:creationId xmlns:a16="http://schemas.microsoft.com/office/drawing/2014/main" id="{664617D2-2FF8-E17E-8112-0A232DEA31CD}"/>
              </a:ext>
            </a:extLst>
          </p:cNvPr>
          <p:cNvCxnSpPr/>
          <p:nvPr/>
        </p:nvCxnSpPr>
        <p:spPr>
          <a:xfrm>
            <a:off x="8996100" y="1715692"/>
            <a:ext cx="0" cy="482633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3" name="Google Shape;314;p38">
            <a:extLst>
              <a:ext uri="{FF2B5EF4-FFF2-40B4-BE49-F238E27FC236}">
                <a16:creationId xmlns:a16="http://schemas.microsoft.com/office/drawing/2014/main" id="{A14EE266-8461-E226-DEEC-23AF87493943}"/>
              </a:ext>
            </a:extLst>
          </p:cNvPr>
          <p:cNvSpPr/>
          <p:nvPr/>
        </p:nvSpPr>
        <p:spPr>
          <a:xfrm>
            <a:off x="8930063" y="3749586"/>
            <a:ext cx="136151" cy="7472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14" name="Google Shape;315;p38">
            <a:extLst>
              <a:ext uri="{FF2B5EF4-FFF2-40B4-BE49-F238E27FC236}">
                <a16:creationId xmlns:a16="http://schemas.microsoft.com/office/drawing/2014/main" id="{86941DFA-2A25-7109-D382-C93C55359292}"/>
              </a:ext>
            </a:extLst>
          </p:cNvPr>
          <p:cNvSpPr/>
          <p:nvPr/>
        </p:nvSpPr>
        <p:spPr>
          <a:xfrm>
            <a:off x="9752935" y="998208"/>
            <a:ext cx="1023082" cy="62455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DocumentDAO</a:t>
            </a:r>
            <a:endParaRPr sz="1400" kern="0" dirty="0">
              <a:solidFill>
                <a:srgbClr val="000000"/>
              </a:solidFill>
              <a:latin typeface="Calibri"/>
              <a:ea typeface="Calibri"/>
              <a:cs typeface="Calibri"/>
              <a:sym typeface="Calibri"/>
            </a:endParaRPr>
          </a:p>
        </p:txBody>
      </p:sp>
      <p:cxnSp>
        <p:nvCxnSpPr>
          <p:cNvPr id="15" name="Google Shape;316;p38">
            <a:extLst>
              <a:ext uri="{FF2B5EF4-FFF2-40B4-BE49-F238E27FC236}">
                <a16:creationId xmlns:a16="http://schemas.microsoft.com/office/drawing/2014/main" id="{8BAA956A-188B-F851-3AED-0DE96AA1F959}"/>
              </a:ext>
            </a:extLst>
          </p:cNvPr>
          <p:cNvCxnSpPr/>
          <p:nvPr/>
        </p:nvCxnSpPr>
        <p:spPr>
          <a:xfrm flipH="1">
            <a:off x="10215854" y="1625093"/>
            <a:ext cx="32463" cy="490047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6" name="Google Shape;317;p38">
            <a:extLst>
              <a:ext uri="{FF2B5EF4-FFF2-40B4-BE49-F238E27FC236}">
                <a16:creationId xmlns:a16="http://schemas.microsoft.com/office/drawing/2014/main" id="{ED2B9D2E-EA46-1BE3-9E36-4B2E83928AC1}"/>
              </a:ext>
            </a:extLst>
          </p:cNvPr>
          <p:cNvCxnSpPr>
            <a:cxnSpLocks/>
          </p:cNvCxnSpPr>
          <p:nvPr/>
        </p:nvCxnSpPr>
        <p:spPr>
          <a:xfrm flipH="1">
            <a:off x="9066214" y="4303549"/>
            <a:ext cx="109663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7" name="Google Shape;320;p38">
            <a:extLst>
              <a:ext uri="{FF2B5EF4-FFF2-40B4-BE49-F238E27FC236}">
                <a16:creationId xmlns:a16="http://schemas.microsoft.com/office/drawing/2014/main" id="{23CC417F-A43D-078D-6644-4062D57EA00C}"/>
              </a:ext>
            </a:extLst>
          </p:cNvPr>
          <p:cNvCxnSpPr>
            <a:cxnSpLocks/>
          </p:cNvCxnSpPr>
          <p:nvPr/>
        </p:nvCxnSpPr>
        <p:spPr>
          <a:xfrm>
            <a:off x="9071951" y="3986175"/>
            <a:ext cx="10908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8" name="Google Shape;333;p38">
            <a:extLst>
              <a:ext uri="{FF2B5EF4-FFF2-40B4-BE49-F238E27FC236}">
                <a16:creationId xmlns:a16="http://schemas.microsoft.com/office/drawing/2014/main" id="{7B6C4437-27C7-1BF8-5FA9-65A75075761C}"/>
              </a:ext>
            </a:extLst>
          </p:cNvPr>
          <p:cNvSpPr txBox="1"/>
          <p:nvPr/>
        </p:nvSpPr>
        <p:spPr>
          <a:xfrm>
            <a:off x="9015634" y="3644675"/>
            <a:ext cx="2218218" cy="325711"/>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latin typeface="Calibri"/>
                <a:ea typeface="Calibri"/>
                <a:cs typeface="Calibri"/>
                <a:sym typeface="Calibri"/>
              </a:rPr>
              <a:t>deleteDocument(documentId</a:t>
            </a:r>
            <a:r>
              <a:rPr lang="es-419" sz="1400" kern="0" dirty="0">
                <a:solidFill>
                  <a:srgbClr val="000000"/>
                </a:solidFill>
                <a:latin typeface="Calibri"/>
                <a:ea typeface="Calibri"/>
                <a:cs typeface="Calibri"/>
                <a:sym typeface="Calibri"/>
              </a:rPr>
              <a:t>)</a:t>
            </a:r>
            <a:endParaRPr sz="1400" kern="0" dirty="0">
              <a:solidFill>
                <a:srgbClr val="000000"/>
              </a:solidFill>
              <a:latin typeface="Calibri"/>
              <a:ea typeface="Calibri"/>
              <a:cs typeface="Calibri"/>
              <a:sym typeface="Calibri"/>
            </a:endParaRPr>
          </a:p>
        </p:txBody>
      </p:sp>
      <p:sp>
        <p:nvSpPr>
          <p:cNvPr id="19" name="Google Shape;319;p38">
            <a:extLst>
              <a:ext uri="{FF2B5EF4-FFF2-40B4-BE49-F238E27FC236}">
                <a16:creationId xmlns:a16="http://schemas.microsoft.com/office/drawing/2014/main" id="{5DE6A137-85E0-4BB2-51D7-7C7FE06269A9}"/>
              </a:ext>
            </a:extLst>
          </p:cNvPr>
          <p:cNvSpPr/>
          <p:nvPr/>
        </p:nvSpPr>
        <p:spPr>
          <a:xfrm>
            <a:off x="10162847" y="3928714"/>
            <a:ext cx="139033" cy="4143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sp>
        <p:nvSpPr>
          <p:cNvPr id="20" name="Google Shape;318;p38">
            <a:extLst>
              <a:ext uri="{FF2B5EF4-FFF2-40B4-BE49-F238E27FC236}">
                <a16:creationId xmlns:a16="http://schemas.microsoft.com/office/drawing/2014/main" id="{538410EC-B48D-5047-8215-853BD31AFCF1}"/>
              </a:ext>
            </a:extLst>
          </p:cNvPr>
          <p:cNvSpPr txBox="1"/>
          <p:nvPr/>
        </p:nvSpPr>
        <p:spPr>
          <a:xfrm>
            <a:off x="3109656" y="5322618"/>
            <a:ext cx="923774" cy="315937"/>
          </a:xfrm>
          <a:prstGeom prst="rect">
            <a:avLst/>
          </a:prstGeom>
          <a:noFill/>
          <a:ln>
            <a:noFill/>
          </a:ln>
        </p:spPr>
        <p:txBody>
          <a:bodyPr spcFirstLastPara="1" wrap="square" lIns="107269" tIns="53620" rIns="107269" bIns="53620" anchor="t" anchorCtr="0">
            <a:noAutofit/>
          </a:bodyPr>
          <a:lstStyle/>
          <a:p>
            <a:r>
              <a:rPr lang="es-419" sz="1200" b="1" noProof="1">
                <a:latin typeface="Calibri"/>
                <a:ea typeface="Calibri"/>
                <a:cs typeface="Calibri"/>
                <a:sym typeface="Calibri"/>
              </a:rPr>
              <a:t>autoclick()</a:t>
            </a:r>
          </a:p>
        </p:txBody>
      </p:sp>
      <p:cxnSp>
        <p:nvCxnSpPr>
          <p:cNvPr id="21" name="Straight Connector 52">
            <a:extLst>
              <a:ext uri="{FF2B5EF4-FFF2-40B4-BE49-F238E27FC236}">
                <a16:creationId xmlns:a16="http://schemas.microsoft.com/office/drawing/2014/main" id="{D41EF3FB-D963-0073-325D-5DA2E745849A}"/>
              </a:ext>
            </a:extLst>
          </p:cNvPr>
          <p:cNvCxnSpPr>
            <a:cxnSpLocks/>
          </p:cNvCxnSpPr>
          <p:nvPr/>
        </p:nvCxnSpPr>
        <p:spPr>
          <a:xfrm>
            <a:off x="7386767" y="1643890"/>
            <a:ext cx="1" cy="494654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2" name="Google Shape;290;p37">
            <a:extLst>
              <a:ext uri="{FF2B5EF4-FFF2-40B4-BE49-F238E27FC236}">
                <a16:creationId xmlns:a16="http://schemas.microsoft.com/office/drawing/2014/main" id="{92374692-58F9-A0B5-03FF-5815C1945101}"/>
              </a:ext>
            </a:extLst>
          </p:cNvPr>
          <p:cNvSpPr/>
          <p:nvPr/>
        </p:nvSpPr>
        <p:spPr>
          <a:xfrm>
            <a:off x="7027994" y="969156"/>
            <a:ext cx="885715"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Document</a:t>
            </a:r>
            <a:br>
              <a:rPr lang="es-419" sz="1200" kern="0" dirty="0">
                <a:solidFill>
                  <a:srgbClr val="000000"/>
                </a:solidFill>
                <a:latin typeface="Calibri"/>
                <a:ea typeface="Calibri"/>
                <a:cs typeface="Calibri"/>
                <a:sym typeface="Calibri"/>
              </a:rPr>
            </a:br>
            <a:r>
              <a:rPr lang="es-419" sz="1200" kern="0" dirty="0">
                <a:solidFill>
                  <a:srgbClr val="000000"/>
                </a:solidFill>
                <a:latin typeface="Calibri"/>
                <a:ea typeface="Calibri"/>
                <a:cs typeface="Calibri"/>
                <a:sym typeface="Calibri"/>
              </a:rPr>
              <a:t>Details</a:t>
            </a:r>
            <a:endParaRPr sz="1200" kern="0" dirty="0">
              <a:solidFill>
                <a:srgbClr val="000000"/>
              </a:solidFill>
              <a:latin typeface="Calibri"/>
              <a:ea typeface="Calibri"/>
              <a:cs typeface="Calibri"/>
              <a:sym typeface="Calibri"/>
            </a:endParaRPr>
          </a:p>
        </p:txBody>
      </p:sp>
      <p:sp>
        <p:nvSpPr>
          <p:cNvPr id="23" name="Google Shape;292;p37">
            <a:extLst>
              <a:ext uri="{FF2B5EF4-FFF2-40B4-BE49-F238E27FC236}">
                <a16:creationId xmlns:a16="http://schemas.microsoft.com/office/drawing/2014/main" id="{C53D7A09-68CD-7B38-D9D0-907AC17C475E}"/>
              </a:ext>
            </a:extLst>
          </p:cNvPr>
          <p:cNvSpPr/>
          <p:nvPr/>
        </p:nvSpPr>
        <p:spPr>
          <a:xfrm>
            <a:off x="7320433" y="5449272"/>
            <a:ext cx="154071" cy="3160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grpSp>
        <p:nvGrpSpPr>
          <p:cNvPr id="24" name="Group 89">
            <a:extLst>
              <a:ext uri="{FF2B5EF4-FFF2-40B4-BE49-F238E27FC236}">
                <a16:creationId xmlns:a16="http://schemas.microsoft.com/office/drawing/2014/main" id="{E97EB59A-89EE-55A3-B9D5-6007ADFCCEB3}"/>
              </a:ext>
            </a:extLst>
          </p:cNvPr>
          <p:cNvGrpSpPr/>
          <p:nvPr/>
        </p:nvGrpSpPr>
        <p:grpSpPr>
          <a:xfrm>
            <a:off x="3934201" y="5154496"/>
            <a:ext cx="484693" cy="88024"/>
            <a:chOff x="614149" y="4401223"/>
            <a:chExt cx="484693" cy="507248"/>
          </a:xfrm>
        </p:grpSpPr>
        <p:cxnSp>
          <p:nvCxnSpPr>
            <p:cNvPr id="25" name="Straight Connector 90">
              <a:extLst>
                <a:ext uri="{FF2B5EF4-FFF2-40B4-BE49-F238E27FC236}">
                  <a16:creationId xmlns:a16="http://schemas.microsoft.com/office/drawing/2014/main" id="{721383EA-0A61-6784-6E68-AF174A6E6713}"/>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6" name="Straight Connector 91">
              <a:extLst>
                <a:ext uri="{FF2B5EF4-FFF2-40B4-BE49-F238E27FC236}">
                  <a16:creationId xmlns:a16="http://schemas.microsoft.com/office/drawing/2014/main" id="{F0809707-05B6-788B-764E-D48CC2168BE8}"/>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27" name="Straight Arrow Connector 92">
              <a:extLst>
                <a:ext uri="{FF2B5EF4-FFF2-40B4-BE49-F238E27FC236}">
                  <a16:creationId xmlns:a16="http://schemas.microsoft.com/office/drawing/2014/main" id="{72D4CC46-0DC0-BFB0-4A9E-4B8B1D08A08D}"/>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8" name="Google Shape;318;p38">
            <a:extLst>
              <a:ext uri="{FF2B5EF4-FFF2-40B4-BE49-F238E27FC236}">
                <a16:creationId xmlns:a16="http://schemas.microsoft.com/office/drawing/2014/main" id="{171D2D50-CA1C-C80A-8615-A3F23CB1453E}"/>
              </a:ext>
            </a:extLst>
          </p:cNvPr>
          <p:cNvSpPr txBox="1"/>
          <p:nvPr/>
        </p:nvSpPr>
        <p:spPr>
          <a:xfrm>
            <a:off x="3171439" y="5038923"/>
            <a:ext cx="846660" cy="244772"/>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update()</a:t>
            </a:r>
            <a:endParaRPr sz="1400" kern="0" dirty="0">
              <a:solidFill>
                <a:srgbClr val="000000"/>
              </a:solidFill>
              <a:latin typeface="Calibri"/>
              <a:ea typeface="Calibri"/>
              <a:cs typeface="Calibri"/>
              <a:sym typeface="Calibri"/>
            </a:endParaRPr>
          </a:p>
        </p:txBody>
      </p:sp>
      <p:grpSp>
        <p:nvGrpSpPr>
          <p:cNvPr id="29" name="Group 79">
            <a:extLst>
              <a:ext uri="{FF2B5EF4-FFF2-40B4-BE49-F238E27FC236}">
                <a16:creationId xmlns:a16="http://schemas.microsoft.com/office/drawing/2014/main" id="{41650BD4-83AC-9062-3D7E-09832462D11F}"/>
              </a:ext>
            </a:extLst>
          </p:cNvPr>
          <p:cNvGrpSpPr/>
          <p:nvPr/>
        </p:nvGrpSpPr>
        <p:grpSpPr>
          <a:xfrm>
            <a:off x="3931869" y="5374832"/>
            <a:ext cx="484693" cy="121111"/>
            <a:chOff x="614149" y="4401223"/>
            <a:chExt cx="484693" cy="507248"/>
          </a:xfrm>
        </p:grpSpPr>
        <p:cxnSp>
          <p:nvCxnSpPr>
            <p:cNvPr id="30" name="Straight Connector 80">
              <a:extLst>
                <a:ext uri="{FF2B5EF4-FFF2-40B4-BE49-F238E27FC236}">
                  <a16:creationId xmlns:a16="http://schemas.microsoft.com/office/drawing/2014/main" id="{23CD0966-F76B-0A88-9F4F-A350A84EF966}"/>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1" name="Straight Connector 81">
              <a:extLst>
                <a:ext uri="{FF2B5EF4-FFF2-40B4-BE49-F238E27FC236}">
                  <a16:creationId xmlns:a16="http://schemas.microsoft.com/office/drawing/2014/main" id="{14AB973C-E2FF-CA9E-DA29-5D273DB0479A}"/>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2" name="Straight Arrow Connector 84">
              <a:extLst>
                <a:ext uri="{FF2B5EF4-FFF2-40B4-BE49-F238E27FC236}">
                  <a16:creationId xmlns:a16="http://schemas.microsoft.com/office/drawing/2014/main" id="{3507C4CE-B772-21F4-E2F7-EE4F22FE4E79}"/>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3" name="Google Shape;318;p38">
            <a:extLst>
              <a:ext uri="{FF2B5EF4-FFF2-40B4-BE49-F238E27FC236}">
                <a16:creationId xmlns:a16="http://schemas.microsoft.com/office/drawing/2014/main" id="{4F6423EA-B68C-6136-952F-009C24CBAF38}"/>
              </a:ext>
            </a:extLst>
          </p:cNvPr>
          <p:cNvSpPr txBox="1"/>
          <p:nvPr/>
        </p:nvSpPr>
        <p:spPr>
          <a:xfrm>
            <a:off x="5987147" y="5237686"/>
            <a:ext cx="751052" cy="266337"/>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show()</a:t>
            </a:r>
            <a:endParaRPr sz="1400" dirty="0">
              <a:latin typeface="Calibri"/>
              <a:ea typeface="Calibri"/>
              <a:cs typeface="Calibri"/>
              <a:sym typeface="Calibri"/>
            </a:endParaRPr>
          </a:p>
        </p:txBody>
      </p:sp>
      <p:sp>
        <p:nvSpPr>
          <p:cNvPr id="34" name="Google Shape;318;p38">
            <a:extLst>
              <a:ext uri="{FF2B5EF4-FFF2-40B4-BE49-F238E27FC236}">
                <a16:creationId xmlns:a16="http://schemas.microsoft.com/office/drawing/2014/main" id="{837DE314-C069-BD37-A533-640EDDAB66F7}"/>
              </a:ext>
            </a:extLst>
          </p:cNvPr>
          <p:cNvSpPr txBox="1"/>
          <p:nvPr/>
        </p:nvSpPr>
        <p:spPr>
          <a:xfrm>
            <a:off x="-26935" y="1858917"/>
            <a:ext cx="1141316" cy="861847"/>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dragstart</a:t>
            </a:r>
          </a:p>
          <a:p>
            <a:pPr>
              <a:buClr>
                <a:srgbClr val="000000"/>
              </a:buClr>
            </a:pPr>
            <a:endParaRPr lang="es-419" sz="1400" kern="0" dirty="0">
              <a:solidFill>
                <a:srgbClr val="000000"/>
              </a:solidFill>
              <a:latin typeface="Calibri"/>
              <a:ea typeface="Calibri"/>
              <a:cs typeface="Calibri"/>
              <a:sym typeface="Calibri"/>
            </a:endParaRPr>
          </a:p>
          <a:p>
            <a:pPr>
              <a:buClr>
                <a:srgbClr val="000000"/>
              </a:buClr>
            </a:pPr>
            <a:r>
              <a:rPr lang="es-419" sz="1400" kern="0" dirty="0">
                <a:solidFill>
                  <a:srgbClr val="000000"/>
                </a:solidFill>
                <a:latin typeface="Calibri"/>
                <a:ea typeface="Calibri"/>
                <a:cs typeface="Calibri"/>
                <a:sym typeface="Calibri"/>
              </a:rPr>
              <a:t>draggingDocument=ID</a:t>
            </a:r>
            <a:endParaRPr sz="1400" kern="0" dirty="0">
              <a:solidFill>
                <a:srgbClr val="000000"/>
              </a:solidFill>
              <a:latin typeface="Calibri"/>
              <a:ea typeface="Calibri"/>
              <a:cs typeface="Calibri"/>
              <a:sym typeface="Calibri"/>
            </a:endParaRPr>
          </a:p>
        </p:txBody>
      </p:sp>
      <p:cxnSp>
        <p:nvCxnSpPr>
          <p:cNvPr id="35" name="Straight Connector 66">
            <a:extLst>
              <a:ext uri="{FF2B5EF4-FFF2-40B4-BE49-F238E27FC236}">
                <a16:creationId xmlns:a16="http://schemas.microsoft.com/office/drawing/2014/main" id="{742BA958-7145-F82D-DC82-78A66E5075A6}"/>
              </a:ext>
            </a:extLst>
          </p:cNvPr>
          <p:cNvCxnSpPr>
            <a:cxnSpLocks/>
          </p:cNvCxnSpPr>
          <p:nvPr/>
        </p:nvCxnSpPr>
        <p:spPr>
          <a:xfrm>
            <a:off x="2318609" y="1522133"/>
            <a:ext cx="5291" cy="4997538"/>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90;p37">
            <a:extLst>
              <a:ext uri="{FF2B5EF4-FFF2-40B4-BE49-F238E27FC236}">
                <a16:creationId xmlns:a16="http://schemas.microsoft.com/office/drawing/2014/main" id="{D67A723A-FF71-DDA1-8F54-1E2F4F209EE4}"/>
              </a:ext>
            </a:extLst>
          </p:cNvPr>
          <p:cNvSpPr/>
          <p:nvPr/>
        </p:nvSpPr>
        <p:spPr>
          <a:xfrm>
            <a:off x="1930795" y="992835"/>
            <a:ext cx="83106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dirty="0">
                <a:latin typeface="Calibri" panose="020F0502020204030204" pitchFamily="34" charset="0"/>
                <a:ea typeface="Calibri" panose="020F0502020204030204" pitchFamily="34" charset="0"/>
                <a:cs typeface="Calibri" panose="020F0502020204030204" pitchFamily="34" charset="0"/>
                <a:sym typeface="Calibri"/>
              </a:rPr>
              <a:t>Bin</a:t>
            </a:r>
            <a:endParaRPr sz="1200"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37" name="Google Shape;292;p37">
            <a:extLst>
              <a:ext uri="{FF2B5EF4-FFF2-40B4-BE49-F238E27FC236}">
                <a16:creationId xmlns:a16="http://schemas.microsoft.com/office/drawing/2014/main" id="{B4711248-86D7-6E49-609D-8B65D3498591}"/>
              </a:ext>
            </a:extLst>
          </p:cNvPr>
          <p:cNvSpPr/>
          <p:nvPr/>
        </p:nvSpPr>
        <p:spPr>
          <a:xfrm>
            <a:off x="2238091" y="2393826"/>
            <a:ext cx="160350" cy="18232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a:sym typeface="Calibri"/>
            </a:endParaRPr>
          </a:p>
        </p:txBody>
      </p:sp>
      <p:cxnSp>
        <p:nvCxnSpPr>
          <p:cNvPr id="38" name="Google Shape;275;p37">
            <a:extLst>
              <a:ext uri="{FF2B5EF4-FFF2-40B4-BE49-F238E27FC236}">
                <a16:creationId xmlns:a16="http://schemas.microsoft.com/office/drawing/2014/main" id="{B915783E-03E5-AE2B-2A80-473CE7B83D22}"/>
              </a:ext>
            </a:extLst>
          </p:cNvPr>
          <p:cNvCxnSpPr>
            <a:cxnSpLocks/>
          </p:cNvCxnSpPr>
          <p:nvPr/>
        </p:nvCxnSpPr>
        <p:spPr>
          <a:xfrm>
            <a:off x="1172005" y="2720765"/>
            <a:ext cx="10507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9" name="Google Shape;318;p38">
            <a:extLst>
              <a:ext uri="{FF2B5EF4-FFF2-40B4-BE49-F238E27FC236}">
                <a16:creationId xmlns:a16="http://schemas.microsoft.com/office/drawing/2014/main" id="{5F10ACC1-3DB4-AA66-3D66-10267BBFCC4A}"/>
              </a:ext>
            </a:extLst>
          </p:cNvPr>
          <p:cNvSpPr txBox="1"/>
          <p:nvPr/>
        </p:nvSpPr>
        <p:spPr>
          <a:xfrm>
            <a:off x="1205491" y="2446076"/>
            <a:ext cx="1032839" cy="274689"/>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dragleave</a:t>
            </a:r>
            <a:endParaRPr sz="1400" kern="0" dirty="0">
              <a:solidFill>
                <a:srgbClr val="000000"/>
              </a:solidFill>
              <a:latin typeface="Calibri"/>
              <a:ea typeface="Calibri"/>
              <a:cs typeface="Calibri"/>
              <a:sym typeface="Calibri"/>
            </a:endParaRPr>
          </a:p>
        </p:txBody>
      </p:sp>
      <p:cxnSp>
        <p:nvCxnSpPr>
          <p:cNvPr id="40" name="Google Shape;275;p37">
            <a:extLst>
              <a:ext uri="{FF2B5EF4-FFF2-40B4-BE49-F238E27FC236}">
                <a16:creationId xmlns:a16="http://schemas.microsoft.com/office/drawing/2014/main" id="{99C24AF5-C0C1-6F22-AC8B-C006C3A87114}"/>
              </a:ext>
            </a:extLst>
          </p:cNvPr>
          <p:cNvCxnSpPr>
            <a:cxnSpLocks/>
          </p:cNvCxnSpPr>
          <p:nvPr/>
        </p:nvCxnSpPr>
        <p:spPr>
          <a:xfrm>
            <a:off x="1186403" y="2451449"/>
            <a:ext cx="10507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1" name="Google Shape;318;p38">
            <a:extLst>
              <a:ext uri="{FF2B5EF4-FFF2-40B4-BE49-F238E27FC236}">
                <a16:creationId xmlns:a16="http://schemas.microsoft.com/office/drawing/2014/main" id="{EE044635-F59E-DC23-B683-3DD0D90B42F3}"/>
              </a:ext>
            </a:extLst>
          </p:cNvPr>
          <p:cNvSpPr txBox="1"/>
          <p:nvPr/>
        </p:nvSpPr>
        <p:spPr>
          <a:xfrm>
            <a:off x="1251587" y="2167689"/>
            <a:ext cx="885230" cy="27469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dragover</a:t>
            </a:r>
            <a:endParaRPr sz="1400" kern="0" dirty="0">
              <a:solidFill>
                <a:srgbClr val="000000"/>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036DC3E0-E149-E694-8DB1-A34C4A69770C}"/>
              </a:ext>
            </a:extLst>
          </p:cNvPr>
          <p:cNvCxnSpPr>
            <a:cxnSpLocks/>
          </p:cNvCxnSpPr>
          <p:nvPr/>
        </p:nvCxnSpPr>
        <p:spPr>
          <a:xfrm>
            <a:off x="1148614" y="3355303"/>
            <a:ext cx="105075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318;p38">
            <a:extLst>
              <a:ext uri="{FF2B5EF4-FFF2-40B4-BE49-F238E27FC236}">
                <a16:creationId xmlns:a16="http://schemas.microsoft.com/office/drawing/2014/main" id="{AA0D9116-AA47-A26A-64C9-62862345B8C5}"/>
              </a:ext>
            </a:extLst>
          </p:cNvPr>
          <p:cNvSpPr txBox="1"/>
          <p:nvPr/>
        </p:nvSpPr>
        <p:spPr>
          <a:xfrm>
            <a:off x="1148614" y="3099338"/>
            <a:ext cx="585279" cy="31408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drop</a:t>
            </a:r>
            <a:endParaRPr sz="1400" kern="0" dirty="0">
              <a:solidFill>
                <a:srgbClr val="000000"/>
              </a:solidFill>
              <a:latin typeface="Calibri"/>
              <a:ea typeface="Calibri"/>
              <a:cs typeface="Calibri"/>
              <a:sym typeface="Calibri"/>
            </a:endParaRPr>
          </a:p>
        </p:txBody>
      </p:sp>
      <p:cxnSp>
        <p:nvCxnSpPr>
          <p:cNvPr id="44" name="Straight Connector 66">
            <a:extLst>
              <a:ext uri="{FF2B5EF4-FFF2-40B4-BE49-F238E27FC236}">
                <a16:creationId xmlns:a16="http://schemas.microsoft.com/office/drawing/2014/main" id="{3E0D4B04-87AD-2208-287B-A99C1AB09E88}"/>
              </a:ext>
            </a:extLst>
          </p:cNvPr>
          <p:cNvCxnSpPr>
            <a:cxnSpLocks/>
          </p:cNvCxnSpPr>
          <p:nvPr/>
        </p:nvCxnSpPr>
        <p:spPr>
          <a:xfrm>
            <a:off x="3286266" y="1531639"/>
            <a:ext cx="5343" cy="519460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5" name="Google Shape;290;p37">
            <a:extLst>
              <a:ext uri="{FF2B5EF4-FFF2-40B4-BE49-F238E27FC236}">
                <a16:creationId xmlns:a16="http://schemas.microsoft.com/office/drawing/2014/main" id="{FEEA4633-28CF-A435-4AFC-CD3F4D64DCA7}"/>
              </a:ext>
            </a:extLst>
          </p:cNvPr>
          <p:cNvSpPr/>
          <p:nvPr/>
        </p:nvSpPr>
        <p:spPr>
          <a:xfrm>
            <a:off x="2898452" y="1002341"/>
            <a:ext cx="83106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dirty="0">
                <a:latin typeface="Calibri" panose="020F0502020204030204" pitchFamily="34" charset="0"/>
                <a:ea typeface="Calibri" panose="020F0502020204030204" pitchFamily="34" charset="0"/>
                <a:cs typeface="Calibri" panose="020F0502020204030204" pitchFamily="34" charset="0"/>
                <a:sym typeface="Calibri"/>
              </a:rPr>
              <a:t>alert</a:t>
            </a:r>
            <a:endParaRPr sz="1200"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6" name="Google Shape;292;p37">
            <a:extLst>
              <a:ext uri="{FF2B5EF4-FFF2-40B4-BE49-F238E27FC236}">
                <a16:creationId xmlns:a16="http://schemas.microsoft.com/office/drawing/2014/main" id="{63C3C0AF-6E2F-8CEE-12B8-A7BB9CFEF17E}"/>
              </a:ext>
            </a:extLst>
          </p:cNvPr>
          <p:cNvSpPr/>
          <p:nvPr/>
        </p:nvSpPr>
        <p:spPr>
          <a:xfrm>
            <a:off x="3205750" y="1761545"/>
            <a:ext cx="142092" cy="14786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a:sym typeface="Calibri"/>
            </a:endParaRPr>
          </a:p>
        </p:txBody>
      </p:sp>
      <p:cxnSp>
        <p:nvCxnSpPr>
          <p:cNvPr id="47" name="Google Shape;275;p37">
            <a:extLst>
              <a:ext uri="{FF2B5EF4-FFF2-40B4-BE49-F238E27FC236}">
                <a16:creationId xmlns:a16="http://schemas.microsoft.com/office/drawing/2014/main" id="{6E2EF4AD-68EC-7264-FAD2-56289F77ECDC}"/>
              </a:ext>
            </a:extLst>
          </p:cNvPr>
          <p:cNvCxnSpPr>
            <a:cxnSpLocks/>
          </p:cNvCxnSpPr>
          <p:nvPr/>
        </p:nvCxnSpPr>
        <p:spPr>
          <a:xfrm>
            <a:off x="1186403" y="1976486"/>
            <a:ext cx="20193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8" name="Google Shape;318;p38">
            <a:extLst>
              <a:ext uri="{FF2B5EF4-FFF2-40B4-BE49-F238E27FC236}">
                <a16:creationId xmlns:a16="http://schemas.microsoft.com/office/drawing/2014/main" id="{E527AF14-89A1-10D5-EF9F-6214A37DD54E}"/>
              </a:ext>
            </a:extLst>
          </p:cNvPr>
          <p:cNvSpPr txBox="1"/>
          <p:nvPr/>
        </p:nvSpPr>
        <p:spPr>
          <a:xfrm>
            <a:off x="1087768" y="1685024"/>
            <a:ext cx="2249595" cy="493861"/>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Set alert to: “Stai spostando un documento”</a:t>
            </a:r>
            <a:endParaRPr sz="1400" kern="0" dirty="0">
              <a:solidFill>
                <a:srgbClr val="000000"/>
              </a:solidFill>
              <a:latin typeface="Calibri"/>
              <a:ea typeface="Calibri"/>
              <a:cs typeface="Calibri"/>
              <a:sym typeface="Calibri"/>
            </a:endParaRPr>
          </a:p>
        </p:txBody>
      </p:sp>
      <p:cxnSp>
        <p:nvCxnSpPr>
          <p:cNvPr id="49" name="Google Shape;275;p37">
            <a:extLst>
              <a:ext uri="{FF2B5EF4-FFF2-40B4-BE49-F238E27FC236}">
                <a16:creationId xmlns:a16="http://schemas.microsoft.com/office/drawing/2014/main" id="{43AA4497-5DE3-0493-62EA-79D56F407F29}"/>
              </a:ext>
            </a:extLst>
          </p:cNvPr>
          <p:cNvCxnSpPr>
            <a:cxnSpLocks/>
          </p:cNvCxnSpPr>
          <p:nvPr/>
        </p:nvCxnSpPr>
        <p:spPr>
          <a:xfrm flipV="1">
            <a:off x="1193210" y="3085463"/>
            <a:ext cx="2012538" cy="1304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Google Shape;318;p38">
            <a:extLst>
              <a:ext uri="{FF2B5EF4-FFF2-40B4-BE49-F238E27FC236}">
                <a16:creationId xmlns:a16="http://schemas.microsoft.com/office/drawing/2014/main" id="{F122B9E7-AF06-94A0-A138-12E02A2FADE1}"/>
              </a:ext>
            </a:extLst>
          </p:cNvPr>
          <p:cNvSpPr txBox="1"/>
          <p:nvPr/>
        </p:nvSpPr>
        <p:spPr>
          <a:xfrm>
            <a:off x="1160301" y="2835013"/>
            <a:ext cx="1912250" cy="269313"/>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dragend               set: “”</a:t>
            </a:r>
            <a:endParaRPr sz="1400" kern="0" dirty="0">
              <a:solidFill>
                <a:srgbClr val="000000"/>
              </a:solidFill>
              <a:latin typeface="Calibri"/>
              <a:ea typeface="Calibri"/>
              <a:cs typeface="Calibri"/>
              <a:sym typeface="Calibri"/>
            </a:endParaRPr>
          </a:p>
        </p:txBody>
      </p:sp>
      <p:sp>
        <p:nvSpPr>
          <p:cNvPr id="55" name="Google Shape;318;p38">
            <a:extLst>
              <a:ext uri="{FF2B5EF4-FFF2-40B4-BE49-F238E27FC236}">
                <a16:creationId xmlns:a16="http://schemas.microsoft.com/office/drawing/2014/main" id="{9E139215-8A3D-C412-8FB9-F35912A5FD6D}"/>
              </a:ext>
            </a:extLst>
          </p:cNvPr>
          <p:cNvSpPr txBox="1"/>
          <p:nvPr/>
        </p:nvSpPr>
        <p:spPr>
          <a:xfrm>
            <a:off x="2314078" y="3572964"/>
            <a:ext cx="2351899" cy="248748"/>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deleteDocument(docId)</a:t>
            </a:r>
            <a:endParaRPr sz="1400" kern="0" dirty="0">
              <a:solidFill>
                <a:srgbClr val="000000"/>
              </a:solidFill>
              <a:latin typeface="Calibri"/>
              <a:ea typeface="Calibri"/>
              <a:cs typeface="Calibri"/>
              <a:sym typeface="Calibri"/>
            </a:endParaRPr>
          </a:p>
        </p:txBody>
      </p:sp>
      <p:cxnSp>
        <p:nvCxnSpPr>
          <p:cNvPr id="56" name="Google Shape;275;p37">
            <a:extLst>
              <a:ext uri="{FF2B5EF4-FFF2-40B4-BE49-F238E27FC236}">
                <a16:creationId xmlns:a16="http://schemas.microsoft.com/office/drawing/2014/main" id="{3607D20E-B044-6748-D72A-80DAEF0704B9}"/>
              </a:ext>
            </a:extLst>
          </p:cNvPr>
          <p:cNvCxnSpPr>
            <a:cxnSpLocks/>
          </p:cNvCxnSpPr>
          <p:nvPr/>
        </p:nvCxnSpPr>
        <p:spPr>
          <a:xfrm>
            <a:off x="4601070" y="3928714"/>
            <a:ext cx="432623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7" name="Straight Connector 36">
            <a:extLst>
              <a:ext uri="{FF2B5EF4-FFF2-40B4-BE49-F238E27FC236}">
                <a16:creationId xmlns:a16="http://schemas.microsoft.com/office/drawing/2014/main" id="{B3039AD6-7FEC-3170-C88D-9D88B47967BC}"/>
              </a:ext>
            </a:extLst>
          </p:cNvPr>
          <p:cNvCxnSpPr>
            <a:cxnSpLocks/>
            <a:stCxn id="58" idx="2"/>
          </p:cNvCxnSpPr>
          <p:nvPr/>
        </p:nvCxnSpPr>
        <p:spPr>
          <a:xfrm flipH="1">
            <a:off x="5896305" y="1636175"/>
            <a:ext cx="11018" cy="497137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8" name="Google Shape;290;p37">
            <a:extLst>
              <a:ext uri="{FF2B5EF4-FFF2-40B4-BE49-F238E27FC236}">
                <a16:creationId xmlns:a16="http://schemas.microsoft.com/office/drawing/2014/main" id="{A3ED6C8C-E654-1ACB-C0D7-5A73038642A0}"/>
              </a:ext>
            </a:extLst>
          </p:cNvPr>
          <p:cNvSpPr/>
          <p:nvPr/>
        </p:nvSpPr>
        <p:spPr>
          <a:xfrm>
            <a:off x="5343336" y="984796"/>
            <a:ext cx="112797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Page</a:t>
            </a:r>
            <a:br>
              <a:rPr lang="es-419" sz="1400" kern="0" dirty="0">
                <a:solidFill>
                  <a:srgbClr val="000000"/>
                </a:solidFill>
                <a:latin typeface="Calibri"/>
                <a:ea typeface="Calibri"/>
                <a:cs typeface="Calibri"/>
                <a:sym typeface="Calibri"/>
              </a:rPr>
            </a:br>
            <a:r>
              <a:rPr lang="es-419" sz="1200" kern="0" dirty="0">
                <a:solidFill>
                  <a:srgbClr val="000000"/>
                </a:solidFill>
                <a:latin typeface="Calibri"/>
                <a:ea typeface="Calibri"/>
                <a:cs typeface="Calibri"/>
                <a:sym typeface="Calibri"/>
              </a:rPr>
              <a:t>Orchestrator</a:t>
            </a:r>
            <a:endParaRPr sz="1400" kern="0" dirty="0">
              <a:solidFill>
                <a:srgbClr val="000000"/>
              </a:solidFill>
              <a:latin typeface="Calibri"/>
              <a:ea typeface="Calibri"/>
              <a:cs typeface="Calibri"/>
              <a:sym typeface="Calibri"/>
            </a:endParaRPr>
          </a:p>
        </p:txBody>
      </p:sp>
      <p:sp>
        <p:nvSpPr>
          <p:cNvPr id="59" name="Rectangle 1">
            <a:extLst>
              <a:ext uri="{FF2B5EF4-FFF2-40B4-BE49-F238E27FC236}">
                <a16:creationId xmlns:a16="http://schemas.microsoft.com/office/drawing/2014/main" id="{35E3BBE2-D6C5-0ECA-78F1-D77B96D550FB}"/>
              </a:ext>
            </a:extLst>
          </p:cNvPr>
          <p:cNvSpPr/>
          <p:nvPr/>
        </p:nvSpPr>
        <p:spPr>
          <a:xfrm>
            <a:off x="188844" y="4222427"/>
            <a:ext cx="10755960" cy="15942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60" name="Google Shape;297;p37">
            <a:extLst>
              <a:ext uri="{FF2B5EF4-FFF2-40B4-BE49-F238E27FC236}">
                <a16:creationId xmlns:a16="http://schemas.microsoft.com/office/drawing/2014/main" id="{CA5BF5AD-4D5B-0C2C-B969-2395B093C134}"/>
              </a:ext>
            </a:extLst>
          </p:cNvPr>
          <p:cNvSpPr txBox="1"/>
          <p:nvPr/>
        </p:nvSpPr>
        <p:spPr>
          <a:xfrm>
            <a:off x="186329" y="4230454"/>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200 ]</a:t>
            </a:r>
            <a:endParaRPr sz="1200" kern="0" dirty="0">
              <a:solidFill>
                <a:srgbClr val="000000"/>
              </a:solidFill>
              <a:latin typeface="Calibri"/>
              <a:ea typeface="Calibri"/>
              <a:cs typeface="Calibri"/>
              <a:sym typeface="Calibri"/>
            </a:endParaRPr>
          </a:p>
        </p:txBody>
      </p:sp>
      <p:sp>
        <p:nvSpPr>
          <p:cNvPr id="61" name="Google Shape;318;p38">
            <a:extLst>
              <a:ext uri="{FF2B5EF4-FFF2-40B4-BE49-F238E27FC236}">
                <a16:creationId xmlns:a16="http://schemas.microsoft.com/office/drawing/2014/main" id="{8D415B90-275D-A99E-5F94-B4335E01C0C8}"/>
              </a:ext>
            </a:extLst>
          </p:cNvPr>
          <p:cNvSpPr txBox="1"/>
          <p:nvPr/>
        </p:nvSpPr>
        <p:spPr>
          <a:xfrm>
            <a:off x="4510642" y="4454757"/>
            <a:ext cx="1266793" cy="438978"/>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refresh()</a:t>
            </a:r>
            <a:endParaRPr sz="1400" kern="0" dirty="0">
              <a:solidFill>
                <a:srgbClr val="000000"/>
              </a:solidFill>
              <a:latin typeface="Calibri"/>
              <a:ea typeface="Calibri"/>
              <a:cs typeface="Calibri"/>
              <a:sym typeface="Calibri"/>
            </a:endParaRPr>
          </a:p>
        </p:txBody>
      </p:sp>
      <p:cxnSp>
        <p:nvCxnSpPr>
          <p:cNvPr id="62" name="Google Shape;317;p38">
            <a:extLst>
              <a:ext uri="{FF2B5EF4-FFF2-40B4-BE49-F238E27FC236}">
                <a16:creationId xmlns:a16="http://schemas.microsoft.com/office/drawing/2014/main" id="{1F15F734-A6C6-86E3-55BB-FBBAF9C8D757}"/>
              </a:ext>
            </a:extLst>
          </p:cNvPr>
          <p:cNvCxnSpPr>
            <a:cxnSpLocks/>
          </p:cNvCxnSpPr>
          <p:nvPr/>
        </p:nvCxnSpPr>
        <p:spPr>
          <a:xfrm flipH="1">
            <a:off x="4603829" y="5104614"/>
            <a:ext cx="116651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4" name="Google Shape;292;p37">
            <a:extLst>
              <a:ext uri="{FF2B5EF4-FFF2-40B4-BE49-F238E27FC236}">
                <a16:creationId xmlns:a16="http://schemas.microsoft.com/office/drawing/2014/main" id="{99268201-D63F-6263-4230-4B3CF42AFF30}"/>
              </a:ext>
            </a:extLst>
          </p:cNvPr>
          <p:cNvSpPr/>
          <p:nvPr/>
        </p:nvSpPr>
        <p:spPr>
          <a:xfrm>
            <a:off x="5770733" y="4573451"/>
            <a:ext cx="169757" cy="7330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65" name="Google Shape;317;p38">
            <a:extLst>
              <a:ext uri="{FF2B5EF4-FFF2-40B4-BE49-F238E27FC236}">
                <a16:creationId xmlns:a16="http://schemas.microsoft.com/office/drawing/2014/main" id="{722C587A-8B77-1246-C52E-34C4ACA43FEE}"/>
              </a:ext>
            </a:extLst>
          </p:cNvPr>
          <p:cNvCxnSpPr>
            <a:cxnSpLocks/>
          </p:cNvCxnSpPr>
          <p:nvPr/>
        </p:nvCxnSpPr>
        <p:spPr>
          <a:xfrm>
            <a:off x="4610531" y="5537416"/>
            <a:ext cx="2738410" cy="0"/>
          </a:xfrm>
          <a:prstGeom prst="straightConnector1">
            <a:avLst/>
          </a:prstGeom>
          <a:ln>
            <a:headEnd type="none" w="sm" len="sm"/>
            <a:tailEnd type="stealth" w="med" len="med"/>
          </a:ln>
        </p:spPr>
        <p:style>
          <a:lnRef idx="2">
            <a:schemeClr val="accent1"/>
          </a:lnRef>
          <a:fillRef idx="0">
            <a:schemeClr val="accent1"/>
          </a:fillRef>
          <a:effectRef idx="1">
            <a:schemeClr val="accent1"/>
          </a:effectRef>
          <a:fontRef idx="minor">
            <a:schemeClr val="tx1"/>
          </a:fontRef>
        </p:style>
      </p:cxnSp>
      <p:sp>
        <p:nvSpPr>
          <p:cNvPr id="66" name="Rectangle 1">
            <a:extLst>
              <a:ext uri="{FF2B5EF4-FFF2-40B4-BE49-F238E27FC236}">
                <a16:creationId xmlns:a16="http://schemas.microsoft.com/office/drawing/2014/main" id="{7D2D12EE-2254-5DF3-F13F-3A14D392DC62}"/>
              </a:ext>
            </a:extLst>
          </p:cNvPr>
          <p:cNvSpPr/>
          <p:nvPr/>
        </p:nvSpPr>
        <p:spPr>
          <a:xfrm>
            <a:off x="188844" y="5816920"/>
            <a:ext cx="10755960" cy="90932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endParaRPr lang="it-IT" sz="1600" kern="0">
              <a:solidFill>
                <a:srgbClr val="FFFFFF"/>
              </a:solidFill>
              <a:latin typeface="Arial"/>
              <a:sym typeface="Arial"/>
            </a:endParaRPr>
          </a:p>
        </p:txBody>
      </p:sp>
      <p:sp>
        <p:nvSpPr>
          <p:cNvPr id="67" name="Google Shape;297;p37">
            <a:extLst>
              <a:ext uri="{FF2B5EF4-FFF2-40B4-BE49-F238E27FC236}">
                <a16:creationId xmlns:a16="http://schemas.microsoft.com/office/drawing/2014/main" id="{88C51A06-A850-11A0-E558-105E1612A6CF}"/>
              </a:ext>
            </a:extLst>
          </p:cNvPr>
          <p:cNvSpPr txBox="1"/>
          <p:nvPr/>
        </p:nvSpPr>
        <p:spPr>
          <a:xfrm>
            <a:off x="186329" y="5823248"/>
            <a:ext cx="1545520" cy="259664"/>
          </a:xfrm>
          <a:prstGeom prst="rect">
            <a:avLst/>
          </a:prstGeom>
          <a:solidFill>
            <a:schemeClr val="bg1"/>
          </a:solidFill>
          <a:ln w="3175">
            <a:solidFill>
              <a:schemeClr val="accent1"/>
            </a:solidFill>
          </a:ln>
        </p:spPr>
        <p:txBody>
          <a:bodyPr spcFirstLastPara="1" wrap="square" lIns="107269" tIns="53620" rIns="107269" bIns="53620" anchor="t" anchorCtr="0">
            <a:noAutofit/>
          </a:bodyPr>
          <a:lstStyle/>
          <a:p>
            <a:pPr algn="ctr">
              <a:buClr>
                <a:srgbClr val="000000"/>
              </a:buClr>
            </a:pPr>
            <a:r>
              <a:rPr lang="es-419" sz="1200" kern="0" dirty="0">
                <a:solidFill>
                  <a:srgbClr val="000000"/>
                </a:solidFill>
                <a:latin typeface="Calibri"/>
                <a:ea typeface="Calibri"/>
                <a:cs typeface="Calibri"/>
                <a:sym typeface="Calibri"/>
              </a:rPr>
              <a:t>[status code == 40X ]</a:t>
            </a:r>
            <a:endParaRPr sz="1200" kern="0" dirty="0">
              <a:solidFill>
                <a:srgbClr val="000000"/>
              </a:solidFill>
              <a:latin typeface="Calibri"/>
              <a:ea typeface="Calibri"/>
              <a:cs typeface="Calibri"/>
              <a:sym typeface="Calibri"/>
            </a:endParaRPr>
          </a:p>
        </p:txBody>
      </p:sp>
      <p:sp>
        <p:nvSpPr>
          <p:cNvPr id="68" name="Google Shape;314;p38">
            <a:extLst>
              <a:ext uri="{FF2B5EF4-FFF2-40B4-BE49-F238E27FC236}">
                <a16:creationId xmlns:a16="http://schemas.microsoft.com/office/drawing/2014/main" id="{78FA8E37-1170-9216-E974-16BC899291D1}"/>
              </a:ext>
            </a:extLst>
          </p:cNvPr>
          <p:cNvSpPr/>
          <p:nvPr/>
        </p:nvSpPr>
        <p:spPr>
          <a:xfrm>
            <a:off x="8927303" y="5987688"/>
            <a:ext cx="138909" cy="2611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000" kern="0">
              <a:solidFill>
                <a:srgbClr val="000000"/>
              </a:solidFill>
              <a:latin typeface="Calibri"/>
              <a:ea typeface="Calibri"/>
              <a:cs typeface="Calibri"/>
              <a:sym typeface="Calibri"/>
            </a:endParaRPr>
          </a:p>
        </p:txBody>
      </p:sp>
      <p:cxnSp>
        <p:nvCxnSpPr>
          <p:cNvPr id="69" name="Google Shape;317;p38">
            <a:extLst>
              <a:ext uri="{FF2B5EF4-FFF2-40B4-BE49-F238E27FC236}">
                <a16:creationId xmlns:a16="http://schemas.microsoft.com/office/drawing/2014/main" id="{BC4A9220-EECD-37C7-EB33-B71A7F7797F9}"/>
              </a:ext>
            </a:extLst>
          </p:cNvPr>
          <p:cNvCxnSpPr>
            <a:cxnSpLocks/>
          </p:cNvCxnSpPr>
          <p:nvPr/>
        </p:nvCxnSpPr>
        <p:spPr>
          <a:xfrm flipH="1">
            <a:off x="4590751" y="6086159"/>
            <a:ext cx="4341826" cy="1296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0" name="Google Shape;292;p37">
            <a:extLst>
              <a:ext uri="{FF2B5EF4-FFF2-40B4-BE49-F238E27FC236}">
                <a16:creationId xmlns:a16="http://schemas.microsoft.com/office/drawing/2014/main" id="{782A37DF-23AC-6D88-F037-354411D5A244}"/>
              </a:ext>
            </a:extLst>
          </p:cNvPr>
          <p:cNvSpPr/>
          <p:nvPr/>
        </p:nvSpPr>
        <p:spPr>
          <a:xfrm>
            <a:off x="3215992" y="6228867"/>
            <a:ext cx="78973" cy="3524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a:sym typeface="Calibri"/>
            </a:endParaRPr>
          </a:p>
        </p:txBody>
      </p:sp>
      <p:cxnSp>
        <p:nvCxnSpPr>
          <p:cNvPr id="71" name="Google Shape;275;p37">
            <a:extLst>
              <a:ext uri="{FF2B5EF4-FFF2-40B4-BE49-F238E27FC236}">
                <a16:creationId xmlns:a16="http://schemas.microsoft.com/office/drawing/2014/main" id="{B4B865F8-E215-AC0F-8840-0AA8CF57780B}"/>
              </a:ext>
            </a:extLst>
          </p:cNvPr>
          <p:cNvCxnSpPr>
            <a:cxnSpLocks/>
            <a:endCxn id="70" idx="3"/>
          </p:cNvCxnSpPr>
          <p:nvPr/>
        </p:nvCxnSpPr>
        <p:spPr>
          <a:xfrm flipH="1">
            <a:off x="3294965" y="6394552"/>
            <a:ext cx="1174022" cy="1052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2" name="Google Shape;318;p38">
            <a:extLst>
              <a:ext uri="{FF2B5EF4-FFF2-40B4-BE49-F238E27FC236}">
                <a16:creationId xmlns:a16="http://schemas.microsoft.com/office/drawing/2014/main" id="{0285F2C8-3FA5-F963-5CD4-9A7598E53EE8}"/>
              </a:ext>
            </a:extLst>
          </p:cNvPr>
          <p:cNvSpPr txBox="1"/>
          <p:nvPr/>
        </p:nvSpPr>
        <p:spPr>
          <a:xfrm>
            <a:off x="6541047" y="5837125"/>
            <a:ext cx="1404827" cy="232968"/>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Status code 40X</a:t>
            </a:r>
            <a:endParaRPr sz="1400" dirty="0">
              <a:latin typeface="Calibri"/>
              <a:ea typeface="Calibri"/>
              <a:cs typeface="Calibri"/>
              <a:sym typeface="Calibri"/>
            </a:endParaRPr>
          </a:p>
        </p:txBody>
      </p:sp>
      <p:sp>
        <p:nvSpPr>
          <p:cNvPr id="73" name="Google Shape;318;p38">
            <a:extLst>
              <a:ext uri="{FF2B5EF4-FFF2-40B4-BE49-F238E27FC236}">
                <a16:creationId xmlns:a16="http://schemas.microsoft.com/office/drawing/2014/main" id="{BF9AC204-B669-82E9-C5CF-B8AD928434EC}"/>
              </a:ext>
            </a:extLst>
          </p:cNvPr>
          <p:cNvSpPr txBox="1"/>
          <p:nvPr/>
        </p:nvSpPr>
        <p:spPr>
          <a:xfrm>
            <a:off x="3601315" y="6122458"/>
            <a:ext cx="751052" cy="459046"/>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show error</a:t>
            </a:r>
            <a:endParaRPr sz="1400" dirty="0">
              <a:latin typeface="Calibri"/>
              <a:ea typeface="Calibri"/>
              <a:cs typeface="Calibri"/>
              <a:sym typeface="Calibri"/>
            </a:endParaRPr>
          </a:p>
        </p:txBody>
      </p:sp>
      <p:sp>
        <p:nvSpPr>
          <p:cNvPr id="74" name="Google Shape;318;p38">
            <a:extLst>
              <a:ext uri="{FF2B5EF4-FFF2-40B4-BE49-F238E27FC236}">
                <a16:creationId xmlns:a16="http://schemas.microsoft.com/office/drawing/2014/main" id="{BB06A04D-FD4F-31B2-FB8B-89712BCC7FAB}"/>
              </a:ext>
            </a:extLst>
          </p:cNvPr>
          <p:cNvSpPr txBox="1"/>
          <p:nvPr/>
        </p:nvSpPr>
        <p:spPr>
          <a:xfrm>
            <a:off x="7363746" y="4386877"/>
            <a:ext cx="1404827" cy="232968"/>
          </a:xfrm>
          <a:prstGeom prst="rect">
            <a:avLst/>
          </a:prstGeom>
          <a:noFill/>
          <a:ln>
            <a:noFill/>
          </a:ln>
        </p:spPr>
        <p:txBody>
          <a:bodyPr spcFirstLastPara="1" wrap="square" lIns="107269" tIns="53620" rIns="107269" bIns="53620" anchor="t" anchorCtr="0">
            <a:noAutofit/>
          </a:bodyPr>
          <a:lstStyle/>
          <a:p>
            <a:r>
              <a:rPr lang="es-419" sz="1400" dirty="0">
                <a:latin typeface="Calibri"/>
                <a:ea typeface="Calibri"/>
                <a:cs typeface="Calibri"/>
                <a:sym typeface="Calibri"/>
              </a:rPr>
              <a:t>Status code 200</a:t>
            </a:r>
            <a:endParaRPr sz="1400" dirty="0">
              <a:latin typeface="Calibri"/>
              <a:ea typeface="Calibri"/>
              <a:cs typeface="Calibri"/>
              <a:sym typeface="Calibri"/>
            </a:endParaRPr>
          </a:p>
        </p:txBody>
      </p:sp>
      <p:grpSp>
        <p:nvGrpSpPr>
          <p:cNvPr id="75" name="Group 89">
            <a:extLst>
              <a:ext uri="{FF2B5EF4-FFF2-40B4-BE49-F238E27FC236}">
                <a16:creationId xmlns:a16="http://schemas.microsoft.com/office/drawing/2014/main" id="{5E2A98C2-6623-48FB-D513-0B5330BCEC89}"/>
              </a:ext>
            </a:extLst>
          </p:cNvPr>
          <p:cNvGrpSpPr/>
          <p:nvPr/>
        </p:nvGrpSpPr>
        <p:grpSpPr>
          <a:xfrm flipH="1">
            <a:off x="2390425" y="2449575"/>
            <a:ext cx="241205" cy="124666"/>
            <a:chOff x="614149" y="4401223"/>
            <a:chExt cx="484693" cy="507248"/>
          </a:xfrm>
        </p:grpSpPr>
        <p:cxnSp>
          <p:nvCxnSpPr>
            <p:cNvPr id="76" name="Straight Connector 90">
              <a:extLst>
                <a:ext uri="{FF2B5EF4-FFF2-40B4-BE49-F238E27FC236}">
                  <a16:creationId xmlns:a16="http://schemas.microsoft.com/office/drawing/2014/main" id="{769ED5DE-F966-B65B-60A2-0FF45BDE4905}"/>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7" name="Straight Connector 91">
              <a:extLst>
                <a:ext uri="{FF2B5EF4-FFF2-40B4-BE49-F238E27FC236}">
                  <a16:creationId xmlns:a16="http://schemas.microsoft.com/office/drawing/2014/main" id="{B5B1084B-3294-778D-DE5E-8F130A540402}"/>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8" name="Straight Arrow Connector 92">
              <a:extLst>
                <a:ext uri="{FF2B5EF4-FFF2-40B4-BE49-F238E27FC236}">
                  <a16:creationId xmlns:a16="http://schemas.microsoft.com/office/drawing/2014/main" id="{51D967F8-DD8E-83E9-2BD0-CD3032865A2E}"/>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9" name="Google Shape;318;p38">
            <a:extLst>
              <a:ext uri="{FF2B5EF4-FFF2-40B4-BE49-F238E27FC236}">
                <a16:creationId xmlns:a16="http://schemas.microsoft.com/office/drawing/2014/main" id="{30292A84-37E9-ACCF-CB8D-2A39BB9033A7}"/>
              </a:ext>
            </a:extLst>
          </p:cNvPr>
          <p:cNvSpPr txBox="1"/>
          <p:nvPr/>
        </p:nvSpPr>
        <p:spPr>
          <a:xfrm>
            <a:off x="2581020" y="2111077"/>
            <a:ext cx="673323" cy="890492"/>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Set / remove css</a:t>
            </a:r>
            <a:endParaRPr sz="1400" kern="0" dirty="0">
              <a:solidFill>
                <a:srgbClr val="000000"/>
              </a:solidFill>
              <a:latin typeface="Calibri"/>
              <a:ea typeface="Calibri"/>
              <a:cs typeface="Calibri"/>
              <a:sym typeface="Calibri"/>
            </a:endParaRPr>
          </a:p>
        </p:txBody>
      </p:sp>
      <p:cxnSp>
        <p:nvCxnSpPr>
          <p:cNvPr id="82" name="Straight Connector 36">
            <a:extLst>
              <a:ext uri="{FF2B5EF4-FFF2-40B4-BE49-F238E27FC236}">
                <a16:creationId xmlns:a16="http://schemas.microsoft.com/office/drawing/2014/main" id="{99B3BD39-B98A-EF21-E907-1DEA24D7A901}"/>
              </a:ext>
            </a:extLst>
          </p:cNvPr>
          <p:cNvCxnSpPr>
            <a:cxnSpLocks/>
          </p:cNvCxnSpPr>
          <p:nvPr/>
        </p:nvCxnSpPr>
        <p:spPr>
          <a:xfrm>
            <a:off x="4507702" y="1653153"/>
            <a:ext cx="2940" cy="5082303"/>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3" name="Google Shape;290;p37">
            <a:extLst>
              <a:ext uri="{FF2B5EF4-FFF2-40B4-BE49-F238E27FC236}">
                <a16:creationId xmlns:a16="http://schemas.microsoft.com/office/drawing/2014/main" id="{3E8B5109-A5E2-91A1-28DB-7FFA47D8EEAE}"/>
              </a:ext>
            </a:extLst>
          </p:cNvPr>
          <p:cNvSpPr/>
          <p:nvPr/>
        </p:nvSpPr>
        <p:spPr>
          <a:xfrm>
            <a:off x="3908465" y="987463"/>
            <a:ext cx="1224726"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Directory Tree</a:t>
            </a:r>
            <a:endParaRPr sz="1400" kern="0" dirty="0">
              <a:solidFill>
                <a:srgbClr val="000000"/>
              </a:solidFill>
              <a:latin typeface="Calibri"/>
              <a:ea typeface="Calibri"/>
              <a:cs typeface="Calibri"/>
              <a:sym typeface="Calibri"/>
            </a:endParaRPr>
          </a:p>
        </p:txBody>
      </p:sp>
      <p:sp>
        <p:nvSpPr>
          <p:cNvPr id="84" name="Google Shape;292;p37">
            <a:extLst>
              <a:ext uri="{FF2B5EF4-FFF2-40B4-BE49-F238E27FC236}">
                <a16:creationId xmlns:a16="http://schemas.microsoft.com/office/drawing/2014/main" id="{909F318E-C448-521A-1AC7-E58B2739E48A}"/>
              </a:ext>
            </a:extLst>
          </p:cNvPr>
          <p:cNvSpPr/>
          <p:nvPr/>
        </p:nvSpPr>
        <p:spPr>
          <a:xfrm>
            <a:off x="4444475" y="3807529"/>
            <a:ext cx="146276" cy="273449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92" name="Google Shape;275;p37">
            <a:extLst>
              <a:ext uri="{FF2B5EF4-FFF2-40B4-BE49-F238E27FC236}">
                <a16:creationId xmlns:a16="http://schemas.microsoft.com/office/drawing/2014/main" id="{568FC5BA-9EDE-02D4-DDC6-96640C01EDB9}"/>
              </a:ext>
            </a:extLst>
          </p:cNvPr>
          <p:cNvCxnSpPr>
            <a:cxnSpLocks/>
          </p:cNvCxnSpPr>
          <p:nvPr/>
        </p:nvCxnSpPr>
        <p:spPr>
          <a:xfrm>
            <a:off x="2390425" y="3875489"/>
            <a:ext cx="205020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3" name="Google Shape;318;p38">
            <a:extLst>
              <a:ext uri="{FF2B5EF4-FFF2-40B4-BE49-F238E27FC236}">
                <a16:creationId xmlns:a16="http://schemas.microsoft.com/office/drawing/2014/main" id="{9B8620AD-7B86-8C2F-A7F2-3108300310AD}"/>
              </a:ext>
            </a:extLst>
          </p:cNvPr>
          <p:cNvSpPr txBox="1"/>
          <p:nvPr/>
        </p:nvSpPr>
        <p:spPr>
          <a:xfrm>
            <a:off x="4660986" y="4814010"/>
            <a:ext cx="1175144" cy="285098"/>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reset() -&gt; show()</a:t>
            </a:r>
            <a:endParaRPr sz="1400" kern="0" dirty="0">
              <a:solidFill>
                <a:srgbClr val="000000"/>
              </a:solidFill>
              <a:latin typeface="Calibri"/>
              <a:ea typeface="Calibri"/>
              <a:cs typeface="Calibri"/>
              <a:sym typeface="Calibri"/>
            </a:endParaRPr>
          </a:p>
        </p:txBody>
      </p:sp>
      <p:grpSp>
        <p:nvGrpSpPr>
          <p:cNvPr id="100" name="Group 89">
            <a:extLst>
              <a:ext uri="{FF2B5EF4-FFF2-40B4-BE49-F238E27FC236}">
                <a16:creationId xmlns:a16="http://schemas.microsoft.com/office/drawing/2014/main" id="{501083FA-7D83-CED9-E1EE-80ABB2C8A893}"/>
              </a:ext>
            </a:extLst>
          </p:cNvPr>
          <p:cNvGrpSpPr/>
          <p:nvPr/>
        </p:nvGrpSpPr>
        <p:grpSpPr>
          <a:xfrm flipH="1">
            <a:off x="2404178" y="3406664"/>
            <a:ext cx="407317" cy="119991"/>
            <a:chOff x="614149" y="4401223"/>
            <a:chExt cx="484693" cy="507248"/>
          </a:xfrm>
        </p:grpSpPr>
        <p:cxnSp>
          <p:nvCxnSpPr>
            <p:cNvPr id="101" name="Straight Connector 90">
              <a:extLst>
                <a:ext uri="{FF2B5EF4-FFF2-40B4-BE49-F238E27FC236}">
                  <a16:creationId xmlns:a16="http://schemas.microsoft.com/office/drawing/2014/main" id="{14B448E5-04EE-2184-AF69-041292A31235}"/>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2" name="Straight Connector 91">
              <a:extLst>
                <a:ext uri="{FF2B5EF4-FFF2-40B4-BE49-F238E27FC236}">
                  <a16:creationId xmlns:a16="http://schemas.microsoft.com/office/drawing/2014/main" id="{DACDB13F-282A-24E7-D29D-F28366307180}"/>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3" name="Straight Arrow Connector 92">
              <a:extLst>
                <a:ext uri="{FF2B5EF4-FFF2-40B4-BE49-F238E27FC236}">
                  <a16:creationId xmlns:a16="http://schemas.microsoft.com/office/drawing/2014/main" id="{3A08F933-FC8E-83CF-DEEC-4EB7CD486FFB}"/>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4" name="Google Shape;318;p38">
            <a:extLst>
              <a:ext uri="{FF2B5EF4-FFF2-40B4-BE49-F238E27FC236}">
                <a16:creationId xmlns:a16="http://schemas.microsoft.com/office/drawing/2014/main" id="{09D3AD68-1BA3-4141-3C54-68C705258942}"/>
              </a:ext>
            </a:extLst>
          </p:cNvPr>
          <p:cNvSpPr txBox="1"/>
          <p:nvPr/>
        </p:nvSpPr>
        <p:spPr>
          <a:xfrm>
            <a:off x="2809444" y="3303198"/>
            <a:ext cx="1252508" cy="273969"/>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showModal()</a:t>
            </a:r>
            <a:endParaRPr sz="1400" kern="0" dirty="0">
              <a:solidFill>
                <a:srgbClr val="000000"/>
              </a:solidFill>
              <a:latin typeface="Calibri"/>
              <a:ea typeface="Calibri"/>
              <a:cs typeface="Calibri"/>
              <a:sym typeface="Calibri"/>
            </a:endParaRPr>
          </a:p>
        </p:txBody>
      </p:sp>
      <p:sp>
        <p:nvSpPr>
          <p:cNvPr id="105" name="Google Shape;318;p38">
            <a:extLst>
              <a:ext uri="{FF2B5EF4-FFF2-40B4-BE49-F238E27FC236}">
                <a16:creationId xmlns:a16="http://schemas.microsoft.com/office/drawing/2014/main" id="{2098716E-0C2F-A68E-C0E5-AFF858D9A7E3}"/>
              </a:ext>
            </a:extLst>
          </p:cNvPr>
          <p:cNvSpPr txBox="1"/>
          <p:nvPr/>
        </p:nvSpPr>
        <p:spPr>
          <a:xfrm>
            <a:off x="1142570" y="3492019"/>
            <a:ext cx="775979" cy="320037"/>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confirm</a:t>
            </a:r>
            <a:endParaRPr sz="1400" kern="0" dirty="0">
              <a:solidFill>
                <a:srgbClr val="000000"/>
              </a:solidFill>
              <a:latin typeface="Calibri"/>
              <a:ea typeface="Calibri"/>
              <a:cs typeface="Calibri"/>
              <a:sym typeface="Calibri"/>
            </a:endParaRPr>
          </a:p>
        </p:txBody>
      </p:sp>
      <p:grpSp>
        <p:nvGrpSpPr>
          <p:cNvPr id="106" name="Group 89">
            <a:extLst>
              <a:ext uri="{FF2B5EF4-FFF2-40B4-BE49-F238E27FC236}">
                <a16:creationId xmlns:a16="http://schemas.microsoft.com/office/drawing/2014/main" id="{6A027610-4626-4D53-84E1-E88583437730}"/>
              </a:ext>
            </a:extLst>
          </p:cNvPr>
          <p:cNvGrpSpPr/>
          <p:nvPr/>
        </p:nvGrpSpPr>
        <p:grpSpPr>
          <a:xfrm>
            <a:off x="1876117" y="3620309"/>
            <a:ext cx="346290" cy="112335"/>
            <a:chOff x="614149" y="4401223"/>
            <a:chExt cx="484693" cy="507248"/>
          </a:xfrm>
        </p:grpSpPr>
        <p:cxnSp>
          <p:nvCxnSpPr>
            <p:cNvPr id="107" name="Straight Connector 90">
              <a:extLst>
                <a:ext uri="{FF2B5EF4-FFF2-40B4-BE49-F238E27FC236}">
                  <a16:creationId xmlns:a16="http://schemas.microsoft.com/office/drawing/2014/main" id="{37E4D198-5CCC-2919-547A-04EB17A72BB0}"/>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8" name="Straight Connector 91">
              <a:extLst>
                <a:ext uri="{FF2B5EF4-FFF2-40B4-BE49-F238E27FC236}">
                  <a16:creationId xmlns:a16="http://schemas.microsoft.com/office/drawing/2014/main" id="{FD39D4E0-8F63-9ED1-A7E8-25A98068CEC5}"/>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9" name="Straight Arrow Connector 92">
              <a:extLst>
                <a:ext uri="{FF2B5EF4-FFF2-40B4-BE49-F238E27FC236}">
                  <a16:creationId xmlns:a16="http://schemas.microsoft.com/office/drawing/2014/main" id="{452ABD2B-FA01-CFF6-7FDC-4034B0665D3D}"/>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1" name="Group 89">
            <a:extLst>
              <a:ext uri="{FF2B5EF4-FFF2-40B4-BE49-F238E27FC236}">
                <a16:creationId xmlns:a16="http://schemas.microsoft.com/office/drawing/2014/main" id="{AE71F700-8CC2-C701-7D43-F319804111F4}"/>
              </a:ext>
            </a:extLst>
          </p:cNvPr>
          <p:cNvGrpSpPr/>
          <p:nvPr/>
        </p:nvGrpSpPr>
        <p:grpSpPr>
          <a:xfrm>
            <a:off x="1890120" y="4019162"/>
            <a:ext cx="346290" cy="112335"/>
            <a:chOff x="614149" y="4401223"/>
            <a:chExt cx="484693" cy="507248"/>
          </a:xfrm>
        </p:grpSpPr>
        <p:cxnSp>
          <p:nvCxnSpPr>
            <p:cNvPr id="112" name="Straight Connector 90">
              <a:extLst>
                <a:ext uri="{FF2B5EF4-FFF2-40B4-BE49-F238E27FC236}">
                  <a16:creationId xmlns:a16="http://schemas.microsoft.com/office/drawing/2014/main" id="{5B74F7C2-F6DC-5C11-6BC3-E4AB14DFBDFA}"/>
                </a:ext>
              </a:extLst>
            </p:cNvPr>
            <p:cNvCxnSpPr/>
            <p:nvPr/>
          </p:nvCxnSpPr>
          <p:spPr>
            <a:xfrm flipH="1">
              <a:off x="614149" y="4401223"/>
              <a:ext cx="48469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3" name="Straight Connector 91">
              <a:extLst>
                <a:ext uri="{FF2B5EF4-FFF2-40B4-BE49-F238E27FC236}">
                  <a16:creationId xmlns:a16="http://schemas.microsoft.com/office/drawing/2014/main" id="{09239B96-44D1-DFDE-60E9-FC297CE72D8E}"/>
                </a:ext>
              </a:extLst>
            </p:cNvPr>
            <p:cNvCxnSpPr/>
            <p:nvPr/>
          </p:nvCxnSpPr>
          <p:spPr>
            <a:xfrm>
              <a:off x="614149" y="4401223"/>
              <a:ext cx="0" cy="505677"/>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4" name="Straight Arrow Connector 92">
              <a:extLst>
                <a:ext uri="{FF2B5EF4-FFF2-40B4-BE49-F238E27FC236}">
                  <a16:creationId xmlns:a16="http://schemas.microsoft.com/office/drawing/2014/main" id="{09230925-B8A8-BD0C-FA10-0E2F667EA0EC}"/>
                </a:ext>
              </a:extLst>
            </p:cNvPr>
            <p:cNvCxnSpPr/>
            <p:nvPr/>
          </p:nvCxnSpPr>
          <p:spPr>
            <a:xfrm>
              <a:off x="614149" y="4908471"/>
              <a:ext cx="4846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Google Shape;318;p38">
            <a:extLst>
              <a:ext uri="{FF2B5EF4-FFF2-40B4-BE49-F238E27FC236}">
                <a16:creationId xmlns:a16="http://schemas.microsoft.com/office/drawing/2014/main" id="{6D97A893-AC4A-0968-BC13-2845A373F0ED}"/>
              </a:ext>
            </a:extLst>
          </p:cNvPr>
          <p:cNvSpPr txBox="1"/>
          <p:nvPr/>
        </p:nvSpPr>
        <p:spPr>
          <a:xfrm>
            <a:off x="1107218" y="3750596"/>
            <a:ext cx="936904" cy="455690"/>
          </a:xfrm>
          <a:prstGeom prst="rect">
            <a:avLst/>
          </a:prstGeom>
          <a:noFill/>
          <a:ln>
            <a:noFill/>
          </a:ln>
        </p:spPr>
        <p:txBody>
          <a:bodyPr spcFirstLastPara="1" wrap="square" lIns="107269" tIns="53620" rIns="107269" bIns="53620" anchor="t" anchorCtr="0">
            <a:noAutofit/>
          </a:bodyPr>
          <a:lstStyle/>
          <a:p>
            <a:pPr>
              <a:buClr>
                <a:srgbClr val="000000"/>
              </a:buClr>
            </a:pPr>
            <a:r>
              <a:rPr lang="es-419" sz="1400" kern="0" dirty="0">
                <a:solidFill>
                  <a:srgbClr val="000000"/>
                </a:solidFill>
                <a:latin typeface="Calibri"/>
                <a:ea typeface="Calibri"/>
                <a:cs typeface="Calibri"/>
                <a:sym typeface="Calibri"/>
              </a:rPr>
              <a:t>hideModal()</a:t>
            </a:r>
            <a:endParaRPr sz="1400" kern="0" dirty="0">
              <a:solidFill>
                <a:srgbClr val="000000"/>
              </a:solidFill>
              <a:latin typeface="Calibri"/>
              <a:ea typeface="Calibri"/>
              <a:cs typeface="Calibri"/>
              <a:sym typeface="Calibri"/>
            </a:endParaRPr>
          </a:p>
        </p:txBody>
      </p:sp>
      <p:sp>
        <p:nvSpPr>
          <p:cNvPr id="123" name="Google Shape;333;p38">
            <a:extLst>
              <a:ext uri="{FF2B5EF4-FFF2-40B4-BE49-F238E27FC236}">
                <a16:creationId xmlns:a16="http://schemas.microsoft.com/office/drawing/2014/main" id="{955D9468-A0A5-C526-B679-11A4CFDF5610}"/>
              </a:ext>
            </a:extLst>
          </p:cNvPr>
          <p:cNvSpPr txBox="1"/>
          <p:nvPr/>
        </p:nvSpPr>
        <p:spPr>
          <a:xfrm>
            <a:off x="10088217" y="400777"/>
            <a:ext cx="1985795" cy="516197"/>
          </a:xfrm>
          <a:prstGeom prst="rect">
            <a:avLst/>
          </a:prstGeom>
          <a:noFill/>
          <a:ln>
            <a:noFill/>
          </a:ln>
        </p:spPr>
        <p:txBody>
          <a:bodyPr spcFirstLastPara="1" wrap="square" lIns="107269" tIns="53620" rIns="107269" bIns="53620" anchor="t" anchorCtr="0">
            <a:noAutofit/>
          </a:bodyPr>
          <a:lstStyle/>
          <a:p>
            <a:pPr>
              <a:buClr>
                <a:srgbClr val="000000"/>
              </a:buClr>
            </a:pPr>
            <a:r>
              <a:rPr lang="es-419" sz="1200" kern="0" dirty="0">
                <a:solidFill>
                  <a:srgbClr val="000000"/>
                </a:solidFill>
                <a:highlight>
                  <a:srgbClr val="FFFF00"/>
                </a:highlight>
                <a:latin typeface="Calibri"/>
                <a:ea typeface="Calibri"/>
                <a:cs typeface="Calibri"/>
                <a:sym typeface="Calibri"/>
              </a:rPr>
              <a:t>(Event flow molto simile per l’eliminazione di cartelle)</a:t>
            </a:r>
            <a:endParaRPr sz="1400" kern="0" dirty="0">
              <a:solidFill>
                <a:srgbClr val="000000"/>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900307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180780" y="215189"/>
            <a:ext cx="3488025" cy="562127"/>
          </a:xfrm>
          <a:prstGeom prst="rect">
            <a:avLst/>
          </a:prstGeom>
          <a:noFill/>
          <a:ln>
            <a:noFill/>
          </a:ln>
        </p:spPr>
        <p:txBody>
          <a:bodyPr spcFirstLastPara="1" wrap="square" lIns="107269" tIns="53620" rIns="107269" bIns="53620" anchor="ctr" anchorCtr="0">
            <a:noAutofit/>
          </a:bodyPr>
          <a:lstStyle/>
          <a:p>
            <a:pPr>
              <a:buSzPts val="4400"/>
            </a:pPr>
            <a:r>
              <a:rPr lang="es-419" sz="4000" dirty="0"/>
              <a:t>Evento: logout</a:t>
            </a:r>
            <a:endParaRPr sz="4000" dirty="0"/>
          </a:p>
        </p:txBody>
      </p:sp>
      <p:sp>
        <p:nvSpPr>
          <p:cNvPr id="460" name="Google Shape;460;p43"/>
          <p:cNvSpPr/>
          <p:nvPr/>
        </p:nvSpPr>
        <p:spPr>
          <a:xfrm>
            <a:off x="4732009" y="142806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600" kern="0" dirty="0">
                <a:solidFill>
                  <a:srgbClr val="000000"/>
                </a:solidFill>
                <a:latin typeface="Calibri"/>
                <a:ea typeface="Calibri"/>
                <a:cs typeface="Calibri"/>
                <a:sym typeface="Calibri"/>
              </a:rPr>
              <a:t>Logout</a:t>
            </a:r>
            <a:endParaRPr sz="1600" kern="0" dirty="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5417434" y="1809267"/>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63" name="Google Shape;463;p43"/>
          <p:cNvSpPr txBox="1"/>
          <p:nvPr/>
        </p:nvSpPr>
        <p:spPr>
          <a:xfrm>
            <a:off x="2438293" y="3126086"/>
            <a:ext cx="920296" cy="283683"/>
          </a:xfrm>
          <a:prstGeom prst="rect">
            <a:avLst/>
          </a:prstGeom>
          <a:noFill/>
          <a:ln>
            <a:noFill/>
          </a:ln>
        </p:spPr>
        <p:txBody>
          <a:bodyPr spcFirstLastPara="1" wrap="square" lIns="107269" tIns="53620" rIns="107269" bIns="53620" anchor="t" anchorCtr="0">
            <a:noAutofit/>
          </a:bodyPr>
          <a:lstStyle/>
          <a:p>
            <a:pPr>
              <a:buClr>
                <a:srgbClr val="000000"/>
              </a:buClr>
            </a:pPr>
            <a:r>
              <a:rPr lang="es-419" sz="1600" kern="0" dirty="0">
                <a:solidFill>
                  <a:srgbClr val="000000"/>
                </a:solidFill>
                <a:latin typeface="Calibri"/>
                <a:ea typeface="Calibri"/>
                <a:cs typeface="Calibri"/>
                <a:sym typeface="Calibri"/>
              </a:rPr>
              <a:t>doGET</a:t>
            </a:r>
            <a:endParaRPr sz="2100" kern="0" dirty="0">
              <a:solidFill>
                <a:srgbClr val="000000"/>
              </a:solidFill>
              <a:latin typeface="Calibri"/>
              <a:ea typeface="Calibri"/>
              <a:cs typeface="Calibri"/>
              <a:sym typeface="Calibri"/>
            </a:endParaRPr>
          </a:p>
        </p:txBody>
      </p:sp>
      <p:sp>
        <p:nvSpPr>
          <p:cNvPr id="464" name="Google Shape;464;p43"/>
          <p:cNvSpPr/>
          <p:nvPr/>
        </p:nvSpPr>
        <p:spPr>
          <a:xfrm>
            <a:off x="5246056" y="3047999"/>
            <a:ext cx="355485" cy="179695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465" name="Google Shape;465;p43"/>
          <p:cNvSpPr/>
          <p:nvPr/>
        </p:nvSpPr>
        <p:spPr>
          <a:xfrm>
            <a:off x="6913332" y="142806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600" kern="0" dirty="0">
                <a:solidFill>
                  <a:srgbClr val="000000"/>
                </a:solidFill>
                <a:latin typeface="Calibri"/>
                <a:ea typeface="Calibri"/>
                <a:cs typeface="Calibri"/>
                <a:sym typeface="Calibri"/>
              </a:rPr>
              <a:t>Session</a:t>
            </a:r>
            <a:endParaRPr sz="1600" kern="0" dirty="0">
              <a:solidFill>
                <a:srgbClr val="000000"/>
              </a:solidFill>
              <a:latin typeface="Calibri"/>
              <a:ea typeface="Calibri"/>
              <a:cs typeface="Calibri"/>
              <a:sym typeface="Calibri"/>
            </a:endParaRPr>
          </a:p>
        </p:txBody>
      </p:sp>
      <p:cxnSp>
        <p:nvCxnSpPr>
          <p:cNvPr id="466" name="Google Shape;466;p43"/>
          <p:cNvCxnSpPr/>
          <p:nvPr/>
        </p:nvCxnSpPr>
        <p:spPr>
          <a:xfrm flipH="1">
            <a:off x="7473328" y="18090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a:cxnSpLocks/>
          </p:cNvCxnSpPr>
          <p:nvPr/>
        </p:nvCxnSpPr>
        <p:spPr>
          <a:xfrm>
            <a:off x="5587055" y="3383620"/>
            <a:ext cx="176136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7348424" y="2930786"/>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sp>
        <p:nvSpPr>
          <p:cNvPr id="469" name="Google Shape;469;p43"/>
          <p:cNvSpPr/>
          <p:nvPr/>
        </p:nvSpPr>
        <p:spPr>
          <a:xfrm>
            <a:off x="8226171" y="1427967"/>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600" kern="0">
                <a:solidFill>
                  <a:srgbClr val="000000"/>
                </a:solidFill>
                <a:latin typeface="Calibri"/>
                <a:ea typeface="Calibri"/>
                <a:cs typeface="Calibri"/>
                <a:sym typeface="Calibri"/>
              </a:rPr>
              <a:t>index.html</a:t>
            </a:r>
            <a:endParaRPr sz="1600"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8765347" y="1809167"/>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8616200" y="4145664"/>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472" name="Google Shape;472;p43"/>
          <p:cNvCxnSpPr>
            <a:cxnSpLocks/>
          </p:cNvCxnSpPr>
          <p:nvPr/>
        </p:nvCxnSpPr>
        <p:spPr>
          <a:xfrm>
            <a:off x="5589531" y="4682954"/>
            <a:ext cx="302666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3942213" y="3139445"/>
            <a:ext cx="1389532" cy="344220"/>
          </a:xfrm>
          <a:prstGeom prst="rect">
            <a:avLst/>
          </a:prstGeom>
          <a:noFill/>
          <a:ln>
            <a:noFill/>
          </a:ln>
        </p:spPr>
        <p:txBody>
          <a:bodyPr spcFirstLastPara="1" wrap="square" lIns="107269" tIns="53620" rIns="107269" bIns="53620" anchor="t" anchorCtr="0">
            <a:noAutofit/>
          </a:bodyPr>
          <a:lstStyle/>
          <a:p>
            <a:pPr>
              <a:buClr>
                <a:srgbClr val="000000"/>
              </a:buClr>
            </a:pPr>
            <a:r>
              <a:rPr lang="es-419" sz="1600" kern="0" dirty="0">
                <a:solidFill>
                  <a:srgbClr val="000000"/>
                </a:solidFill>
                <a:latin typeface="Calibri"/>
                <a:ea typeface="Calibri"/>
                <a:cs typeface="Calibri"/>
                <a:sym typeface="Calibri"/>
              </a:rPr>
              <a:t>GET /Logout</a:t>
            </a:r>
            <a:endParaRPr sz="1200" kern="0" dirty="0">
              <a:solidFill>
                <a:srgbClr val="000000"/>
              </a:solidFill>
              <a:latin typeface="Arial"/>
              <a:cs typeface="Arial"/>
              <a:sym typeface="Arial"/>
            </a:endParaRPr>
          </a:p>
        </p:txBody>
      </p:sp>
      <p:sp>
        <p:nvSpPr>
          <p:cNvPr id="474" name="Google Shape;474;p43"/>
          <p:cNvSpPr txBox="1"/>
          <p:nvPr/>
        </p:nvSpPr>
        <p:spPr>
          <a:xfrm>
            <a:off x="5758459" y="4297668"/>
            <a:ext cx="2293850" cy="338400"/>
          </a:xfrm>
          <a:prstGeom prst="rect">
            <a:avLst/>
          </a:prstGeom>
          <a:noFill/>
          <a:ln>
            <a:noFill/>
          </a:ln>
        </p:spPr>
        <p:txBody>
          <a:bodyPr spcFirstLastPara="1" wrap="square" lIns="107269" tIns="53620" rIns="107269" bIns="53620" anchor="t" anchorCtr="0">
            <a:noAutofit/>
          </a:bodyPr>
          <a:lstStyle/>
          <a:p>
            <a:pPr algn="ctr">
              <a:buClr>
                <a:srgbClr val="000000"/>
              </a:buClr>
            </a:pPr>
            <a:r>
              <a:rPr lang="es-419" sz="1600" kern="0">
                <a:solidFill>
                  <a:srgbClr val="000000"/>
                </a:solidFill>
                <a:latin typeface="Calibri"/>
                <a:ea typeface="Calibri"/>
                <a:cs typeface="Calibri"/>
                <a:sym typeface="Calibri"/>
              </a:rPr>
              <a:t>redirect</a:t>
            </a:r>
            <a:endParaRPr sz="1600" kern="0">
              <a:solidFill>
                <a:srgbClr val="000000"/>
              </a:solidFill>
              <a:latin typeface="Calibri"/>
              <a:ea typeface="Calibri"/>
              <a:cs typeface="Calibri"/>
              <a:sym typeface="Calibri"/>
            </a:endParaRPr>
          </a:p>
        </p:txBody>
      </p:sp>
      <p:sp>
        <p:nvSpPr>
          <p:cNvPr id="475" name="Google Shape;475;p43"/>
          <p:cNvSpPr txBox="1"/>
          <p:nvPr/>
        </p:nvSpPr>
        <p:spPr>
          <a:xfrm>
            <a:off x="5779378" y="2972286"/>
            <a:ext cx="1740050" cy="307600"/>
          </a:xfrm>
          <a:prstGeom prst="rect">
            <a:avLst/>
          </a:prstGeom>
          <a:noFill/>
          <a:ln>
            <a:noFill/>
          </a:ln>
        </p:spPr>
        <p:txBody>
          <a:bodyPr spcFirstLastPara="1" wrap="square" lIns="107269" tIns="53620" rIns="107269" bIns="53620" anchor="t" anchorCtr="0">
            <a:noAutofit/>
          </a:bodyPr>
          <a:lstStyle/>
          <a:p>
            <a:pPr>
              <a:buClr>
                <a:srgbClr val="000000"/>
              </a:buClr>
            </a:pPr>
            <a:r>
              <a:rPr lang="es-419" sz="1600" kern="0">
                <a:solidFill>
                  <a:srgbClr val="000000"/>
                </a:solidFill>
                <a:latin typeface="Calibri"/>
                <a:ea typeface="Calibri"/>
                <a:cs typeface="Calibri"/>
                <a:sym typeface="Calibri"/>
              </a:rPr>
              <a:t>invalidate()</a:t>
            </a:r>
            <a:endParaRPr sz="1600" kern="0">
              <a:solidFill>
                <a:srgbClr val="000000"/>
              </a:solidFill>
              <a:latin typeface="Calibri"/>
              <a:ea typeface="Calibri"/>
              <a:cs typeface="Calibri"/>
              <a:sym typeface="Calibri"/>
            </a:endParaRPr>
          </a:p>
        </p:txBody>
      </p:sp>
      <p:sp>
        <p:nvSpPr>
          <p:cNvPr id="19" name="Google Shape;469;p43"/>
          <p:cNvSpPr/>
          <p:nvPr/>
        </p:nvSpPr>
        <p:spPr>
          <a:xfrm>
            <a:off x="1187195" y="1430239"/>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400" kern="0" dirty="0">
                <a:solidFill>
                  <a:srgbClr val="000000"/>
                </a:solidFill>
                <a:latin typeface="Calibri"/>
                <a:ea typeface="Calibri"/>
                <a:cs typeface="Calibri"/>
                <a:sym typeface="Calibri"/>
              </a:rPr>
              <a:t>Home.html</a:t>
            </a:r>
            <a:endParaRPr sz="1400" kern="0" dirty="0">
              <a:solidFill>
                <a:srgbClr val="000000"/>
              </a:solidFill>
              <a:latin typeface="Calibri"/>
              <a:ea typeface="Calibri"/>
              <a:cs typeface="Calibri"/>
              <a:sym typeface="Calibri"/>
            </a:endParaRPr>
          </a:p>
        </p:txBody>
      </p:sp>
      <p:cxnSp>
        <p:nvCxnSpPr>
          <p:cNvPr id="20" name="Google Shape;470;p43"/>
          <p:cNvCxnSpPr>
            <a:stCxn id="19" idx="2"/>
          </p:cNvCxnSpPr>
          <p:nvPr/>
        </p:nvCxnSpPr>
        <p:spPr>
          <a:xfrm flipH="1">
            <a:off x="1726371" y="1811439"/>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1" name="Google Shape;471;p43"/>
          <p:cNvSpPr/>
          <p:nvPr/>
        </p:nvSpPr>
        <p:spPr>
          <a:xfrm>
            <a:off x="1589233" y="2083534"/>
            <a:ext cx="335560" cy="164721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2100" kern="0">
              <a:solidFill>
                <a:srgbClr val="000000"/>
              </a:solidFill>
              <a:latin typeface="Calibri"/>
              <a:ea typeface="Calibri"/>
              <a:cs typeface="Calibri"/>
              <a:sym typeface="Calibri"/>
            </a:endParaRPr>
          </a:p>
        </p:txBody>
      </p:sp>
      <p:cxnSp>
        <p:nvCxnSpPr>
          <p:cNvPr id="22" name="Google Shape;295;p37"/>
          <p:cNvCxnSpPr/>
          <p:nvPr/>
        </p:nvCxnSpPr>
        <p:spPr>
          <a:xfrm>
            <a:off x="3841708" y="2029941"/>
            <a:ext cx="9615" cy="423196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3" name="Google Shape;296;p37"/>
          <p:cNvSpPr/>
          <p:nvPr/>
        </p:nvSpPr>
        <p:spPr>
          <a:xfrm>
            <a:off x="3756907" y="2205196"/>
            <a:ext cx="186097" cy="68588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endParaRPr sz="1400" kern="0">
              <a:solidFill>
                <a:srgbClr val="000000"/>
              </a:solidFill>
              <a:latin typeface="Calibri"/>
              <a:ea typeface="Calibri"/>
              <a:cs typeface="Calibri"/>
              <a:sym typeface="Calibri"/>
            </a:endParaRPr>
          </a:p>
        </p:txBody>
      </p:sp>
      <p:sp>
        <p:nvSpPr>
          <p:cNvPr id="24" name="Google Shape;302;p37"/>
          <p:cNvSpPr/>
          <p:nvPr/>
        </p:nvSpPr>
        <p:spPr>
          <a:xfrm>
            <a:off x="3284370" y="1427967"/>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buClr>
                <a:srgbClr val="000000"/>
              </a:buClr>
            </a:pPr>
            <a:r>
              <a:rPr lang="es-419" sz="1200" kern="0" dirty="0">
                <a:solidFill>
                  <a:srgbClr val="000000"/>
                </a:solidFill>
                <a:latin typeface="Calibri"/>
                <a:ea typeface="Calibri"/>
                <a:cs typeface="Calibri"/>
                <a:sym typeface="Calibri"/>
              </a:rPr>
              <a:t>Session storage</a:t>
            </a:r>
            <a:endParaRPr sz="1200" kern="0" dirty="0">
              <a:solidFill>
                <a:srgbClr val="000000"/>
              </a:solidFill>
              <a:latin typeface="Calibri"/>
              <a:ea typeface="Calibri"/>
              <a:cs typeface="Calibri"/>
              <a:sym typeface="Calibri"/>
            </a:endParaRPr>
          </a:p>
        </p:txBody>
      </p:sp>
      <p:cxnSp>
        <p:nvCxnSpPr>
          <p:cNvPr id="26" name="Google Shape;467;p43"/>
          <p:cNvCxnSpPr>
            <a:cxnSpLocks/>
          </p:cNvCxnSpPr>
          <p:nvPr/>
        </p:nvCxnSpPr>
        <p:spPr>
          <a:xfrm>
            <a:off x="1924792" y="2382091"/>
            <a:ext cx="183211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8" name="Google Shape;467;p43"/>
          <p:cNvCxnSpPr/>
          <p:nvPr/>
        </p:nvCxnSpPr>
        <p:spPr>
          <a:xfrm>
            <a:off x="1924793" y="3139444"/>
            <a:ext cx="33212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 name="Rectangle 4"/>
          <p:cNvSpPr/>
          <p:nvPr/>
        </p:nvSpPr>
        <p:spPr>
          <a:xfrm>
            <a:off x="1924792" y="2097762"/>
            <a:ext cx="1885708" cy="283686"/>
          </a:xfrm>
          <a:prstGeom prst="rect">
            <a:avLst/>
          </a:prstGeom>
        </p:spPr>
        <p:txBody>
          <a:bodyPr wrap="square">
            <a:spAutoFit/>
          </a:bodyPr>
          <a:lstStyle/>
          <a:p>
            <a:pPr>
              <a:buClr>
                <a:srgbClr val="000000"/>
              </a:buClr>
            </a:pPr>
            <a:r>
              <a:rPr lang="it-IT" sz="1200" kern="0" dirty="0" err="1">
                <a:solidFill>
                  <a:srgbClr val="000000"/>
                </a:solidFill>
                <a:latin typeface="Arial"/>
                <a:cs typeface="Arial"/>
                <a:sym typeface="Arial"/>
              </a:rPr>
              <a:t>removeItem</a:t>
            </a:r>
            <a:r>
              <a:rPr lang="it-IT" sz="1200" kern="0" dirty="0">
                <a:solidFill>
                  <a:srgbClr val="000000"/>
                </a:solidFill>
                <a:latin typeface="Arial"/>
                <a:cs typeface="Arial"/>
                <a:sym typeface="Arial"/>
              </a:rPr>
              <a:t>('username');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4C0C83-333B-C362-6C55-BC69EBD4D134}"/>
              </a:ext>
            </a:extLst>
          </p:cNvPr>
          <p:cNvSpPr>
            <a:spLocks noGrp="1"/>
          </p:cNvSpPr>
          <p:nvPr>
            <p:ph type="title"/>
          </p:nvPr>
        </p:nvSpPr>
        <p:spPr>
          <a:xfrm>
            <a:off x="385915" y="138983"/>
            <a:ext cx="5837903" cy="598436"/>
          </a:xfrm>
        </p:spPr>
        <p:txBody>
          <a:bodyPr>
            <a:normAutofit fontScale="90000"/>
          </a:bodyPr>
          <a:lstStyle/>
          <a:p>
            <a:r>
              <a:rPr lang="it-IT" dirty="0"/>
              <a:t>Data </a:t>
            </a:r>
            <a:r>
              <a:rPr lang="en-US" dirty="0"/>
              <a:t>requirements analysis</a:t>
            </a:r>
          </a:p>
        </p:txBody>
      </p:sp>
      <p:sp>
        <p:nvSpPr>
          <p:cNvPr id="3" name="Segnaposto contenuto 2">
            <a:extLst>
              <a:ext uri="{FF2B5EF4-FFF2-40B4-BE49-F238E27FC236}">
                <a16:creationId xmlns:a16="http://schemas.microsoft.com/office/drawing/2014/main" id="{3133E711-0457-DADC-6574-CD553581B71F}"/>
              </a:ext>
            </a:extLst>
          </p:cNvPr>
          <p:cNvSpPr>
            <a:spLocks noGrp="1"/>
          </p:cNvSpPr>
          <p:nvPr>
            <p:ph idx="1"/>
          </p:nvPr>
        </p:nvSpPr>
        <p:spPr>
          <a:xfrm>
            <a:off x="258097" y="1767962"/>
            <a:ext cx="11641392" cy="1968296"/>
          </a:xfrm>
        </p:spPr>
        <p:txBody>
          <a:bodyPr>
            <a:noAutofit/>
          </a:bodyPr>
          <a:lstStyle/>
          <a:p>
            <a:pPr marL="0" indent="0" algn="just">
              <a:buNone/>
            </a:pPr>
            <a:r>
              <a:rPr lang="it-IT" sz="1900" dirty="0"/>
              <a:t>L’applicazione supporta registrazione e login mediante una pagina pubblica con opportune form. La registrazione richiede l’inserimento di </a:t>
            </a:r>
            <a:r>
              <a:rPr lang="it-IT" sz="1900" dirty="0">
                <a:solidFill>
                  <a:srgbClr val="00B050"/>
                </a:solidFill>
              </a:rPr>
              <a:t>username</a:t>
            </a:r>
            <a:r>
              <a:rPr lang="it-IT" sz="1900" dirty="0"/>
              <a:t>, </a:t>
            </a:r>
            <a:r>
              <a:rPr lang="it-IT" sz="1900" dirty="0">
                <a:solidFill>
                  <a:srgbClr val="00B050"/>
                </a:solidFill>
              </a:rPr>
              <a:t>indirizzo di email </a:t>
            </a:r>
            <a:r>
              <a:rPr lang="it-IT" sz="1900" dirty="0"/>
              <a:t>e </a:t>
            </a:r>
            <a:r>
              <a:rPr lang="it-IT" sz="1900" dirty="0">
                <a:solidFill>
                  <a:srgbClr val="00B050"/>
                </a:solidFill>
              </a:rPr>
              <a:t>password</a:t>
            </a:r>
            <a:r>
              <a:rPr lang="it-IT" sz="1900" dirty="0"/>
              <a:t> e controlla la validità sintattica dell’indirizzo di email e l’uguaglianza tra i campi “password” e “ripeti password”, anche a lato client. La registrazione controlla l’unicità dello username. Una </a:t>
            </a:r>
            <a:r>
              <a:rPr lang="it-IT" sz="1900" dirty="0">
                <a:solidFill>
                  <a:srgbClr val="FF0000"/>
                </a:solidFill>
              </a:rPr>
              <a:t>cartella</a:t>
            </a:r>
            <a:r>
              <a:rPr lang="it-IT" sz="1900" dirty="0"/>
              <a:t> </a:t>
            </a:r>
            <a:r>
              <a:rPr lang="it-IT" sz="1900" dirty="0">
                <a:solidFill>
                  <a:schemeClr val="tx2">
                    <a:lumMod val="50000"/>
                    <a:lumOff val="50000"/>
                  </a:schemeClr>
                </a:solidFill>
              </a:rPr>
              <a:t>ha</a:t>
            </a:r>
            <a:r>
              <a:rPr lang="it-IT" sz="1900" dirty="0"/>
              <a:t> </a:t>
            </a:r>
            <a:r>
              <a:rPr lang="it-IT" sz="1900" dirty="0">
                <a:solidFill>
                  <a:schemeClr val="tx2">
                    <a:lumMod val="50000"/>
                    <a:lumOff val="50000"/>
                  </a:schemeClr>
                </a:solidFill>
              </a:rPr>
              <a:t>un</a:t>
            </a:r>
            <a:r>
              <a:rPr lang="it-IT" sz="1900" dirty="0"/>
              <a:t> </a:t>
            </a:r>
            <a:r>
              <a:rPr lang="it-IT" sz="1900" dirty="0">
                <a:solidFill>
                  <a:schemeClr val="tx2">
                    <a:lumMod val="50000"/>
                    <a:lumOff val="50000"/>
                  </a:schemeClr>
                </a:solidFill>
              </a:rPr>
              <a:t>proprietario</a:t>
            </a:r>
            <a:r>
              <a:rPr lang="it-IT" sz="1900" dirty="0"/>
              <a:t>, un </a:t>
            </a:r>
            <a:r>
              <a:rPr lang="it-IT" sz="1900" dirty="0">
                <a:solidFill>
                  <a:srgbClr val="00B050"/>
                </a:solidFill>
              </a:rPr>
              <a:t>nome</a:t>
            </a:r>
            <a:r>
              <a:rPr lang="it-IT" sz="1900" dirty="0"/>
              <a:t> e una </a:t>
            </a:r>
            <a:r>
              <a:rPr lang="it-IT" sz="1900" dirty="0">
                <a:solidFill>
                  <a:srgbClr val="00B050"/>
                </a:solidFill>
              </a:rPr>
              <a:t>data di creazione</a:t>
            </a:r>
            <a:r>
              <a:rPr lang="it-IT" sz="1900" dirty="0"/>
              <a:t> e può </a:t>
            </a:r>
            <a:r>
              <a:rPr lang="it-IT" sz="1900" dirty="0">
                <a:solidFill>
                  <a:schemeClr val="tx2">
                    <a:lumMod val="50000"/>
                    <a:lumOff val="50000"/>
                  </a:schemeClr>
                </a:solidFill>
              </a:rPr>
              <a:t>contenere</a:t>
            </a:r>
            <a:r>
              <a:rPr lang="it-IT" sz="1900" dirty="0"/>
              <a:t> </a:t>
            </a:r>
            <a:r>
              <a:rPr lang="it-IT" sz="1900" dirty="0">
                <a:solidFill>
                  <a:schemeClr val="tx2">
                    <a:lumMod val="50000"/>
                    <a:lumOff val="50000"/>
                  </a:schemeClr>
                </a:solidFill>
              </a:rPr>
              <a:t>altre cartelle e/o documenti</a:t>
            </a:r>
            <a:r>
              <a:rPr lang="it-IT" sz="1900" dirty="0"/>
              <a:t>. Un </a:t>
            </a:r>
            <a:r>
              <a:rPr lang="it-IT" sz="1900" dirty="0">
                <a:solidFill>
                  <a:srgbClr val="FF0000"/>
                </a:solidFill>
              </a:rPr>
              <a:t>documento</a:t>
            </a:r>
            <a:r>
              <a:rPr lang="it-IT" sz="1900" dirty="0"/>
              <a:t> </a:t>
            </a:r>
            <a:r>
              <a:rPr lang="it-IT" sz="1900" dirty="0">
                <a:solidFill>
                  <a:schemeClr val="tx2">
                    <a:lumMod val="50000"/>
                    <a:lumOff val="50000"/>
                  </a:schemeClr>
                </a:solidFill>
              </a:rPr>
              <a:t>ha un proprietario</a:t>
            </a:r>
            <a:r>
              <a:rPr lang="it-IT" sz="1900" dirty="0"/>
              <a:t>, </a:t>
            </a:r>
            <a:r>
              <a:rPr lang="it-IT" sz="1900" dirty="0">
                <a:solidFill>
                  <a:srgbClr val="00B050"/>
                </a:solidFill>
              </a:rPr>
              <a:t>nome</a:t>
            </a:r>
            <a:r>
              <a:rPr lang="it-IT" sz="1900" dirty="0"/>
              <a:t>, una </a:t>
            </a:r>
            <a:r>
              <a:rPr lang="it-IT" sz="1900" dirty="0">
                <a:solidFill>
                  <a:srgbClr val="00B050"/>
                </a:solidFill>
              </a:rPr>
              <a:t>data di creazione</a:t>
            </a:r>
            <a:r>
              <a:rPr lang="it-IT" sz="1900" dirty="0"/>
              <a:t>, un </a:t>
            </a:r>
            <a:r>
              <a:rPr lang="it-IT" sz="1900" dirty="0">
                <a:solidFill>
                  <a:srgbClr val="00B050"/>
                </a:solidFill>
              </a:rPr>
              <a:t>sommario</a:t>
            </a:r>
            <a:r>
              <a:rPr lang="it-IT" sz="1900" dirty="0"/>
              <a:t> e un </a:t>
            </a:r>
            <a:r>
              <a:rPr lang="it-IT" sz="1900" dirty="0">
                <a:solidFill>
                  <a:srgbClr val="00B050"/>
                </a:solidFill>
              </a:rPr>
              <a:t>tipo</a:t>
            </a:r>
            <a:r>
              <a:rPr lang="it-IT" sz="1900" dirty="0"/>
              <a:t>. Quando l’utente accede all’applicazione appare una HOME PAGE che contiene un albero delle proprie cartelle e delle sottocartelle. </a:t>
            </a:r>
          </a:p>
        </p:txBody>
      </p:sp>
      <p:sp>
        <p:nvSpPr>
          <p:cNvPr id="5" name="CasellaDiTesto 4">
            <a:extLst>
              <a:ext uri="{FF2B5EF4-FFF2-40B4-BE49-F238E27FC236}">
                <a16:creationId xmlns:a16="http://schemas.microsoft.com/office/drawing/2014/main" id="{68EC2E02-690D-45A4-B73E-F7FAF3905747}"/>
              </a:ext>
            </a:extLst>
          </p:cNvPr>
          <p:cNvSpPr txBox="1"/>
          <p:nvPr/>
        </p:nvSpPr>
        <p:spPr>
          <a:xfrm>
            <a:off x="7413522" y="238146"/>
            <a:ext cx="3932904"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Entities</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a:ln>
                  <a:noFill/>
                </a:ln>
                <a:solidFill>
                  <a:srgbClr val="00B050"/>
                </a:solidFill>
                <a:effectLst/>
                <a:uLnTx/>
                <a:uFillTx/>
                <a:latin typeface="Aptos" panose="02110004020202020204"/>
                <a:ea typeface="+mn-ea"/>
                <a:cs typeface="+mn-cs"/>
              </a:rPr>
              <a:t>attributes</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relationships</a:t>
            </a:r>
          </a:p>
        </p:txBody>
      </p:sp>
      <p:sp>
        <p:nvSpPr>
          <p:cNvPr id="6" name="CasellaDiTesto 5">
            <a:extLst>
              <a:ext uri="{FF2B5EF4-FFF2-40B4-BE49-F238E27FC236}">
                <a16:creationId xmlns:a16="http://schemas.microsoft.com/office/drawing/2014/main" id="{1349958C-221D-2900-98A4-41BA8EF9AB29}"/>
              </a:ext>
            </a:extLst>
          </p:cNvPr>
          <p:cNvSpPr txBox="1"/>
          <p:nvPr/>
        </p:nvSpPr>
        <p:spPr>
          <a:xfrm>
            <a:off x="4670321" y="1482404"/>
            <a:ext cx="904569" cy="3847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FF0000"/>
                </a:solidFill>
                <a:effectLst/>
                <a:uLnTx/>
                <a:uFillTx/>
                <a:latin typeface="Aptos" panose="02110004020202020204"/>
                <a:ea typeface="+mn-ea"/>
                <a:cs typeface="+mn-cs"/>
              </a:rPr>
              <a:t>(User)</a:t>
            </a:r>
            <a:endParaRPr kumimoji="0" lang="en-US" sz="1900" b="0" i="0" u="none" strike="noStrike" kern="1200" cap="none" spc="0" normalizeH="0" baseline="0" noProof="0" dirty="0">
              <a:ln>
                <a:noFill/>
              </a:ln>
              <a:solidFill>
                <a:srgbClr val="156082">
                  <a:lumMod val="75000"/>
                </a:srgb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46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5DA848-FF32-5A6D-ECF1-859A6ECEC3A0}"/>
              </a:ext>
            </a:extLst>
          </p:cNvPr>
          <p:cNvSpPr>
            <a:spLocks noGrp="1"/>
          </p:cNvSpPr>
          <p:nvPr>
            <p:ph type="title"/>
          </p:nvPr>
        </p:nvSpPr>
        <p:spPr>
          <a:xfrm>
            <a:off x="198555" y="278947"/>
            <a:ext cx="4028768" cy="694447"/>
          </a:xfrm>
        </p:spPr>
        <p:txBody>
          <a:bodyPr>
            <a:normAutofit fontScale="90000"/>
          </a:bodyPr>
          <a:lstStyle/>
          <a:p>
            <a:r>
              <a:rPr lang="it-IT" dirty="0"/>
              <a:t>Database Design</a:t>
            </a:r>
          </a:p>
        </p:txBody>
      </p:sp>
      <p:sp>
        <p:nvSpPr>
          <p:cNvPr id="4" name="Rectangle 3">
            <a:extLst>
              <a:ext uri="{FF2B5EF4-FFF2-40B4-BE49-F238E27FC236}">
                <a16:creationId xmlns:a16="http://schemas.microsoft.com/office/drawing/2014/main" id="{FF060319-1DE3-5A7E-126F-C80C6C2DCC88}"/>
              </a:ext>
            </a:extLst>
          </p:cNvPr>
          <p:cNvSpPr/>
          <p:nvPr/>
        </p:nvSpPr>
        <p:spPr>
          <a:xfrm>
            <a:off x="2605549" y="2065669"/>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User</a:t>
            </a:r>
          </a:p>
        </p:txBody>
      </p:sp>
      <p:sp>
        <p:nvSpPr>
          <p:cNvPr id="5" name="Diamond 4">
            <a:extLst>
              <a:ext uri="{FF2B5EF4-FFF2-40B4-BE49-F238E27FC236}">
                <a16:creationId xmlns:a16="http://schemas.microsoft.com/office/drawing/2014/main" id="{AC25ECFD-5DDD-DCA3-CE25-3374EAC7FA67}"/>
              </a:ext>
            </a:extLst>
          </p:cNvPr>
          <p:cNvSpPr/>
          <p:nvPr/>
        </p:nvSpPr>
        <p:spPr>
          <a:xfrm>
            <a:off x="5176231" y="2103769"/>
            <a:ext cx="1411836"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Aptos" panose="02110004020202020204"/>
                <a:ea typeface="+mn-ea"/>
                <a:cs typeface="+mn-cs"/>
              </a:rPr>
              <a:t>Creata da</a:t>
            </a:r>
          </a:p>
        </p:txBody>
      </p:sp>
      <p:sp>
        <p:nvSpPr>
          <p:cNvPr id="6" name="Rectangle 5">
            <a:extLst>
              <a:ext uri="{FF2B5EF4-FFF2-40B4-BE49-F238E27FC236}">
                <a16:creationId xmlns:a16="http://schemas.microsoft.com/office/drawing/2014/main" id="{0547A419-4B83-352C-BE59-6B12C2321766}"/>
              </a:ext>
            </a:extLst>
          </p:cNvPr>
          <p:cNvSpPr/>
          <p:nvPr/>
        </p:nvSpPr>
        <p:spPr>
          <a:xfrm>
            <a:off x="7329949" y="2065669"/>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Cartella</a:t>
            </a:r>
          </a:p>
        </p:txBody>
      </p:sp>
      <p:cxnSp>
        <p:nvCxnSpPr>
          <p:cNvPr id="7" name="Straight Connector 7">
            <a:extLst>
              <a:ext uri="{FF2B5EF4-FFF2-40B4-BE49-F238E27FC236}">
                <a16:creationId xmlns:a16="http://schemas.microsoft.com/office/drawing/2014/main" id="{8228166E-001D-AD92-3165-0CE71CC26EAC}"/>
              </a:ext>
            </a:extLst>
          </p:cNvPr>
          <p:cNvCxnSpPr>
            <a:cxnSpLocks/>
            <a:stCxn id="5" idx="1"/>
            <a:endCxn id="4" idx="3"/>
          </p:cNvCxnSpPr>
          <p:nvPr/>
        </p:nvCxnSpPr>
        <p:spPr>
          <a:xfrm flipH="1">
            <a:off x="4434349" y="2560969"/>
            <a:ext cx="741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0">
            <a:extLst>
              <a:ext uri="{FF2B5EF4-FFF2-40B4-BE49-F238E27FC236}">
                <a16:creationId xmlns:a16="http://schemas.microsoft.com/office/drawing/2014/main" id="{2E9CD93C-00F9-4B24-66F8-43C629D2B969}"/>
              </a:ext>
            </a:extLst>
          </p:cNvPr>
          <p:cNvCxnSpPr>
            <a:cxnSpLocks/>
            <a:stCxn id="5" idx="3"/>
            <a:endCxn id="6" idx="1"/>
          </p:cNvCxnSpPr>
          <p:nvPr/>
        </p:nvCxnSpPr>
        <p:spPr>
          <a:xfrm>
            <a:off x="6588067" y="2560969"/>
            <a:ext cx="74188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11">
            <a:extLst>
              <a:ext uri="{FF2B5EF4-FFF2-40B4-BE49-F238E27FC236}">
                <a16:creationId xmlns:a16="http://schemas.microsoft.com/office/drawing/2014/main" id="{81290DEF-D8AF-4374-58F9-86C49F8564A9}"/>
              </a:ext>
            </a:extLst>
          </p:cNvPr>
          <p:cNvSpPr txBox="1"/>
          <p:nvPr/>
        </p:nvSpPr>
        <p:spPr>
          <a:xfrm>
            <a:off x="1317509" y="2043146"/>
            <a:ext cx="1269130"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Aptos" panose="02110004020202020204"/>
                <a:ea typeface="+mn-ea"/>
                <a:cs typeface="+mn-cs"/>
              </a:rPr>
              <a:t>Username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E-mail</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password</a:t>
            </a:r>
          </a:p>
        </p:txBody>
      </p:sp>
      <p:sp>
        <p:nvSpPr>
          <p:cNvPr id="10" name="TextBox 12">
            <a:extLst>
              <a:ext uri="{FF2B5EF4-FFF2-40B4-BE49-F238E27FC236}">
                <a16:creationId xmlns:a16="http://schemas.microsoft.com/office/drawing/2014/main" id="{B891F92D-DAF6-0E99-C5C8-4705064A29AF}"/>
              </a:ext>
            </a:extLst>
          </p:cNvPr>
          <p:cNvSpPr txBox="1"/>
          <p:nvPr/>
        </p:nvSpPr>
        <p:spPr>
          <a:xfrm>
            <a:off x="7414146" y="1684941"/>
            <a:ext cx="41977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Aptos" panose="02110004020202020204"/>
                <a:ea typeface="+mn-ea"/>
                <a:cs typeface="+mn-cs"/>
              </a:rPr>
              <a:t>ID</a:t>
            </a: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 Nome, </a:t>
            </a:r>
            <a:r>
              <a:rPr kumimoji="0" lang="it-IT" sz="1800" b="0" i="0" u="none" strike="noStrike" kern="1200" cap="none" spc="0" normalizeH="0" baseline="0" noProof="0" dirty="0" err="1">
                <a:ln>
                  <a:noFill/>
                </a:ln>
                <a:solidFill>
                  <a:prstClr val="black"/>
                </a:solidFill>
                <a:effectLst/>
                <a:uLnTx/>
                <a:uFillTx/>
                <a:latin typeface="Aptos" panose="02110004020202020204"/>
                <a:ea typeface="+mn-ea"/>
                <a:cs typeface="+mn-cs"/>
              </a:rPr>
              <a:t>dataCreazione</a:t>
            </a: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it-IT" sz="1800" b="0" i="0" u="none" strike="noStrike" kern="1200" cap="none" spc="0" normalizeH="0" baseline="0" noProof="0" dirty="0" err="1">
                <a:ln>
                  <a:noFill/>
                </a:ln>
                <a:solidFill>
                  <a:prstClr val="black"/>
                </a:solidFill>
                <a:effectLst/>
                <a:uLnTx/>
                <a:uFillTx/>
                <a:latin typeface="Aptos" panose="02110004020202020204"/>
                <a:ea typeface="+mn-ea"/>
                <a:cs typeface="+mn-cs"/>
              </a:rPr>
              <a:t>cartellaPadre</a:t>
            </a:r>
            <a:endPar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1" name="TextBox 13">
            <a:extLst>
              <a:ext uri="{FF2B5EF4-FFF2-40B4-BE49-F238E27FC236}">
                <a16:creationId xmlns:a16="http://schemas.microsoft.com/office/drawing/2014/main" id="{D1BDEA78-986B-0BDE-310D-B1D6A1289B2E}"/>
              </a:ext>
            </a:extLst>
          </p:cNvPr>
          <p:cNvSpPr txBox="1"/>
          <p:nvPr/>
        </p:nvSpPr>
        <p:spPr>
          <a:xfrm>
            <a:off x="4662949" y="2198314"/>
            <a:ext cx="513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0:N</a:t>
            </a:r>
          </a:p>
        </p:txBody>
      </p:sp>
      <p:sp>
        <p:nvSpPr>
          <p:cNvPr id="12" name="TextBox 14">
            <a:extLst>
              <a:ext uri="{FF2B5EF4-FFF2-40B4-BE49-F238E27FC236}">
                <a16:creationId xmlns:a16="http://schemas.microsoft.com/office/drawing/2014/main" id="{5276DECC-6071-5083-8D92-F28C3A4DABB4}"/>
              </a:ext>
            </a:extLst>
          </p:cNvPr>
          <p:cNvSpPr txBox="1"/>
          <p:nvPr/>
        </p:nvSpPr>
        <p:spPr>
          <a:xfrm>
            <a:off x="6435667" y="2198314"/>
            <a:ext cx="4812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1:1</a:t>
            </a:r>
          </a:p>
        </p:txBody>
      </p:sp>
      <p:sp>
        <p:nvSpPr>
          <p:cNvPr id="13" name="Diamond 4">
            <a:extLst>
              <a:ext uri="{FF2B5EF4-FFF2-40B4-BE49-F238E27FC236}">
                <a16:creationId xmlns:a16="http://schemas.microsoft.com/office/drawing/2014/main" id="{5E274205-2AE7-1361-B250-87003AF09353}"/>
              </a:ext>
            </a:extLst>
          </p:cNvPr>
          <p:cNvSpPr/>
          <p:nvPr/>
        </p:nvSpPr>
        <p:spPr>
          <a:xfrm>
            <a:off x="7374536" y="4310447"/>
            <a:ext cx="1744885"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Aptos" panose="02110004020202020204"/>
                <a:ea typeface="+mn-ea"/>
                <a:cs typeface="+mn-cs"/>
              </a:rPr>
              <a:t>contiene</a:t>
            </a:r>
          </a:p>
        </p:txBody>
      </p:sp>
      <p:cxnSp>
        <p:nvCxnSpPr>
          <p:cNvPr id="14" name="Straight Connector 7">
            <a:extLst>
              <a:ext uri="{FF2B5EF4-FFF2-40B4-BE49-F238E27FC236}">
                <a16:creationId xmlns:a16="http://schemas.microsoft.com/office/drawing/2014/main" id="{9C347284-B9D2-79BF-3856-5F01E0DB6D49}"/>
              </a:ext>
            </a:extLst>
          </p:cNvPr>
          <p:cNvCxnSpPr>
            <a:cxnSpLocks/>
            <a:stCxn id="13" idx="1"/>
            <a:endCxn id="25" idx="3"/>
          </p:cNvCxnSpPr>
          <p:nvPr/>
        </p:nvCxnSpPr>
        <p:spPr>
          <a:xfrm flipH="1">
            <a:off x="6820571" y="4767647"/>
            <a:ext cx="553965" cy="1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CDC80BE2-1BDD-F481-3788-9D2D1163F4A2}"/>
              </a:ext>
            </a:extLst>
          </p:cNvPr>
          <p:cNvCxnSpPr>
            <a:cxnSpLocks/>
            <a:stCxn id="13" idx="0"/>
            <a:endCxn id="6" idx="2"/>
          </p:cNvCxnSpPr>
          <p:nvPr/>
        </p:nvCxnSpPr>
        <p:spPr>
          <a:xfrm flipH="1" flipV="1">
            <a:off x="8244349" y="3056269"/>
            <a:ext cx="2630" cy="12541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FAC4DAEB-39BD-EDA1-2FC5-D39C9313301E}"/>
              </a:ext>
            </a:extLst>
          </p:cNvPr>
          <p:cNvSpPr txBox="1"/>
          <p:nvPr/>
        </p:nvSpPr>
        <p:spPr>
          <a:xfrm>
            <a:off x="8240343" y="3565604"/>
            <a:ext cx="6448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0:N</a:t>
            </a:r>
          </a:p>
        </p:txBody>
      </p:sp>
      <p:sp>
        <p:nvSpPr>
          <p:cNvPr id="17" name="TextBox 14">
            <a:extLst>
              <a:ext uri="{FF2B5EF4-FFF2-40B4-BE49-F238E27FC236}">
                <a16:creationId xmlns:a16="http://schemas.microsoft.com/office/drawing/2014/main" id="{1441CF4C-EF0C-7A35-3923-A60F436875F9}"/>
              </a:ext>
            </a:extLst>
          </p:cNvPr>
          <p:cNvSpPr txBox="1"/>
          <p:nvPr/>
        </p:nvSpPr>
        <p:spPr>
          <a:xfrm>
            <a:off x="7197024" y="4831859"/>
            <a:ext cx="5132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1:1</a:t>
            </a:r>
          </a:p>
        </p:txBody>
      </p:sp>
      <p:sp>
        <p:nvSpPr>
          <p:cNvPr id="19" name="Diamond 4">
            <a:extLst>
              <a:ext uri="{FF2B5EF4-FFF2-40B4-BE49-F238E27FC236}">
                <a16:creationId xmlns:a16="http://schemas.microsoft.com/office/drawing/2014/main" id="{5F8DA4BD-1669-A79A-5C37-88B31E87075E}"/>
              </a:ext>
            </a:extLst>
          </p:cNvPr>
          <p:cNvSpPr/>
          <p:nvPr/>
        </p:nvSpPr>
        <p:spPr>
          <a:xfrm>
            <a:off x="2761032" y="4311675"/>
            <a:ext cx="1486119" cy="9144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Aptos" panose="02110004020202020204"/>
                <a:ea typeface="+mn-ea"/>
                <a:cs typeface="+mn-cs"/>
              </a:rPr>
              <a:t>Creato da</a:t>
            </a:r>
          </a:p>
        </p:txBody>
      </p:sp>
      <p:cxnSp>
        <p:nvCxnSpPr>
          <p:cNvPr id="20" name="Straight Connector 7">
            <a:extLst>
              <a:ext uri="{FF2B5EF4-FFF2-40B4-BE49-F238E27FC236}">
                <a16:creationId xmlns:a16="http://schemas.microsoft.com/office/drawing/2014/main" id="{5A665C2B-8225-067F-2FD3-2536B139C9EC}"/>
              </a:ext>
            </a:extLst>
          </p:cNvPr>
          <p:cNvCxnSpPr>
            <a:cxnSpLocks/>
            <a:stCxn id="19" idx="0"/>
            <a:endCxn id="4" idx="2"/>
          </p:cNvCxnSpPr>
          <p:nvPr/>
        </p:nvCxnSpPr>
        <p:spPr>
          <a:xfrm flipV="1">
            <a:off x="3504092" y="3056269"/>
            <a:ext cx="15857" cy="1255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10">
            <a:extLst>
              <a:ext uri="{FF2B5EF4-FFF2-40B4-BE49-F238E27FC236}">
                <a16:creationId xmlns:a16="http://schemas.microsoft.com/office/drawing/2014/main" id="{F7DF174B-7DC3-F700-5DB6-67FA09114ECF}"/>
              </a:ext>
            </a:extLst>
          </p:cNvPr>
          <p:cNvCxnSpPr>
            <a:cxnSpLocks/>
            <a:stCxn id="19" idx="3"/>
            <a:endCxn id="25" idx="1"/>
          </p:cNvCxnSpPr>
          <p:nvPr/>
        </p:nvCxnSpPr>
        <p:spPr>
          <a:xfrm>
            <a:off x="4247151" y="4768875"/>
            <a:ext cx="74462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13">
            <a:extLst>
              <a:ext uri="{FF2B5EF4-FFF2-40B4-BE49-F238E27FC236}">
                <a16:creationId xmlns:a16="http://schemas.microsoft.com/office/drawing/2014/main" id="{24240426-7EEE-0390-497B-2164706C4A69}"/>
              </a:ext>
            </a:extLst>
          </p:cNvPr>
          <p:cNvSpPr txBox="1"/>
          <p:nvPr/>
        </p:nvSpPr>
        <p:spPr>
          <a:xfrm>
            <a:off x="3006667" y="3358574"/>
            <a:ext cx="513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0:N</a:t>
            </a:r>
          </a:p>
        </p:txBody>
      </p:sp>
      <p:sp>
        <p:nvSpPr>
          <p:cNvPr id="23" name="TextBox 14">
            <a:extLst>
              <a:ext uri="{FF2B5EF4-FFF2-40B4-BE49-F238E27FC236}">
                <a16:creationId xmlns:a16="http://schemas.microsoft.com/office/drawing/2014/main" id="{8E38D4E6-F850-F9A4-D611-69AC9F299C41}"/>
              </a:ext>
            </a:extLst>
          </p:cNvPr>
          <p:cNvSpPr txBox="1"/>
          <p:nvPr/>
        </p:nvSpPr>
        <p:spPr>
          <a:xfrm>
            <a:off x="4322323" y="4462527"/>
            <a:ext cx="4812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1:1</a:t>
            </a:r>
          </a:p>
        </p:txBody>
      </p:sp>
      <p:sp>
        <p:nvSpPr>
          <p:cNvPr id="25" name="Rectangle 5">
            <a:extLst>
              <a:ext uri="{FF2B5EF4-FFF2-40B4-BE49-F238E27FC236}">
                <a16:creationId xmlns:a16="http://schemas.microsoft.com/office/drawing/2014/main" id="{DB249757-F8E6-E159-CD65-A15CAAF01BCF}"/>
              </a:ext>
            </a:extLst>
          </p:cNvPr>
          <p:cNvSpPr/>
          <p:nvPr/>
        </p:nvSpPr>
        <p:spPr>
          <a:xfrm>
            <a:off x="4991771" y="4273575"/>
            <a:ext cx="18288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Documento</a:t>
            </a:r>
          </a:p>
        </p:txBody>
      </p:sp>
      <p:sp>
        <p:nvSpPr>
          <p:cNvPr id="79" name="CasellaDiTesto 78">
            <a:extLst>
              <a:ext uri="{FF2B5EF4-FFF2-40B4-BE49-F238E27FC236}">
                <a16:creationId xmlns:a16="http://schemas.microsoft.com/office/drawing/2014/main" id="{F2716784-B978-C91A-B815-BEA0B5BF58C2}"/>
              </a:ext>
            </a:extLst>
          </p:cNvPr>
          <p:cNvSpPr txBox="1"/>
          <p:nvPr/>
        </p:nvSpPr>
        <p:spPr>
          <a:xfrm>
            <a:off x="4684665" y="5224846"/>
            <a:ext cx="279949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Aptos" panose="02110004020202020204"/>
                <a:ea typeface="+mn-ea"/>
                <a:cs typeface="+mn-cs"/>
              </a:rPr>
              <a:t>ID</a:t>
            </a: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 Nome, </a:t>
            </a:r>
            <a:r>
              <a:rPr kumimoji="0" lang="it-IT" sz="1800" b="0" i="0" u="none" strike="noStrike" kern="1200" cap="none" spc="0" normalizeH="0" baseline="0" noProof="0" dirty="0" err="1">
                <a:ln>
                  <a:noFill/>
                </a:ln>
                <a:solidFill>
                  <a:prstClr val="black"/>
                </a:solidFill>
                <a:effectLst/>
                <a:uLnTx/>
                <a:uFillTx/>
                <a:latin typeface="Aptos" panose="02110004020202020204"/>
                <a:ea typeface="+mn-ea"/>
                <a:cs typeface="+mn-cs"/>
              </a:rPr>
              <a:t>dataCreazione</a:t>
            </a:r>
            <a:r>
              <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rPr>
              <a:t>, Sommario, Tipo</a:t>
            </a:r>
          </a:p>
        </p:txBody>
      </p:sp>
    </p:spTree>
    <p:extLst>
      <p:ext uri="{BB962C8B-B14F-4D97-AF65-F5344CB8AC3E}">
        <p14:creationId xmlns:p14="http://schemas.microsoft.com/office/powerpoint/2010/main" val="154813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EB86E-1345-6B77-A624-779AF8104CAD}"/>
              </a:ext>
            </a:extLst>
          </p:cNvPr>
          <p:cNvSpPr>
            <a:spLocks noGrp="1"/>
          </p:cNvSpPr>
          <p:nvPr>
            <p:ph type="title"/>
          </p:nvPr>
        </p:nvSpPr>
        <p:spPr>
          <a:xfrm>
            <a:off x="169607" y="315963"/>
            <a:ext cx="4018935" cy="618101"/>
          </a:xfrm>
        </p:spPr>
        <p:txBody>
          <a:bodyPr>
            <a:normAutofit fontScale="90000"/>
          </a:bodyPr>
          <a:lstStyle/>
          <a:p>
            <a:r>
              <a:rPr lang="it-IT" dirty="0"/>
              <a:t>Database </a:t>
            </a:r>
            <a:r>
              <a:rPr lang="en-US" dirty="0"/>
              <a:t>Creation</a:t>
            </a:r>
          </a:p>
        </p:txBody>
      </p:sp>
      <p:sp>
        <p:nvSpPr>
          <p:cNvPr id="5" name="TextBox 6">
            <a:extLst>
              <a:ext uri="{FF2B5EF4-FFF2-40B4-BE49-F238E27FC236}">
                <a16:creationId xmlns:a16="http://schemas.microsoft.com/office/drawing/2014/main" id="{C75BA05A-48A6-D40B-16A9-E03F7D6D3067}"/>
              </a:ext>
            </a:extLst>
          </p:cNvPr>
          <p:cNvSpPr txBox="1"/>
          <p:nvPr/>
        </p:nvSpPr>
        <p:spPr>
          <a:xfrm>
            <a:off x="2389024" y="2852636"/>
            <a:ext cx="7413951"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CREATE TABLE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progetto</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cartella</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idcartella</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INT NOT NULL AUTO_INCREMENT,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nome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dataCreazione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DATE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creatore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cartellaPadre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INT NULL DEFAULT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PRIMARY KEY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idcartella</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INDEX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username_idx</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creatore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ASC) VISIBLE,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CONSTRAINT `username` FOREIGN KEY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creatore</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REFERENCES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progetto</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`.`user` (`username`)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ON DELETE CASCADE   ON UPDATE NO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7" name="CasellaDiTesto 6">
            <a:extLst>
              <a:ext uri="{FF2B5EF4-FFF2-40B4-BE49-F238E27FC236}">
                <a16:creationId xmlns:a16="http://schemas.microsoft.com/office/drawing/2014/main" id="{7950CF70-97A4-730B-9FDB-EE5072A79777}"/>
              </a:ext>
            </a:extLst>
          </p:cNvPr>
          <p:cNvSpPr txBox="1"/>
          <p:nvPr/>
        </p:nvSpPr>
        <p:spPr>
          <a:xfrm>
            <a:off x="2389024" y="1016187"/>
            <a:ext cx="5486400"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CREATE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TABLE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progetto`.`user</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`username`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`email` VARCHAR(100)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`password`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PRIMARY</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KEY (`username`)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89400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a:extLst>
              <a:ext uri="{FF2B5EF4-FFF2-40B4-BE49-F238E27FC236}">
                <a16:creationId xmlns:a16="http://schemas.microsoft.com/office/drawing/2014/main" id="{D61589C8-9414-5698-ECCF-07141B9FB012}"/>
              </a:ext>
            </a:extLst>
          </p:cNvPr>
          <p:cNvSpPr txBox="1"/>
          <p:nvPr/>
        </p:nvSpPr>
        <p:spPr>
          <a:xfrm>
            <a:off x="1683640" y="889843"/>
            <a:ext cx="8824719"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CREATE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TABLE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progetto`.`documento</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iddocumento</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INT NOT NULL AUTO_INCREMENT,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`nome`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datacreazione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DATE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`sommario` VARCHAR(100)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`tipo`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`creatore` VARCHAR(45)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cartellapadre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INT NOT NULL,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PRIMARY</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KEY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iddocumento</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INDEX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username_idx</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(`creatore` ASC)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VISIBLE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INDEX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idcartella_idx</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cartellapadre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ASC)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VISIBLE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CONSTRAINT</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`username`    FOREIGN KEY (`creatore`)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REFERENCES</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progetto`.`user</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(`username`)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ON DELETE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CASCADE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ON UPDATE NO ACTION,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CONSTRAINT</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idcartella</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FOREIGN KEY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cartellapadre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REFERENCES</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progetto`.`cartella</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idcartella</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ON DELETE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CASCADE</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ON UPDATE NO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28129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6ABA95-D827-B5A2-1F5B-923F9DA9E18A}"/>
              </a:ext>
            </a:extLst>
          </p:cNvPr>
          <p:cNvSpPr>
            <a:spLocks noGrp="1"/>
          </p:cNvSpPr>
          <p:nvPr>
            <p:ph type="title"/>
          </p:nvPr>
        </p:nvSpPr>
        <p:spPr>
          <a:xfrm>
            <a:off x="159774" y="137279"/>
            <a:ext cx="7312742" cy="814746"/>
          </a:xfrm>
        </p:spPr>
        <p:txBody>
          <a:bodyPr>
            <a:normAutofit fontScale="90000"/>
          </a:bodyPr>
          <a:lstStyle/>
          <a:p>
            <a:r>
              <a:rPr lang="it-IT" dirty="0"/>
              <a:t>Application </a:t>
            </a:r>
            <a:r>
              <a:rPr lang="en-GB" dirty="0"/>
              <a:t>requirements</a:t>
            </a:r>
            <a:r>
              <a:rPr lang="it-IT" dirty="0"/>
              <a:t> </a:t>
            </a:r>
            <a:r>
              <a:rPr lang="en-US" dirty="0"/>
              <a:t>analysis</a:t>
            </a:r>
          </a:p>
        </p:txBody>
      </p:sp>
      <p:sp>
        <p:nvSpPr>
          <p:cNvPr id="5" name="CasellaDiTesto 4">
            <a:extLst>
              <a:ext uri="{FF2B5EF4-FFF2-40B4-BE49-F238E27FC236}">
                <a16:creationId xmlns:a16="http://schemas.microsoft.com/office/drawing/2014/main" id="{3601A666-B055-A279-B312-556176BF07A3}"/>
              </a:ext>
            </a:extLst>
          </p:cNvPr>
          <p:cNvSpPr txBox="1"/>
          <p:nvPr/>
        </p:nvSpPr>
        <p:spPr>
          <a:xfrm>
            <a:off x="159774" y="952025"/>
            <a:ext cx="11513574" cy="5355312"/>
          </a:xfrm>
          <a:prstGeom prst="rect">
            <a:avLst/>
          </a:prstGeom>
          <a:noFill/>
        </p:spPr>
        <p:txBody>
          <a:bodyPr wrap="square">
            <a:spAutoFit/>
          </a:bodyPr>
          <a:lstStyle/>
          <a:p>
            <a:pPr marL="0" indent="0" algn="just">
              <a:buNone/>
            </a:pPr>
            <a:r>
              <a:rPr lang="it-IT" sz="1900" dirty="0"/>
              <a:t>L’applicazione supporta </a:t>
            </a:r>
            <a:r>
              <a:rPr lang="it-IT" sz="1900" dirty="0">
                <a:solidFill>
                  <a:srgbClr val="A02B93">
                    <a:lumMod val="60000"/>
                    <a:lumOff val="40000"/>
                  </a:srgbClr>
                </a:solidFill>
                <a:latin typeface="Aptos" panose="02110004020202020204"/>
              </a:rPr>
              <a:t>registrazione e login </a:t>
            </a:r>
            <a:r>
              <a:rPr lang="it-IT" sz="1900" dirty="0"/>
              <a:t>mediante una </a:t>
            </a:r>
            <a:r>
              <a:rPr lang="it-IT" sz="1900" dirty="0">
                <a:solidFill>
                  <a:srgbClr val="FF0000"/>
                </a:solidFill>
              </a:rPr>
              <a:t>pagina pubblica </a:t>
            </a:r>
            <a:r>
              <a:rPr lang="it-IT" sz="1900" dirty="0"/>
              <a:t>con opportune </a:t>
            </a:r>
            <a:r>
              <a:rPr lang="it-IT" sz="1900" dirty="0">
                <a:solidFill>
                  <a:srgbClr val="00B050"/>
                </a:solidFill>
                <a:latin typeface="Aptos" panose="02110004020202020204"/>
              </a:rPr>
              <a:t>form</a:t>
            </a:r>
            <a:r>
              <a:rPr lang="it-IT" sz="1900" dirty="0"/>
              <a:t>. La registrazione controlla la validità sintattica dell’indirizzo di email e l’uguaglianza tra i campi “password” e “ripeti password”, anche a lato client. La registrazione controlla l’unicità dello username. </a:t>
            </a:r>
          </a:p>
          <a:p>
            <a:pPr marL="0" indent="0" algn="just">
              <a:buNone/>
            </a:pPr>
            <a:r>
              <a:rPr lang="it-IT" sz="1900" dirty="0"/>
              <a:t>Dopo il </a:t>
            </a:r>
            <a:r>
              <a:rPr lang="it-IT" sz="1900" dirty="0">
                <a:solidFill>
                  <a:srgbClr val="0070C0"/>
                </a:solidFill>
                <a:latin typeface="Aptos" panose="02110004020202020204"/>
              </a:rPr>
              <a:t>login</a:t>
            </a:r>
            <a:r>
              <a:rPr lang="it-IT" sz="1900" dirty="0"/>
              <a:t> dell’utente, </a:t>
            </a:r>
            <a:r>
              <a:rPr lang="it-IT" sz="1900" dirty="0">
                <a:latin typeface="Aptos" panose="02110004020202020204"/>
              </a:rPr>
              <a:t>l’intera</a:t>
            </a:r>
            <a:r>
              <a:rPr lang="it-IT" sz="1900" dirty="0"/>
              <a:t> </a:t>
            </a:r>
            <a:r>
              <a:rPr lang="it-IT" sz="1900" dirty="0">
                <a:latin typeface="Aptos" panose="02110004020202020204"/>
              </a:rPr>
              <a:t>applicazione</a:t>
            </a:r>
            <a:r>
              <a:rPr lang="it-IT" sz="1900" dirty="0"/>
              <a:t> è realizzata con </a:t>
            </a:r>
            <a:r>
              <a:rPr lang="it-IT" sz="1900" dirty="0">
                <a:solidFill>
                  <a:srgbClr val="FF0000"/>
                </a:solidFill>
              </a:rPr>
              <a:t>un’unica pagina</a:t>
            </a:r>
            <a:r>
              <a:rPr lang="it-IT" sz="1900" dirty="0"/>
              <a:t>. </a:t>
            </a:r>
          </a:p>
          <a:p>
            <a:pPr marL="0" indent="0" algn="just">
              <a:buNone/>
            </a:pPr>
            <a:r>
              <a:rPr lang="it-IT" sz="1900" dirty="0"/>
              <a:t>Ogni interazione dell’utente è gestita senza ricaricare completamente la pagina, ma produce l’invocazione asincrona del server e l’eventuale modifica del contenuto da aggiornare a seguito dell’evento.</a:t>
            </a:r>
          </a:p>
          <a:p>
            <a:pPr marL="0" indent="0" algn="just">
              <a:buNone/>
            </a:pPr>
            <a:r>
              <a:rPr lang="it-IT" sz="1900" dirty="0"/>
              <a:t>Errori a lato server devono essere segnalati mediante un </a:t>
            </a:r>
            <a:r>
              <a:rPr lang="it-IT" sz="1900" dirty="0">
                <a:solidFill>
                  <a:srgbClr val="00B050"/>
                </a:solidFill>
                <a:latin typeface="Aptos" panose="02110004020202020204"/>
              </a:rPr>
              <a:t>messaggio di allerta </a:t>
            </a:r>
            <a:r>
              <a:rPr lang="it-IT" sz="1900" dirty="0"/>
              <a:t>all’interno della pagina.</a:t>
            </a:r>
          </a:p>
          <a:p>
            <a:pPr marL="0" indent="0" algn="just">
              <a:buNone/>
            </a:pPr>
            <a:r>
              <a:rPr lang="it-IT" sz="1900" dirty="0"/>
              <a:t>La funzione di </a:t>
            </a:r>
            <a:r>
              <a:rPr lang="it-IT" sz="1900" dirty="0">
                <a:solidFill>
                  <a:srgbClr val="A02B93">
                    <a:lumMod val="60000"/>
                    <a:lumOff val="40000"/>
                  </a:srgbClr>
                </a:solidFill>
                <a:latin typeface="Aptos" panose="02110004020202020204"/>
              </a:rPr>
              <a:t>spostamento di un documento </a:t>
            </a:r>
            <a:r>
              <a:rPr lang="it-IT" sz="1900" dirty="0"/>
              <a:t>è realizzata mediante </a:t>
            </a:r>
            <a:r>
              <a:rPr lang="it-IT" sz="1900" dirty="0">
                <a:solidFill>
                  <a:srgbClr val="0070C0"/>
                </a:solidFill>
                <a:latin typeface="Aptos" panose="02110004020202020204"/>
              </a:rPr>
              <a:t>drag and drop</a:t>
            </a:r>
            <a:r>
              <a:rPr lang="it-IT" sz="1900" dirty="0"/>
              <a:t>.</a:t>
            </a:r>
          </a:p>
          <a:p>
            <a:pPr marL="0" indent="0" algn="just">
              <a:buNone/>
            </a:pPr>
            <a:r>
              <a:rPr lang="it-IT" sz="1900" dirty="0"/>
              <a:t>La funzione di </a:t>
            </a:r>
            <a:r>
              <a:rPr lang="it-IT" sz="1900" dirty="0">
                <a:solidFill>
                  <a:srgbClr val="A02B93">
                    <a:lumMod val="60000"/>
                    <a:lumOff val="40000"/>
                  </a:srgbClr>
                </a:solidFill>
                <a:latin typeface="Aptos" panose="02110004020202020204"/>
              </a:rPr>
              <a:t>creazione di una sottocartella </a:t>
            </a:r>
            <a:r>
              <a:rPr lang="it-IT" sz="1900" dirty="0"/>
              <a:t>è realizzata nella pagina HOME mediante un </a:t>
            </a:r>
            <a:r>
              <a:rPr lang="it-IT" sz="1900" dirty="0">
                <a:solidFill>
                  <a:srgbClr val="00B050"/>
                </a:solidFill>
                <a:latin typeface="Aptos" panose="02110004020202020204"/>
              </a:rPr>
              <a:t>bottone AGGIUNGI SOTTOCARTELLA </a:t>
            </a:r>
            <a:r>
              <a:rPr lang="it-IT" sz="1900" dirty="0"/>
              <a:t>posto di fianco ad ogni cartella. La </a:t>
            </a:r>
            <a:r>
              <a:rPr lang="it-IT" sz="1900" dirty="0">
                <a:solidFill>
                  <a:srgbClr val="0070C0"/>
                </a:solidFill>
                <a:latin typeface="Aptos" panose="02110004020202020204"/>
              </a:rPr>
              <a:t>pressione del bottone </a:t>
            </a:r>
            <a:r>
              <a:rPr lang="it-IT" sz="1900" dirty="0"/>
              <a:t>fa apparire un </a:t>
            </a:r>
            <a:r>
              <a:rPr lang="it-IT" sz="1900" dirty="0">
                <a:solidFill>
                  <a:srgbClr val="00B050"/>
                </a:solidFill>
                <a:latin typeface="Aptos" panose="02110004020202020204"/>
              </a:rPr>
              <a:t>campo di input </a:t>
            </a:r>
            <a:r>
              <a:rPr lang="it-IT" sz="1900" dirty="0"/>
              <a:t>per l’inserimento del nome della cartella da inserire.</a:t>
            </a:r>
          </a:p>
          <a:p>
            <a:pPr marL="0" indent="0" algn="just">
              <a:buNone/>
            </a:pPr>
            <a:r>
              <a:rPr lang="it-IT" sz="1900" dirty="0"/>
              <a:t>La funzione di </a:t>
            </a:r>
            <a:r>
              <a:rPr lang="it-IT" sz="1900" dirty="0">
                <a:solidFill>
                  <a:srgbClr val="A02B93">
                    <a:lumMod val="60000"/>
                    <a:lumOff val="40000"/>
                  </a:srgbClr>
                </a:solidFill>
                <a:latin typeface="Aptos" panose="02110004020202020204"/>
              </a:rPr>
              <a:t>creazione di un documento </a:t>
            </a:r>
            <a:r>
              <a:rPr lang="it-IT" sz="1900" dirty="0"/>
              <a:t>è realizzata nella pagina HOME mediante un </a:t>
            </a:r>
            <a:r>
              <a:rPr lang="it-IT" sz="1900" dirty="0">
                <a:solidFill>
                  <a:srgbClr val="00B050"/>
                </a:solidFill>
                <a:latin typeface="Aptos" panose="02110004020202020204"/>
              </a:rPr>
              <a:t>bottone AGGIUNGI DOCUMENTO</a:t>
            </a:r>
            <a:r>
              <a:rPr lang="it-IT" sz="1900" dirty="0"/>
              <a:t> posto di fianco ad ogni cartella. La </a:t>
            </a:r>
            <a:r>
              <a:rPr lang="it-IT" sz="1900" dirty="0">
                <a:solidFill>
                  <a:srgbClr val="0070C0"/>
                </a:solidFill>
                <a:latin typeface="Aptos" panose="02110004020202020204"/>
              </a:rPr>
              <a:t>pressione del bottone </a:t>
            </a:r>
            <a:r>
              <a:rPr lang="it-IT" sz="1900" dirty="0"/>
              <a:t>fa apparire una </a:t>
            </a:r>
            <a:r>
              <a:rPr lang="it-IT" sz="1900" dirty="0">
                <a:solidFill>
                  <a:srgbClr val="00B050"/>
                </a:solidFill>
                <a:latin typeface="Aptos" panose="02110004020202020204"/>
              </a:rPr>
              <a:t>form di input per l’inserimento dei dati </a:t>
            </a:r>
            <a:r>
              <a:rPr lang="it-IT" sz="1900" dirty="0"/>
              <a:t>del documento.</a:t>
            </a:r>
          </a:p>
          <a:p>
            <a:pPr marL="0" indent="0" algn="just">
              <a:buNone/>
            </a:pPr>
            <a:r>
              <a:rPr lang="it-IT" sz="1900" dirty="0"/>
              <a:t>Si aggiunge una </a:t>
            </a:r>
            <a:r>
              <a:rPr lang="it-IT" sz="1900" dirty="0">
                <a:solidFill>
                  <a:srgbClr val="00B050"/>
                </a:solidFill>
                <a:latin typeface="Aptos" panose="02110004020202020204"/>
              </a:rPr>
              <a:t>cartella</a:t>
            </a:r>
            <a:r>
              <a:rPr lang="it-IT" sz="1900" dirty="0"/>
              <a:t> </a:t>
            </a:r>
            <a:r>
              <a:rPr lang="it-IT" sz="1900" dirty="0">
                <a:solidFill>
                  <a:srgbClr val="00B050"/>
                </a:solidFill>
                <a:latin typeface="Aptos" panose="02110004020202020204"/>
              </a:rPr>
              <a:t>denominata “cestino”</a:t>
            </a:r>
            <a:r>
              <a:rPr lang="it-IT" sz="1900" dirty="0">
                <a:latin typeface="Aptos" panose="02110004020202020204"/>
              </a:rPr>
              <a:t>.</a:t>
            </a:r>
            <a:r>
              <a:rPr lang="it-IT" sz="1900" dirty="0">
                <a:solidFill>
                  <a:srgbClr val="00B050"/>
                </a:solidFill>
                <a:latin typeface="Aptos" panose="02110004020202020204"/>
              </a:rPr>
              <a:t> </a:t>
            </a:r>
            <a:r>
              <a:rPr lang="it-IT" sz="1900" dirty="0"/>
              <a:t>Il </a:t>
            </a:r>
            <a:r>
              <a:rPr lang="it-IT" sz="1900" dirty="0">
                <a:solidFill>
                  <a:srgbClr val="0070C0"/>
                </a:solidFill>
                <a:latin typeface="Aptos" panose="02110004020202020204"/>
              </a:rPr>
              <a:t>drag and drop </a:t>
            </a:r>
            <a:r>
              <a:rPr lang="it-IT" sz="1900" dirty="0"/>
              <a:t>di un documento o di una cartella nel cestino </a:t>
            </a:r>
            <a:r>
              <a:rPr lang="it-IT" sz="1900" dirty="0">
                <a:latin typeface="Aptos" panose="02110004020202020204"/>
              </a:rPr>
              <a:t>comporta</a:t>
            </a:r>
            <a:r>
              <a:rPr lang="it-IT" sz="1900" dirty="0">
                <a:solidFill>
                  <a:srgbClr val="0070C0"/>
                </a:solidFill>
                <a:latin typeface="Aptos" panose="02110004020202020204"/>
              </a:rPr>
              <a:t> </a:t>
            </a:r>
            <a:r>
              <a:rPr lang="it-IT" sz="1900" dirty="0">
                <a:solidFill>
                  <a:srgbClr val="A02B93">
                    <a:lumMod val="60000"/>
                    <a:lumOff val="40000"/>
                  </a:srgbClr>
                </a:solidFill>
                <a:latin typeface="Aptos" panose="02110004020202020204"/>
              </a:rPr>
              <a:t>la cancellazione</a:t>
            </a:r>
            <a:r>
              <a:rPr lang="it-IT" sz="1900" dirty="0"/>
              <a:t>. Prima di inviare il comando di cancellazione al server </a:t>
            </a:r>
            <a:r>
              <a:rPr lang="it-IT" sz="1900" dirty="0">
                <a:solidFill>
                  <a:srgbClr val="0070C0"/>
                </a:solidFill>
                <a:latin typeface="Aptos" panose="02110004020202020204"/>
              </a:rPr>
              <a:t>l’utente vede </a:t>
            </a:r>
            <a:r>
              <a:rPr lang="it-IT" sz="1900" dirty="0"/>
              <a:t>una </a:t>
            </a:r>
            <a:r>
              <a:rPr lang="it-IT" sz="1900" dirty="0">
                <a:solidFill>
                  <a:srgbClr val="00B050"/>
                </a:solidFill>
                <a:latin typeface="Aptos" panose="02110004020202020204"/>
              </a:rPr>
              <a:t>finestra modale di conferma</a:t>
            </a:r>
            <a:r>
              <a:rPr lang="it-IT" sz="1900" dirty="0"/>
              <a:t> e può decidere se </a:t>
            </a:r>
            <a:r>
              <a:rPr lang="it-IT" sz="1900" dirty="0">
                <a:solidFill>
                  <a:srgbClr val="0070C0"/>
                </a:solidFill>
                <a:latin typeface="Aptos" panose="02110004020202020204"/>
              </a:rPr>
              <a:t>annullare</a:t>
            </a:r>
            <a:r>
              <a:rPr lang="it-IT" sz="1900" dirty="0"/>
              <a:t> l’operazione o </a:t>
            </a:r>
            <a:r>
              <a:rPr lang="it-IT" sz="1900" dirty="0">
                <a:solidFill>
                  <a:srgbClr val="0070C0"/>
                </a:solidFill>
                <a:latin typeface="Aptos" panose="02110004020202020204"/>
              </a:rPr>
              <a:t>procedere</a:t>
            </a:r>
            <a:r>
              <a:rPr lang="it-IT" sz="1900" dirty="0"/>
              <a:t>. La cancellazione di una cartella comporta la </a:t>
            </a:r>
            <a:r>
              <a:rPr lang="it-IT" sz="1900" dirty="0">
                <a:solidFill>
                  <a:srgbClr val="A02B93">
                    <a:lumMod val="60000"/>
                    <a:lumOff val="40000"/>
                  </a:srgbClr>
                </a:solidFill>
                <a:latin typeface="Aptos" panose="02110004020202020204"/>
              </a:rPr>
              <a:t>cancellazione integrale e ricorsiva </a:t>
            </a:r>
            <a:r>
              <a:rPr lang="it-IT" sz="1900" dirty="0">
                <a:latin typeface="Aptos" panose="02110004020202020204"/>
              </a:rPr>
              <a:t>del contenuto </a:t>
            </a:r>
            <a:r>
              <a:rPr lang="it-IT" sz="1900" dirty="0"/>
              <a:t>dalla base di dati (documenti e cartelle).</a:t>
            </a:r>
          </a:p>
        </p:txBody>
      </p:sp>
      <p:sp>
        <p:nvSpPr>
          <p:cNvPr id="7" name="CasellaDiTesto 6">
            <a:extLst>
              <a:ext uri="{FF2B5EF4-FFF2-40B4-BE49-F238E27FC236}">
                <a16:creationId xmlns:a16="http://schemas.microsoft.com/office/drawing/2014/main" id="{0598F141-2C1B-64B3-28B4-3DFBB65062E4}"/>
              </a:ext>
            </a:extLst>
          </p:cNvPr>
          <p:cNvSpPr txBox="1"/>
          <p:nvPr/>
        </p:nvSpPr>
        <p:spPr>
          <a:xfrm>
            <a:off x="8008373" y="165137"/>
            <a:ext cx="343637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ptos" panose="02110004020202020204"/>
                <a:ea typeface="+mn-ea"/>
                <a:cs typeface="+mn-cs"/>
              </a:rPr>
              <a:t>Pages (views)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800" b="0" i="0" u="none" strike="noStrike" kern="1200" cap="none" spc="0" normalizeH="0" baseline="0" noProof="0" dirty="0">
                <a:ln>
                  <a:noFill/>
                </a:ln>
                <a:solidFill>
                  <a:srgbClr val="00B050"/>
                </a:solidFill>
                <a:effectLst/>
                <a:uLnTx/>
                <a:uFillTx/>
                <a:latin typeface="Aptos" panose="02110004020202020204"/>
                <a:ea typeface="+mn-ea"/>
                <a:cs typeface="+mn-cs"/>
              </a:rPr>
              <a:t>view components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800" b="0" i="0" u="none" strike="noStrike" kern="1200" cap="none" spc="0" normalizeH="0" baseline="0" noProof="0" dirty="0">
                <a:ln>
                  <a:noFill/>
                </a:ln>
                <a:solidFill>
                  <a:srgbClr val="0070C0"/>
                </a:solidFill>
                <a:effectLst/>
                <a:uLnTx/>
                <a:uFillTx/>
                <a:latin typeface="Aptos" panose="02110004020202020204"/>
                <a:ea typeface="+mn-ea"/>
                <a:cs typeface="+mn-cs"/>
              </a:rPr>
              <a:t>events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18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actions</a:t>
            </a:r>
          </a:p>
        </p:txBody>
      </p:sp>
      <p:sp>
        <p:nvSpPr>
          <p:cNvPr id="3" name="CasellaDiTesto 2">
            <a:extLst>
              <a:ext uri="{FF2B5EF4-FFF2-40B4-BE49-F238E27FC236}">
                <a16:creationId xmlns:a16="http://schemas.microsoft.com/office/drawing/2014/main" id="{D7112251-4550-E169-3987-C2941F13E759}"/>
              </a:ext>
            </a:extLst>
          </p:cNvPr>
          <p:cNvSpPr txBox="1"/>
          <p:nvPr/>
        </p:nvSpPr>
        <p:spPr>
          <a:xfrm>
            <a:off x="8743333" y="1820974"/>
            <a:ext cx="3448667" cy="384721"/>
          </a:xfrm>
          <a:prstGeom prst="rect">
            <a:avLst/>
          </a:prstGeom>
          <a:noFill/>
        </p:spPr>
        <p:txBody>
          <a:bodyPr wrap="square" rtlCol="0">
            <a:spAutoFit/>
          </a:bodyPr>
          <a:lstStyle/>
          <a:p>
            <a:r>
              <a:rPr lang="it-IT" sz="1900" dirty="0">
                <a:solidFill>
                  <a:srgbClr val="00B050"/>
                </a:solidFill>
                <a:latin typeface="Aptos" panose="02110004020202020204"/>
              </a:rPr>
              <a:t>(Albero di cartelle e documenti)</a:t>
            </a:r>
          </a:p>
        </p:txBody>
      </p:sp>
    </p:spTree>
    <p:extLst>
      <p:ext uri="{BB962C8B-B14F-4D97-AF65-F5344CB8AC3E}">
        <p14:creationId xmlns:p14="http://schemas.microsoft.com/office/powerpoint/2010/main" val="420756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3EC3C7-5766-F93E-8866-8B5226D0D6EE}"/>
              </a:ext>
            </a:extLst>
          </p:cNvPr>
          <p:cNvSpPr>
            <a:spLocks noGrp="1"/>
          </p:cNvSpPr>
          <p:nvPr>
            <p:ph type="title"/>
          </p:nvPr>
        </p:nvSpPr>
        <p:spPr>
          <a:xfrm>
            <a:off x="228600" y="207143"/>
            <a:ext cx="7578213" cy="568940"/>
          </a:xfrm>
        </p:spPr>
        <p:txBody>
          <a:bodyPr>
            <a:normAutofit fontScale="90000"/>
          </a:bodyPr>
          <a:lstStyle/>
          <a:p>
            <a:r>
              <a:rPr lang="it-IT" dirty="0"/>
              <a:t>Completamento delle specifiche</a:t>
            </a:r>
          </a:p>
        </p:txBody>
      </p:sp>
      <p:sp>
        <p:nvSpPr>
          <p:cNvPr id="3" name="Segnaposto contenuto 2">
            <a:extLst>
              <a:ext uri="{FF2B5EF4-FFF2-40B4-BE49-F238E27FC236}">
                <a16:creationId xmlns:a16="http://schemas.microsoft.com/office/drawing/2014/main" id="{B36FD6D0-45FC-323C-257F-86DD40E023A5}"/>
              </a:ext>
            </a:extLst>
          </p:cNvPr>
          <p:cNvSpPr>
            <a:spLocks noGrp="1"/>
          </p:cNvSpPr>
          <p:nvPr>
            <p:ph idx="1"/>
          </p:nvPr>
        </p:nvSpPr>
        <p:spPr>
          <a:xfrm>
            <a:off x="314632" y="1009470"/>
            <a:ext cx="11720052" cy="5342169"/>
          </a:xfrm>
        </p:spPr>
        <p:txBody>
          <a:bodyPr>
            <a:normAutofit/>
          </a:bodyPr>
          <a:lstStyle/>
          <a:p>
            <a:r>
              <a:rPr lang="it-IT" dirty="0"/>
              <a:t>Due cartelle nella stessa cartella non possono avere lo stesso nome</a:t>
            </a:r>
          </a:p>
          <a:p>
            <a:r>
              <a:rPr lang="it-IT" dirty="0"/>
              <a:t>Due documenti nella stessa cartella non possono avere lo stesso nome </a:t>
            </a:r>
          </a:p>
          <a:p>
            <a:r>
              <a:rPr lang="it-IT" dirty="0"/>
              <a:t>Tutti i dati di cartelle e documenti sono obbligatori</a:t>
            </a:r>
          </a:p>
          <a:p>
            <a:r>
              <a:rPr lang="it-IT" dirty="0"/>
              <a:t>La data di creazione di documenti e cartelle non è inserita dall’utente</a:t>
            </a:r>
          </a:p>
          <a:p>
            <a:r>
              <a:rPr lang="it-IT" dirty="0"/>
              <a:t>Non è possibile spostare una cartella una volta creata (se non nel cestino)</a:t>
            </a:r>
          </a:p>
          <a:p>
            <a:r>
              <a:rPr lang="it-IT" sz="2800" dirty="0"/>
              <a:t>La funzione di creazione di una cartella </a:t>
            </a:r>
            <a:r>
              <a:rPr lang="it-IT" dirty="0"/>
              <a:t>‘</a:t>
            </a:r>
            <a:r>
              <a:rPr lang="it-IT" sz="2800" dirty="0"/>
              <a:t>root’ è realizzata nella pagina HOME mediante un bottone AGGIUNGI CARTELLA posto </a:t>
            </a:r>
            <a:r>
              <a:rPr lang="it-IT" dirty="0"/>
              <a:t>in cima </a:t>
            </a:r>
            <a:r>
              <a:rPr lang="it-IT" sz="2800" dirty="0"/>
              <a:t>all’albero. La pressione del bottone fa apparire un campo di input per l’inserimento del nome della cartella da inserire.</a:t>
            </a:r>
          </a:p>
          <a:p>
            <a:r>
              <a:rPr lang="it-IT" dirty="0"/>
              <a:t>Sono presenti bottoni per nascondere i form di creazione e i dettagli del documento selezionato</a:t>
            </a:r>
            <a:endParaRPr lang="it-IT" sz="2800" dirty="0"/>
          </a:p>
        </p:txBody>
      </p:sp>
    </p:spTree>
    <p:extLst>
      <p:ext uri="{BB962C8B-B14F-4D97-AF65-F5344CB8AC3E}">
        <p14:creationId xmlns:p14="http://schemas.microsoft.com/office/powerpoint/2010/main" val="109038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F5311-538B-1E7A-EE6B-338728A8881D}"/>
              </a:ext>
            </a:extLst>
          </p:cNvPr>
          <p:cNvSpPr>
            <a:spLocks noGrp="1"/>
          </p:cNvSpPr>
          <p:nvPr>
            <p:ph type="title"/>
          </p:nvPr>
        </p:nvSpPr>
        <p:spPr>
          <a:xfrm>
            <a:off x="346587" y="237306"/>
            <a:ext cx="8732296" cy="628996"/>
          </a:xfrm>
        </p:spPr>
        <p:txBody>
          <a:bodyPr>
            <a:normAutofit fontScale="90000"/>
          </a:bodyPr>
          <a:lstStyle/>
          <a:p>
            <a:r>
              <a:rPr lang="it-IT" dirty="0"/>
              <a:t>Application design – Login / </a:t>
            </a:r>
            <a:r>
              <a:rPr lang="it-IT" dirty="0" err="1"/>
              <a:t>Registration</a:t>
            </a:r>
            <a:endParaRPr lang="it-IT" dirty="0"/>
          </a:p>
        </p:txBody>
      </p:sp>
      <p:sp>
        <p:nvSpPr>
          <p:cNvPr id="48" name="Google Shape;197;p33">
            <a:extLst>
              <a:ext uri="{FF2B5EF4-FFF2-40B4-BE49-F238E27FC236}">
                <a16:creationId xmlns:a16="http://schemas.microsoft.com/office/drawing/2014/main" id="{7D036724-D324-DAD3-8B33-AA6BA91147F5}"/>
              </a:ext>
            </a:extLst>
          </p:cNvPr>
          <p:cNvSpPr/>
          <p:nvPr/>
        </p:nvSpPr>
        <p:spPr>
          <a:xfrm>
            <a:off x="518356" y="1149248"/>
            <a:ext cx="4050799" cy="437648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49" name="Google Shape;198;p33">
            <a:extLst>
              <a:ext uri="{FF2B5EF4-FFF2-40B4-BE49-F238E27FC236}">
                <a16:creationId xmlns:a16="http://schemas.microsoft.com/office/drawing/2014/main" id="{E50A6B64-EB41-7F35-1014-17987A015CDE}"/>
              </a:ext>
            </a:extLst>
          </p:cNvPr>
          <p:cNvSpPr/>
          <p:nvPr/>
        </p:nvSpPr>
        <p:spPr>
          <a:xfrm>
            <a:off x="1358527" y="1784236"/>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50" name="Google Shape;199;p33">
            <a:extLst>
              <a:ext uri="{FF2B5EF4-FFF2-40B4-BE49-F238E27FC236}">
                <a16:creationId xmlns:a16="http://schemas.microsoft.com/office/drawing/2014/main" id="{A4B88D03-B8A9-30D5-F2D9-8FB055A445EC}"/>
              </a:ext>
            </a:extLst>
          </p:cNvPr>
          <p:cNvSpPr/>
          <p:nvPr/>
        </p:nvSpPr>
        <p:spPr>
          <a:xfrm>
            <a:off x="8412557" y="4614116"/>
            <a:ext cx="2669117"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51" name="Google Shape;200;p33">
            <a:extLst>
              <a:ext uri="{FF2B5EF4-FFF2-40B4-BE49-F238E27FC236}">
                <a16:creationId xmlns:a16="http://schemas.microsoft.com/office/drawing/2014/main" id="{3F8C11A8-2DED-2DF6-906C-3704156FC414}"/>
              </a:ext>
            </a:extLst>
          </p:cNvPr>
          <p:cNvSpPr/>
          <p:nvPr/>
        </p:nvSpPr>
        <p:spPr>
          <a:xfrm>
            <a:off x="3125921" y="2034569"/>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204;p33">
            <a:extLst>
              <a:ext uri="{FF2B5EF4-FFF2-40B4-BE49-F238E27FC236}">
                <a16:creationId xmlns:a16="http://schemas.microsoft.com/office/drawing/2014/main" id="{FBFC3EC2-1A94-17D6-D4A2-0EC7497D0C49}"/>
              </a:ext>
            </a:extLst>
          </p:cNvPr>
          <p:cNvSpPr txBox="1"/>
          <p:nvPr/>
        </p:nvSpPr>
        <p:spPr>
          <a:xfrm>
            <a:off x="3597143" y="181167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54" name="Google Shape;205;p33">
            <a:extLst>
              <a:ext uri="{FF2B5EF4-FFF2-40B4-BE49-F238E27FC236}">
                <a16:creationId xmlns:a16="http://schemas.microsoft.com/office/drawing/2014/main" id="{91381DAA-5566-9CB7-23D8-A50ABE393D54}"/>
              </a:ext>
            </a:extLst>
          </p:cNvPr>
          <p:cNvCxnSpPr>
            <a:cxnSpLocks/>
            <a:stCxn id="61" idx="4"/>
          </p:cNvCxnSpPr>
          <p:nvPr/>
        </p:nvCxnSpPr>
        <p:spPr>
          <a:xfrm rot="5400000">
            <a:off x="4897751" y="2226036"/>
            <a:ext cx="442368" cy="1118841"/>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07;p33">
            <a:extLst>
              <a:ext uri="{FF2B5EF4-FFF2-40B4-BE49-F238E27FC236}">
                <a16:creationId xmlns:a16="http://schemas.microsoft.com/office/drawing/2014/main" id="{EAAE1B05-8370-B58C-95FE-14006802AD9B}"/>
              </a:ext>
            </a:extLst>
          </p:cNvPr>
          <p:cNvSpPr txBox="1"/>
          <p:nvPr/>
        </p:nvSpPr>
        <p:spPr>
          <a:xfrm>
            <a:off x="3424751" y="2598258"/>
            <a:ext cx="1944227" cy="3558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56" name="Google Shape;208;p33">
            <a:extLst>
              <a:ext uri="{FF2B5EF4-FFF2-40B4-BE49-F238E27FC236}">
                <a16:creationId xmlns:a16="http://schemas.microsoft.com/office/drawing/2014/main" id="{5C0F37C6-053B-01C3-1C45-7BD51B007D3D}"/>
              </a:ext>
            </a:extLst>
          </p:cNvPr>
          <p:cNvSpPr txBox="1"/>
          <p:nvPr/>
        </p:nvSpPr>
        <p:spPr>
          <a:xfrm>
            <a:off x="5592803" y="1299596"/>
            <a:ext cx="2186700" cy="307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username, password</a:t>
            </a:r>
            <a:endParaRPr sz="1800">
              <a:solidFill>
                <a:schemeClr val="dk1"/>
              </a:solidFill>
              <a:latin typeface="Calibri"/>
              <a:ea typeface="Calibri"/>
              <a:cs typeface="Calibri"/>
              <a:sym typeface="Calibri"/>
            </a:endParaRPr>
          </a:p>
        </p:txBody>
      </p:sp>
      <p:cxnSp>
        <p:nvCxnSpPr>
          <p:cNvPr id="57" name="Google Shape;209;p33">
            <a:extLst>
              <a:ext uri="{FF2B5EF4-FFF2-40B4-BE49-F238E27FC236}">
                <a16:creationId xmlns:a16="http://schemas.microsoft.com/office/drawing/2014/main" id="{D009858B-71C9-30E0-19F1-F3C6578AEE56}"/>
              </a:ext>
            </a:extLst>
          </p:cNvPr>
          <p:cNvCxnSpPr>
            <a:cxnSpLocks/>
          </p:cNvCxnSpPr>
          <p:nvPr/>
        </p:nvCxnSpPr>
        <p:spPr>
          <a:xfrm flipH="1">
            <a:off x="4971471" y="1427597"/>
            <a:ext cx="622760" cy="737664"/>
          </a:xfrm>
          <a:prstGeom prst="straightConnector1">
            <a:avLst/>
          </a:prstGeom>
          <a:noFill/>
          <a:ln w="9525" cap="flat" cmpd="sng">
            <a:solidFill>
              <a:srgbClr val="4A7DBA"/>
            </a:solidFill>
            <a:prstDash val="solid"/>
            <a:round/>
            <a:headEnd type="none" w="sm" len="sm"/>
            <a:tailEnd type="none" w="sm" len="sm"/>
          </a:ln>
        </p:spPr>
      </p:cxnSp>
      <p:sp>
        <p:nvSpPr>
          <p:cNvPr id="58" name="Google Shape;202;p33">
            <a:extLst>
              <a:ext uri="{FF2B5EF4-FFF2-40B4-BE49-F238E27FC236}">
                <a16:creationId xmlns:a16="http://schemas.microsoft.com/office/drawing/2014/main" id="{2680BBE7-05B9-5EB3-1EC8-8A050FD3DF13}"/>
              </a:ext>
            </a:extLst>
          </p:cNvPr>
          <p:cNvSpPr/>
          <p:nvPr/>
        </p:nvSpPr>
        <p:spPr>
          <a:xfrm>
            <a:off x="5480749" y="1910507"/>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Check</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Login</a:t>
            </a:r>
            <a:endParaRPr sz="1800" dirty="0">
              <a:solidFill>
                <a:schemeClr val="dk1"/>
              </a:solidFill>
              <a:latin typeface="Calibri"/>
              <a:ea typeface="Calibri"/>
              <a:cs typeface="Calibri"/>
              <a:sym typeface="Calibri"/>
            </a:endParaRPr>
          </a:p>
        </p:txBody>
      </p:sp>
      <p:cxnSp>
        <p:nvCxnSpPr>
          <p:cNvPr id="59" name="Google Shape;210;p33">
            <a:extLst>
              <a:ext uri="{FF2B5EF4-FFF2-40B4-BE49-F238E27FC236}">
                <a16:creationId xmlns:a16="http://schemas.microsoft.com/office/drawing/2014/main" id="{2E09BD80-86C7-3967-FF23-BEF0CD7AB8B8}"/>
              </a:ext>
            </a:extLst>
          </p:cNvPr>
          <p:cNvCxnSpPr>
            <a:stCxn id="51" idx="6"/>
            <a:endCxn id="58" idx="5"/>
          </p:cNvCxnSpPr>
          <p:nvPr/>
        </p:nvCxnSpPr>
        <p:spPr>
          <a:xfrm>
            <a:off x="3413953" y="2142581"/>
            <a:ext cx="2128142" cy="1331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Google Shape;211;p33">
            <a:extLst>
              <a:ext uri="{FF2B5EF4-FFF2-40B4-BE49-F238E27FC236}">
                <a16:creationId xmlns:a16="http://schemas.microsoft.com/office/drawing/2014/main" id="{7778AF94-F3FB-8652-99BF-2DF10287DAAA}"/>
              </a:ext>
            </a:extLst>
          </p:cNvPr>
          <p:cNvSpPr/>
          <p:nvPr/>
        </p:nvSpPr>
        <p:spPr>
          <a:xfrm>
            <a:off x="6686153" y="2064350"/>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206;p33">
            <a:extLst>
              <a:ext uri="{FF2B5EF4-FFF2-40B4-BE49-F238E27FC236}">
                <a16:creationId xmlns:a16="http://schemas.microsoft.com/office/drawing/2014/main" id="{4FF54641-100E-BEA2-DE1D-2500370DFF8B}"/>
              </a:ext>
            </a:extLst>
          </p:cNvPr>
          <p:cNvSpPr/>
          <p:nvPr/>
        </p:nvSpPr>
        <p:spPr>
          <a:xfrm>
            <a:off x="5534339" y="2348248"/>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212;p33">
            <a:extLst>
              <a:ext uri="{FF2B5EF4-FFF2-40B4-BE49-F238E27FC236}">
                <a16:creationId xmlns:a16="http://schemas.microsoft.com/office/drawing/2014/main" id="{E7791D20-D030-8231-F2C6-05F3F7A4398E}"/>
              </a:ext>
            </a:extLst>
          </p:cNvPr>
          <p:cNvSpPr txBox="1"/>
          <p:nvPr/>
        </p:nvSpPr>
        <p:spPr>
          <a:xfrm>
            <a:off x="6984545" y="1815448"/>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user -&gt; session</a:t>
            </a:r>
            <a:endParaRPr sz="1800" dirty="0">
              <a:solidFill>
                <a:schemeClr val="dk1"/>
              </a:solidFill>
              <a:latin typeface="Calibri"/>
              <a:ea typeface="Calibri"/>
              <a:cs typeface="Calibri"/>
              <a:sym typeface="Calibri"/>
            </a:endParaRPr>
          </a:p>
        </p:txBody>
      </p:sp>
      <p:cxnSp>
        <p:nvCxnSpPr>
          <p:cNvPr id="63" name="Google Shape;213;p33">
            <a:extLst>
              <a:ext uri="{FF2B5EF4-FFF2-40B4-BE49-F238E27FC236}">
                <a16:creationId xmlns:a16="http://schemas.microsoft.com/office/drawing/2014/main" id="{8937E940-F727-FAB1-C9FB-4F8D9CF49BD3}"/>
              </a:ext>
            </a:extLst>
          </p:cNvPr>
          <p:cNvCxnSpPr>
            <a:cxnSpLocks/>
            <a:stCxn id="60" idx="6"/>
            <a:endCxn id="50" idx="3"/>
          </p:cNvCxnSpPr>
          <p:nvPr/>
        </p:nvCxnSpPr>
        <p:spPr>
          <a:xfrm>
            <a:off x="6974185" y="2172362"/>
            <a:ext cx="4107489" cy="3089754"/>
          </a:xfrm>
          <a:prstGeom prst="bentConnector3">
            <a:avLst>
              <a:gd name="adj1" fmla="val 105565"/>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200;p33">
            <a:extLst>
              <a:ext uri="{FF2B5EF4-FFF2-40B4-BE49-F238E27FC236}">
                <a16:creationId xmlns:a16="http://schemas.microsoft.com/office/drawing/2014/main" id="{7F4A3DCB-7CFA-61A2-8B69-262BC14D62C2}"/>
              </a:ext>
            </a:extLst>
          </p:cNvPr>
          <p:cNvSpPr/>
          <p:nvPr/>
        </p:nvSpPr>
        <p:spPr>
          <a:xfrm>
            <a:off x="8268540" y="5154103"/>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7" name="Elbow Connector 2">
            <a:extLst>
              <a:ext uri="{FF2B5EF4-FFF2-40B4-BE49-F238E27FC236}">
                <a16:creationId xmlns:a16="http://schemas.microsoft.com/office/drawing/2014/main" id="{8C97C77B-1BC1-AE64-3887-BC2FB9200CDD}"/>
              </a:ext>
            </a:extLst>
          </p:cNvPr>
          <p:cNvCxnSpPr>
            <a:cxnSpLocks/>
            <a:stCxn id="66" idx="2"/>
            <a:endCxn id="48" idx="2"/>
          </p:cNvCxnSpPr>
          <p:nvPr/>
        </p:nvCxnSpPr>
        <p:spPr>
          <a:xfrm rot="10800000" flipV="1">
            <a:off x="2543756" y="5262115"/>
            <a:ext cx="5724784" cy="263614"/>
          </a:xfrm>
          <a:prstGeom prst="bentConnector4">
            <a:avLst>
              <a:gd name="adj1" fmla="val 2938"/>
              <a:gd name="adj2" fmla="val 40254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8" name="Google Shape;204;p33">
            <a:extLst>
              <a:ext uri="{FF2B5EF4-FFF2-40B4-BE49-F238E27FC236}">
                <a16:creationId xmlns:a16="http://schemas.microsoft.com/office/drawing/2014/main" id="{CCCE3208-B33E-BAE7-3BF0-75C507196873}"/>
              </a:ext>
            </a:extLst>
          </p:cNvPr>
          <p:cNvSpPr txBox="1"/>
          <p:nvPr/>
        </p:nvSpPr>
        <p:spPr>
          <a:xfrm>
            <a:off x="7314935" y="6026711"/>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logout</a:t>
            </a:r>
            <a:endParaRPr sz="1800" dirty="0">
              <a:solidFill>
                <a:schemeClr val="dk1"/>
              </a:solidFill>
              <a:latin typeface="Calibri"/>
              <a:ea typeface="Calibri"/>
              <a:cs typeface="Calibri"/>
              <a:sym typeface="Calibri"/>
            </a:endParaRPr>
          </a:p>
        </p:txBody>
      </p:sp>
      <p:sp>
        <p:nvSpPr>
          <p:cNvPr id="75" name="Google Shape;198;p33">
            <a:extLst>
              <a:ext uri="{FF2B5EF4-FFF2-40B4-BE49-F238E27FC236}">
                <a16:creationId xmlns:a16="http://schemas.microsoft.com/office/drawing/2014/main" id="{5D13B9E1-0860-C8E1-0163-80AA9C6FBB2C}"/>
              </a:ext>
            </a:extLst>
          </p:cNvPr>
          <p:cNvSpPr/>
          <p:nvPr/>
        </p:nvSpPr>
        <p:spPr>
          <a:xfrm>
            <a:off x="979067" y="3060101"/>
            <a:ext cx="2404590" cy="1759648"/>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Registration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p>
          <a:p>
            <a:pPr marL="0" marR="0" lvl="0" indent="0" algn="ctr" rtl="0">
              <a:spcBef>
                <a:spcPts val="0"/>
              </a:spcBef>
              <a:spcAft>
                <a:spcPts val="0"/>
              </a:spcAft>
              <a:buNone/>
            </a:pPr>
            <a:r>
              <a:rPr lang="es-419" dirty="0">
                <a:solidFill>
                  <a:schemeClr val="dk1"/>
                </a:solidFill>
                <a:latin typeface="Calibri"/>
                <a:ea typeface="Calibri"/>
                <a:cs typeface="Calibri"/>
                <a:sym typeface="Calibri"/>
              </a:rPr>
              <a:t>Field: email,</a:t>
            </a:r>
            <a:endParaRPr dirty="0"/>
          </a:p>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field: password,</a:t>
            </a:r>
          </a:p>
          <a:p>
            <a:pPr marL="0" marR="0" lvl="0" indent="0" algn="ctr" rtl="0">
              <a:spcBef>
                <a:spcPts val="0"/>
              </a:spcBef>
              <a:spcAft>
                <a:spcPts val="0"/>
              </a:spcAft>
              <a:buNone/>
            </a:pPr>
            <a:r>
              <a:rPr lang="es-419" dirty="0">
                <a:solidFill>
                  <a:schemeClr val="dk1"/>
                </a:solidFill>
                <a:latin typeface="Calibri"/>
                <a:ea typeface="Calibri"/>
                <a:cs typeface="Calibri"/>
                <a:sym typeface="Calibri"/>
              </a:rPr>
              <a:t>Field: repeatPassword</a:t>
            </a:r>
            <a:r>
              <a:rPr lang="es-419"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96" name="Google Shape;200;p33">
            <a:extLst>
              <a:ext uri="{FF2B5EF4-FFF2-40B4-BE49-F238E27FC236}">
                <a16:creationId xmlns:a16="http://schemas.microsoft.com/office/drawing/2014/main" id="{5C8B2E3E-6712-0172-6321-239EBDFFF7BB}"/>
              </a:ext>
            </a:extLst>
          </p:cNvPr>
          <p:cNvSpPr/>
          <p:nvPr/>
        </p:nvSpPr>
        <p:spPr>
          <a:xfrm>
            <a:off x="3219458" y="3711233"/>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97" name="Google Shape;201;p33">
            <a:extLst>
              <a:ext uri="{FF2B5EF4-FFF2-40B4-BE49-F238E27FC236}">
                <a16:creationId xmlns:a16="http://schemas.microsoft.com/office/drawing/2014/main" id="{53A386FE-319A-B396-60F8-B0BF4D4D0710}"/>
              </a:ext>
            </a:extLst>
          </p:cNvPr>
          <p:cNvCxnSpPr>
            <a:cxnSpLocks/>
            <a:stCxn id="101" idx="2"/>
            <a:endCxn id="50" idx="0"/>
          </p:cNvCxnSpPr>
          <p:nvPr/>
        </p:nvCxnSpPr>
        <p:spPr>
          <a:xfrm>
            <a:off x="7304428" y="3836322"/>
            <a:ext cx="2442688" cy="77779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8" name="Google Shape;204;p33">
            <a:extLst>
              <a:ext uri="{FF2B5EF4-FFF2-40B4-BE49-F238E27FC236}">
                <a16:creationId xmlns:a16="http://schemas.microsoft.com/office/drawing/2014/main" id="{601C251A-2732-1ABD-AF0B-33379267ACC2}"/>
              </a:ext>
            </a:extLst>
          </p:cNvPr>
          <p:cNvSpPr txBox="1"/>
          <p:nvPr/>
        </p:nvSpPr>
        <p:spPr>
          <a:xfrm>
            <a:off x="3554282" y="3524575"/>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sp>
        <p:nvSpPr>
          <p:cNvPr id="99" name="Google Shape;208;p33">
            <a:extLst>
              <a:ext uri="{FF2B5EF4-FFF2-40B4-BE49-F238E27FC236}">
                <a16:creationId xmlns:a16="http://schemas.microsoft.com/office/drawing/2014/main" id="{CA4A7AFC-38CB-BC7A-1BE9-66B9E1186B42}"/>
              </a:ext>
            </a:extLst>
          </p:cNvPr>
          <p:cNvSpPr txBox="1"/>
          <p:nvPr/>
        </p:nvSpPr>
        <p:spPr>
          <a:xfrm>
            <a:off x="6289862" y="2659519"/>
            <a:ext cx="2789021" cy="58035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username, email, password, </a:t>
            </a:r>
          </a:p>
          <a:p>
            <a:pPr marL="0" marR="0" lvl="0" indent="0" algn="l" rtl="0">
              <a:spcBef>
                <a:spcPts val="0"/>
              </a:spcBef>
              <a:spcAft>
                <a:spcPts val="0"/>
              </a:spcAft>
              <a:buNone/>
            </a:pPr>
            <a:r>
              <a:rPr lang="es-419" dirty="0">
                <a:solidFill>
                  <a:schemeClr val="dk1"/>
                </a:solidFill>
                <a:latin typeface="Calibri"/>
                <a:ea typeface="Calibri"/>
                <a:cs typeface="Calibri"/>
                <a:sym typeface="Calibri"/>
              </a:rPr>
              <a:t>repeatPassword</a:t>
            </a:r>
            <a:endParaRPr sz="1800" dirty="0">
              <a:solidFill>
                <a:schemeClr val="dk1"/>
              </a:solidFill>
              <a:latin typeface="Calibri"/>
              <a:ea typeface="Calibri"/>
              <a:cs typeface="Calibri"/>
              <a:sym typeface="Calibri"/>
            </a:endParaRPr>
          </a:p>
        </p:txBody>
      </p:sp>
      <p:cxnSp>
        <p:nvCxnSpPr>
          <p:cNvPr id="100" name="Google Shape;209;p33">
            <a:extLst>
              <a:ext uri="{FF2B5EF4-FFF2-40B4-BE49-F238E27FC236}">
                <a16:creationId xmlns:a16="http://schemas.microsoft.com/office/drawing/2014/main" id="{D0A73F03-5F4A-BA31-F615-7E485FA108AA}"/>
              </a:ext>
            </a:extLst>
          </p:cNvPr>
          <p:cNvCxnSpPr>
            <a:cxnSpLocks/>
          </p:cNvCxnSpPr>
          <p:nvPr/>
        </p:nvCxnSpPr>
        <p:spPr>
          <a:xfrm flipH="1">
            <a:off x="5351459" y="2943417"/>
            <a:ext cx="938403" cy="882359"/>
          </a:xfrm>
          <a:prstGeom prst="straightConnector1">
            <a:avLst/>
          </a:prstGeom>
          <a:noFill/>
          <a:ln w="9525" cap="flat" cmpd="sng">
            <a:solidFill>
              <a:srgbClr val="4A7DBA"/>
            </a:solidFill>
            <a:prstDash val="solid"/>
            <a:round/>
            <a:headEnd type="none" w="sm" len="sm"/>
            <a:tailEnd type="none" w="sm" len="sm"/>
          </a:ln>
        </p:spPr>
      </p:cxnSp>
      <p:sp>
        <p:nvSpPr>
          <p:cNvPr id="101" name="Google Shape;202;p33">
            <a:extLst>
              <a:ext uri="{FF2B5EF4-FFF2-40B4-BE49-F238E27FC236}">
                <a16:creationId xmlns:a16="http://schemas.microsoft.com/office/drawing/2014/main" id="{B081916D-D994-5289-7338-60B99A53EF8E}"/>
              </a:ext>
            </a:extLst>
          </p:cNvPr>
          <p:cNvSpPr/>
          <p:nvPr/>
        </p:nvSpPr>
        <p:spPr>
          <a:xfrm>
            <a:off x="5997622" y="3590937"/>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a:solidFill>
                  <a:schemeClr val="dk1"/>
                </a:solidFill>
                <a:latin typeface="Calibri"/>
                <a:ea typeface="Calibri"/>
                <a:cs typeface="Calibri"/>
                <a:sym typeface="Calibri"/>
              </a:rPr>
              <a:t>Create User</a:t>
            </a:r>
            <a:endParaRPr sz="1800" dirty="0">
              <a:solidFill>
                <a:schemeClr val="dk1"/>
              </a:solidFill>
              <a:latin typeface="Calibri"/>
              <a:ea typeface="Calibri"/>
              <a:cs typeface="Calibri"/>
              <a:sym typeface="Calibri"/>
            </a:endParaRPr>
          </a:p>
        </p:txBody>
      </p:sp>
      <p:cxnSp>
        <p:nvCxnSpPr>
          <p:cNvPr id="102" name="Google Shape;210;p33">
            <a:extLst>
              <a:ext uri="{FF2B5EF4-FFF2-40B4-BE49-F238E27FC236}">
                <a16:creationId xmlns:a16="http://schemas.microsoft.com/office/drawing/2014/main" id="{5793F2A6-46AA-BAB2-DE1F-CCEF36E7FD71}"/>
              </a:ext>
            </a:extLst>
          </p:cNvPr>
          <p:cNvCxnSpPr>
            <a:stCxn id="96" idx="6"/>
            <a:endCxn id="101" idx="5"/>
          </p:cNvCxnSpPr>
          <p:nvPr/>
        </p:nvCxnSpPr>
        <p:spPr>
          <a:xfrm>
            <a:off x="3507490" y="3819245"/>
            <a:ext cx="2551478" cy="1707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3" name="Google Shape;211;p33">
            <a:extLst>
              <a:ext uri="{FF2B5EF4-FFF2-40B4-BE49-F238E27FC236}">
                <a16:creationId xmlns:a16="http://schemas.microsoft.com/office/drawing/2014/main" id="{5C7F4BB7-7EFD-563C-2018-51C4D8645836}"/>
              </a:ext>
            </a:extLst>
          </p:cNvPr>
          <p:cNvSpPr/>
          <p:nvPr/>
        </p:nvSpPr>
        <p:spPr>
          <a:xfrm>
            <a:off x="7171270" y="3731457"/>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212;p33">
            <a:extLst>
              <a:ext uri="{FF2B5EF4-FFF2-40B4-BE49-F238E27FC236}">
                <a16:creationId xmlns:a16="http://schemas.microsoft.com/office/drawing/2014/main" id="{71262F88-A16E-84D6-B6A0-039978AEEBCF}"/>
              </a:ext>
            </a:extLst>
          </p:cNvPr>
          <p:cNvSpPr txBox="1"/>
          <p:nvPr/>
        </p:nvSpPr>
        <p:spPr>
          <a:xfrm>
            <a:off x="7304428" y="3434333"/>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user -&gt; session</a:t>
            </a:r>
            <a:endParaRPr sz="1800" dirty="0">
              <a:solidFill>
                <a:schemeClr val="dk1"/>
              </a:solidFill>
              <a:latin typeface="Calibri"/>
              <a:ea typeface="Calibri"/>
              <a:cs typeface="Calibri"/>
              <a:sym typeface="Calibri"/>
            </a:endParaRPr>
          </a:p>
        </p:txBody>
      </p:sp>
      <p:sp>
        <p:nvSpPr>
          <p:cNvPr id="129" name="Google Shape;206;p33">
            <a:extLst>
              <a:ext uri="{FF2B5EF4-FFF2-40B4-BE49-F238E27FC236}">
                <a16:creationId xmlns:a16="http://schemas.microsoft.com/office/drawing/2014/main" id="{83E10381-DD49-6440-6FB8-27D0914BA17B}"/>
              </a:ext>
            </a:extLst>
          </p:cNvPr>
          <p:cNvSpPr/>
          <p:nvPr/>
        </p:nvSpPr>
        <p:spPr>
          <a:xfrm>
            <a:off x="6124043" y="4040444"/>
            <a:ext cx="288032" cy="216024"/>
          </a:xfrm>
          <a:prstGeom prst="ellipse">
            <a:avLst/>
          </a:prstGeom>
          <a:solidFill>
            <a:schemeClr val="bg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1" name="Elbow Connector 2">
            <a:extLst>
              <a:ext uri="{FF2B5EF4-FFF2-40B4-BE49-F238E27FC236}">
                <a16:creationId xmlns:a16="http://schemas.microsoft.com/office/drawing/2014/main" id="{FFAF7412-3EDB-0EAF-FDF3-DA9E135B41A8}"/>
              </a:ext>
            </a:extLst>
          </p:cNvPr>
          <p:cNvCxnSpPr>
            <a:cxnSpLocks/>
            <a:stCxn id="129" idx="4"/>
          </p:cNvCxnSpPr>
          <p:nvPr/>
        </p:nvCxnSpPr>
        <p:spPr>
          <a:xfrm rot="5400000">
            <a:off x="5166273" y="3659350"/>
            <a:ext cx="504668" cy="1698904"/>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2" name="Google Shape;207;p33">
            <a:extLst>
              <a:ext uri="{FF2B5EF4-FFF2-40B4-BE49-F238E27FC236}">
                <a16:creationId xmlns:a16="http://schemas.microsoft.com/office/drawing/2014/main" id="{7572CA17-C9FE-A250-3EAB-16F847887B48}"/>
              </a:ext>
            </a:extLst>
          </p:cNvPr>
          <p:cNvSpPr txBox="1"/>
          <p:nvPr/>
        </p:nvSpPr>
        <p:spPr>
          <a:xfrm>
            <a:off x="4583083" y="4744401"/>
            <a:ext cx="3002158" cy="6033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wrong user</a:t>
            </a:r>
            <a:r>
              <a:rPr lang="es-419" dirty="0">
                <a:solidFill>
                  <a:schemeClr val="dk1"/>
                </a:solidFill>
                <a:latin typeface="Calibri"/>
                <a:ea typeface="Calibri"/>
                <a:cs typeface="Calibri"/>
                <a:sym typeface="Calibri"/>
              </a:rPr>
              <a:t>, email,</a:t>
            </a:r>
            <a:r>
              <a:rPr lang="es-419" sz="1800" dirty="0">
                <a:solidFill>
                  <a:schemeClr val="dk1"/>
                </a:solidFill>
                <a:latin typeface="Calibri"/>
                <a:ea typeface="Calibri"/>
                <a:cs typeface="Calibri"/>
                <a:sym typeface="Calibri"/>
              </a:rPr>
              <a:t> password, </a:t>
            </a:r>
            <a:r>
              <a:rPr lang="es-419" dirty="0">
                <a:solidFill>
                  <a:schemeClr val="dk1"/>
                </a:solidFill>
                <a:latin typeface="Calibri"/>
                <a:ea typeface="Calibri"/>
                <a:cs typeface="Calibri"/>
                <a:sym typeface="Calibri"/>
              </a:rPr>
              <a:t>repeatPassword</a:t>
            </a:r>
            <a:endParaRPr sz="1800" dirty="0">
              <a:solidFill>
                <a:schemeClr val="dk1"/>
              </a:solidFill>
              <a:latin typeface="Calibri"/>
              <a:ea typeface="Calibri"/>
              <a:cs typeface="Calibri"/>
              <a:sym typeface="Calibri"/>
            </a:endParaRPr>
          </a:p>
        </p:txBody>
      </p:sp>
      <p:sp>
        <p:nvSpPr>
          <p:cNvPr id="5" name="Google Shape;214;p33">
            <a:extLst>
              <a:ext uri="{FF2B5EF4-FFF2-40B4-BE49-F238E27FC236}">
                <a16:creationId xmlns:a16="http://schemas.microsoft.com/office/drawing/2014/main" id="{B7E7D9D5-046E-B1A8-5885-0620228D03E0}"/>
              </a:ext>
            </a:extLst>
          </p:cNvPr>
          <p:cNvSpPr txBox="1"/>
          <p:nvPr/>
        </p:nvSpPr>
        <p:spPr>
          <a:xfrm>
            <a:off x="9713522" y="3908085"/>
            <a:ext cx="1368152" cy="652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directories, documents</a:t>
            </a:r>
            <a:endParaRPr sz="1800" dirty="0">
              <a:solidFill>
                <a:schemeClr val="dk1"/>
              </a:solidFill>
              <a:latin typeface="Calibri"/>
              <a:ea typeface="Calibri"/>
              <a:cs typeface="Calibri"/>
              <a:sym typeface="Calibri"/>
            </a:endParaRPr>
          </a:p>
        </p:txBody>
      </p:sp>
      <p:sp>
        <p:nvSpPr>
          <p:cNvPr id="6" name="Google Shape;214;p33">
            <a:extLst>
              <a:ext uri="{FF2B5EF4-FFF2-40B4-BE49-F238E27FC236}">
                <a16:creationId xmlns:a16="http://schemas.microsoft.com/office/drawing/2014/main" id="{353DA3B5-9037-ECEB-6A7D-018EF6320F4D}"/>
              </a:ext>
            </a:extLst>
          </p:cNvPr>
          <p:cNvSpPr txBox="1"/>
          <p:nvPr/>
        </p:nvSpPr>
        <p:spPr>
          <a:xfrm>
            <a:off x="10017286" y="2197313"/>
            <a:ext cx="1368152" cy="652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a:solidFill>
                  <a:schemeClr val="dk1"/>
                </a:solidFill>
                <a:latin typeface="Calibri"/>
                <a:ea typeface="Calibri"/>
                <a:cs typeface="Calibri"/>
                <a:sym typeface="Calibri"/>
              </a:rPr>
              <a:t>directories, documents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4751276"/>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2509</Words>
  <Application>Microsoft Office PowerPoint</Application>
  <PresentationFormat>Widescreen</PresentationFormat>
  <Paragraphs>473</Paragraphs>
  <Slides>22</Slides>
  <Notes>5</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22</vt:i4>
      </vt:variant>
    </vt:vector>
  </HeadingPairs>
  <TitlesOfParts>
    <vt:vector size="29" baseType="lpstr">
      <vt:lpstr>Aptos</vt:lpstr>
      <vt:lpstr>Aptos Display</vt:lpstr>
      <vt:lpstr>Arial</vt:lpstr>
      <vt:lpstr>Calibri</vt:lpstr>
      <vt:lpstr>Courier New</vt:lpstr>
      <vt:lpstr>1_Tema di Office</vt:lpstr>
      <vt:lpstr>Office Theme</vt:lpstr>
      <vt:lpstr>Documentazione progetto TIW</vt:lpstr>
      <vt:lpstr>Specifica RIA</vt:lpstr>
      <vt:lpstr>Data requirements analysis</vt:lpstr>
      <vt:lpstr>Database Design</vt:lpstr>
      <vt:lpstr>Database Creation</vt:lpstr>
      <vt:lpstr>Presentazione standard di PowerPoint</vt:lpstr>
      <vt:lpstr>Application requirements analysis</vt:lpstr>
      <vt:lpstr>Completamento delle specifiche</vt:lpstr>
      <vt:lpstr>Application design – Login / Registration</vt:lpstr>
      <vt:lpstr>Application design - Home</vt:lpstr>
      <vt:lpstr>Components</vt:lpstr>
      <vt:lpstr>Events &amp; Actions</vt:lpstr>
      <vt:lpstr>Evento: login</vt:lpstr>
      <vt:lpstr>Evento: Registration</vt:lpstr>
      <vt:lpstr>Evento: caricamento Home page </vt:lpstr>
      <vt:lpstr>Evento: click su «Aggiungi Cartella»</vt:lpstr>
      <vt:lpstr>Evento: click su «Crea Sottocartella»</vt:lpstr>
      <vt:lpstr>Evento: click su «Crea Documento»</vt:lpstr>
      <vt:lpstr>Evento: click su un documento</vt:lpstr>
      <vt:lpstr>Evento: drag di un documento e drop in una cartella</vt:lpstr>
      <vt:lpstr>Evento: drag di un elemento e drop nel cestino</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Bonfanti</dc:creator>
  <cp:lastModifiedBy>Matteo Bonfanti</cp:lastModifiedBy>
  <cp:revision>1</cp:revision>
  <dcterms:created xsi:type="dcterms:W3CDTF">2024-06-19T21:43:40Z</dcterms:created>
  <dcterms:modified xsi:type="dcterms:W3CDTF">2024-07-10T22:00:44Z</dcterms:modified>
</cp:coreProperties>
</file>