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055" r:id="rId2"/>
    <p:sldId id="1367" r:id="rId3"/>
    <p:sldId id="1390" r:id="rId4"/>
    <p:sldId id="1393" r:id="rId5"/>
    <p:sldId id="1394" r:id="rId6"/>
    <p:sldId id="1395" r:id="rId7"/>
    <p:sldId id="1396" r:id="rId8"/>
    <p:sldId id="1397" r:id="rId9"/>
    <p:sldId id="1391" r:id="rId10"/>
    <p:sldId id="1389" r:id="rId11"/>
    <p:sldId id="1386" r:id="rId12"/>
    <p:sldId id="1202" r:id="rId13"/>
  </p:sldIdLst>
  <p:sldSz cx="9144000" cy="6858000" type="screen4x3"/>
  <p:notesSz cx="6805613" cy="9939338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5">
          <p15:clr>
            <a:srgbClr val="A4A3A4"/>
          </p15:clr>
        </p15:guide>
        <p15:guide id="2" orient="horz" pos="3058">
          <p15:clr>
            <a:srgbClr val="A4A3A4"/>
          </p15:clr>
        </p15:guide>
        <p15:guide id="3" orient="horz" pos="4032">
          <p15:clr>
            <a:srgbClr val="A4A3A4"/>
          </p15:clr>
        </p15:guide>
        <p15:guide id="4" orient="horz" pos="3611">
          <p15:clr>
            <a:srgbClr val="A4A3A4"/>
          </p15:clr>
        </p15:guide>
        <p15:guide id="5" orient="horz" pos="1025">
          <p15:clr>
            <a:srgbClr val="A4A3A4"/>
          </p15:clr>
        </p15:guide>
        <p15:guide id="6" pos="1201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C" initials="I" lastIdx="27" clrIdx="0">
    <p:extLst>
      <p:ext uri="{19B8F6BF-5375-455C-9EA6-DF929625EA0E}">
        <p15:presenceInfo xmlns:p15="http://schemas.microsoft.com/office/powerpoint/2012/main" userId="ISC" providerId="None"/>
      </p:ext>
    </p:extLst>
  </p:cmAuthor>
  <p:cmAuthor id="2" name="Windows User" initials="W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FF6D70"/>
    <a:srgbClr val="FF7171"/>
    <a:srgbClr val="4476B2"/>
    <a:srgbClr val="E6E6E6"/>
    <a:srgbClr val="FF7979"/>
    <a:srgbClr val="FF5050"/>
    <a:srgbClr val="5974C5"/>
    <a:srgbClr val="B10202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4DA1DB-0B26-4B2D-85D6-D31EA0A8C7AF}" v="252" dt="2019-07-11T18:30:26.856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439" autoAdjust="0"/>
  </p:normalViewPr>
  <p:slideViewPr>
    <p:cSldViewPr snapToGrid="0" showGuides="1">
      <p:cViewPr varScale="1">
        <p:scale>
          <a:sx n="73" d="100"/>
          <a:sy n="73" d="100"/>
        </p:scale>
        <p:origin x="66" y="624"/>
      </p:cViewPr>
      <p:guideLst>
        <p:guide orient="horz" pos="1845"/>
        <p:guide orient="horz" pos="3058"/>
        <p:guide orient="horz" pos="4032"/>
        <p:guide orient="horz" pos="3611"/>
        <p:guide orient="horz" pos="1025"/>
        <p:guide pos="120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ongSang" userId="c8ee6006-c320-4749-b534-71e37e88ccdb" providerId="ADAL" clId="{6C4DA1DB-0B26-4B2D-85D6-D31EA0A8C7AF}"/>
    <pc:docChg chg="undo redo custSel addSld delSld modSld sldOrd">
      <pc:chgData name="KimBongSang" userId="c8ee6006-c320-4749-b534-71e37e88ccdb" providerId="ADAL" clId="{6C4DA1DB-0B26-4B2D-85D6-D31EA0A8C7AF}" dt="2019-07-11T18:35:03.380" v="3998" actId="20577"/>
      <pc:docMkLst>
        <pc:docMk/>
      </pc:docMkLst>
      <pc:sldChg chg="modSp">
        <pc:chgData name="KimBongSang" userId="c8ee6006-c320-4749-b534-71e37e88ccdb" providerId="ADAL" clId="{6C4DA1DB-0B26-4B2D-85D6-D31EA0A8C7AF}" dt="2019-07-11T16:49:56.241" v="3" actId="20577"/>
        <pc:sldMkLst>
          <pc:docMk/>
          <pc:sldMk cId="1436342642" sldId="1055"/>
        </pc:sldMkLst>
        <pc:spChg chg="mod">
          <ac:chgData name="KimBongSang" userId="c8ee6006-c320-4749-b534-71e37e88ccdb" providerId="ADAL" clId="{6C4DA1DB-0B26-4B2D-85D6-D31EA0A8C7AF}" dt="2019-07-11T16:49:56.241" v="3" actId="20577"/>
          <ac:spMkLst>
            <pc:docMk/>
            <pc:sldMk cId="1436342642" sldId="1055"/>
            <ac:spMk id="9" creationId="{00000000-0000-0000-0000-000000000000}"/>
          </ac:spMkLst>
        </pc:spChg>
      </pc:sldChg>
      <pc:sldChg chg="delSp modSp">
        <pc:chgData name="KimBongSang" userId="c8ee6006-c320-4749-b534-71e37e88ccdb" providerId="ADAL" clId="{6C4DA1DB-0B26-4B2D-85D6-D31EA0A8C7AF}" dt="2019-07-11T18:12:25.105" v="2662" actId="6549"/>
        <pc:sldMkLst>
          <pc:docMk/>
          <pc:sldMk cId="47788732" sldId="1367"/>
        </pc:sldMkLst>
        <pc:spChg chg="mod">
          <ac:chgData name="KimBongSang" userId="c8ee6006-c320-4749-b534-71e37e88ccdb" providerId="ADAL" clId="{6C4DA1DB-0B26-4B2D-85D6-D31EA0A8C7AF}" dt="2019-07-11T16:50:05.977" v="17" actId="20577"/>
          <ac:spMkLst>
            <pc:docMk/>
            <pc:sldMk cId="47788732" sldId="1367"/>
            <ac:spMk id="2" creationId="{F5F63D42-1E06-4A5B-9AAA-45F95E0B04D0}"/>
          </ac:spMkLst>
        </pc:spChg>
        <pc:spChg chg="mod">
          <ac:chgData name="KimBongSang" userId="c8ee6006-c320-4749-b534-71e37e88ccdb" providerId="ADAL" clId="{6C4DA1DB-0B26-4B2D-85D6-D31EA0A8C7AF}" dt="2019-07-11T18:12:25.105" v="2662" actId="6549"/>
          <ac:spMkLst>
            <pc:docMk/>
            <pc:sldMk cId="47788732" sldId="1367"/>
            <ac:spMk id="3" creationId="{08458E5A-D904-4F83-968A-D96BD79BB32E}"/>
          </ac:spMkLst>
        </pc:spChg>
        <pc:spChg chg="del mod">
          <ac:chgData name="KimBongSang" userId="c8ee6006-c320-4749-b534-71e37e88ccdb" providerId="ADAL" clId="{6C4DA1DB-0B26-4B2D-85D6-D31EA0A8C7AF}" dt="2019-07-11T17:00:38.850" v="572" actId="478"/>
          <ac:spMkLst>
            <pc:docMk/>
            <pc:sldMk cId="47788732" sldId="1367"/>
            <ac:spMk id="4" creationId="{68B4991D-9E70-4B7E-B0BC-6D7F6F1176C3}"/>
          </ac:spMkLst>
        </pc:spChg>
        <pc:spChg chg="del">
          <ac:chgData name="KimBongSang" userId="c8ee6006-c320-4749-b534-71e37e88ccdb" providerId="ADAL" clId="{6C4DA1DB-0B26-4B2D-85D6-D31EA0A8C7AF}" dt="2019-07-11T17:00:40.116" v="575" actId="478"/>
          <ac:spMkLst>
            <pc:docMk/>
            <pc:sldMk cId="47788732" sldId="1367"/>
            <ac:spMk id="5" creationId="{AB4FB5A5-EBAE-4065-A256-1D3E9E404C4B}"/>
          </ac:spMkLst>
        </pc:spChg>
        <pc:spChg chg="del mod">
          <ac:chgData name="KimBongSang" userId="c8ee6006-c320-4749-b534-71e37e88ccdb" providerId="ADAL" clId="{6C4DA1DB-0B26-4B2D-85D6-D31EA0A8C7AF}" dt="2019-07-11T17:00:36.567" v="570" actId="478"/>
          <ac:spMkLst>
            <pc:docMk/>
            <pc:sldMk cId="47788732" sldId="1367"/>
            <ac:spMk id="6" creationId="{52153FEE-BB22-432F-B525-6BEBB265316A}"/>
          </ac:spMkLst>
        </pc:spChg>
        <pc:spChg chg="del mod">
          <ac:chgData name="KimBongSang" userId="c8ee6006-c320-4749-b534-71e37e88ccdb" providerId="ADAL" clId="{6C4DA1DB-0B26-4B2D-85D6-D31EA0A8C7AF}" dt="2019-07-11T17:00:38.852" v="574"/>
          <ac:spMkLst>
            <pc:docMk/>
            <pc:sldMk cId="47788732" sldId="1367"/>
            <ac:spMk id="7" creationId="{48CA2EC5-C07E-4EE8-A7B2-758FB63FB923}"/>
          </ac:spMkLst>
        </pc:spChg>
      </pc:sldChg>
      <pc:sldChg chg="del">
        <pc:chgData name="KimBongSang" userId="c8ee6006-c320-4749-b534-71e37e88ccdb" providerId="ADAL" clId="{6C4DA1DB-0B26-4B2D-85D6-D31EA0A8C7AF}" dt="2019-07-11T18:05:39.359" v="2508" actId="2696"/>
        <pc:sldMkLst>
          <pc:docMk/>
          <pc:sldMk cId="2482924619" sldId="1368"/>
        </pc:sldMkLst>
      </pc:sldChg>
      <pc:sldChg chg="modSp">
        <pc:chgData name="KimBongSang" userId="c8ee6006-c320-4749-b534-71e37e88ccdb" providerId="ADAL" clId="{6C4DA1DB-0B26-4B2D-85D6-D31EA0A8C7AF}" dt="2019-07-11T18:13:51.520" v="2679" actId="255"/>
        <pc:sldMkLst>
          <pc:docMk/>
          <pc:sldMk cId="3739733913" sldId="1386"/>
        </pc:sldMkLst>
        <pc:spChg chg="mod">
          <ac:chgData name="KimBongSang" userId="c8ee6006-c320-4749-b534-71e37e88ccdb" providerId="ADAL" clId="{6C4DA1DB-0B26-4B2D-85D6-D31EA0A8C7AF}" dt="2019-07-11T18:13:51.520" v="2679" actId="255"/>
          <ac:spMkLst>
            <pc:docMk/>
            <pc:sldMk cId="3739733913" sldId="1386"/>
            <ac:spMk id="2" creationId="{D479E31B-A679-4AE2-A74F-D35A39E82A40}"/>
          </ac:spMkLst>
        </pc:spChg>
      </pc:sldChg>
      <pc:sldChg chg="modSp del">
        <pc:chgData name="KimBongSang" userId="c8ee6006-c320-4749-b534-71e37e88ccdb" providerId="ADAL" clId="{6C4DA1DB-0B26-4B2D-85D6-D31EA0A8C7AF}" dt="2019-07-11T18:05:56.795" v="2509" actId="2696"/>
        <pc:sldMkLst>
          <pc:docMk/>
          <pc:sldMk cId="338106087" sldId="1388"/>
        </pc:sldMkLst>
        <pc:spChg chg="mod">
          <ac:chgData name="KimBongSang" userId="c8ee6006-c320-4749-b534-71e37e88ccdb" providerId="ADAL" clId="{6C4DA1DB-0B26-4B2D-85D6-D31EA0A8C7AF}" dt="2019-07-11T17:30:04.107" v="806" actId="20577"/>
          <ac:spMkLst>
            <pc:docMk/>
            <pc:sldMk cId="338106087" sldId="1388"/>
            <ac:spMk id="2" creationId="{F5F63D42-1E06-4A5B-9AAA-45F95E0B04D0}"/>
          </ac:spMkLst>
        </pc:spChg>
        <pc:spChg chg="mod">
          <ac:chgData name="KimBongSang" userId="c8ee6006-c320-4749-b534-71e37e88ccdb" providerId="ADAL" clId="{6C4DA1DB-0B26-4B2D-85D6-D31EA0A8C7AF}" dt="2019-07-11T17:30:13.782" v="835" actId="20577"/>
          <ac:spMkLst>
            <pc:docMk/>
            <pc:sldMk cId="338106087" sldId="1388"/>
            <ac:spMk id="3" creationId="{08458E5A-D904-4F83-968A-D96BD79BB32E}"/>
          </ac:spMkLst>
        </pc:spChg>
      </pc:sldChg>
      <pc:sldChg chg="addSp delSp modSp">
        <pc:chgData name="KimBongSang" userId="c8ee6006-c320-4749-b534-71e37e88ccdb" providerId="ADAL" clId="{6C4DA1DB-0B26-4B2D-85D6-D31EA0A8C7AF}" dt="2019-07-11T18:18:10.313" v="2882" actId="688"/>
        <pc:sldMkLst>
          <pc:docMk/>
          <pc:sldMk cId="2239232316" sldId="1389"/>
        </pc:sldMkLst>
        <pc:spChg chg="mod">
          <ac:chgData name="KimBongSang" userId="c8ee6006-c320-4749-b534-71e37e88ccdb" providerId="ADAL" clId="{6C4DA1DB-0B26-4B2D-85D6-D31EA0A8C7AF}" dt="2019-07-11T18:13:43.919" v="2677" actId="255"/>
          <ac:spMkLst>
            <pc:docMk/>
            <pc:sldMk cId="2239232316" sldId="1389"/>
            <ac:spMk id="2" creationId="{F5F63D42-1E06-4A5B-9AAA-45F95E0B04D0}"/>
          </ac:spMkLst>
        </pc:spChg>
        <pc:spChg chg="add del">
          <ac:chgData name="KimBongSang" userId="c8ee6006-c320-4749-b534-71e37e88ccdb" providerId="ADAL" clId="{6C4DA1DB-0B26-4B2D-85D6-D31EA0A8C7AF}" dt="2019-07-11T18:13:36.856" v="2675"/>
          <ac:spMkLst>
            <pc:docMk/>
            <pc:sldMk cId="2239232316" sldId="1389"/>
            <ac:spMk id="4" creationId="{E407C0C0-D2E8-4F9C-84A2-A213EE2788F9}"/>
          </ac:spMkLst>
        </pc:spChg>
        <pc:spChg chg="add mod">
          <ac:chgData name="KimBongSang" userId="c8ee6006-c320-4749-b534-71e37e88ccdb" providerId="ADAL" clId="{6C4DA1DB-0B26-4B2D-85D6-D31EA0A8C7AF}" dt="2019-07-11T18:18:10.313" v="2882" actId="688"/>
          <ac:spMkLst>
            <pc:docMk/>
            <pc:sldMk cId="2239232316" sldId="1389"/>
            <ac:spMk id="6" creationId="{F348C021-381F-4ECD-8331-0A214A1EEC1A}"/>
          </ac:spMkLst>
        </pc:spChg>
      </pc:sldChg>
      <pc:sldChg chg="delSp modSp">
        <pc:chgData name="KimBongSang" userId="c8ee6006-c320-4749-b534-71e37e88ccdb" providerId="ADAL" clId="{6C4DA1DB-0B26-4B2D-85D6-D31EA0A8C7AF}" dt="2019-07-11T17:54:42.919" v="1854" actId="20577"/>
        <pc:sldMkLst>
          <pc:docMk/>
          <pc:sldMk cId="1208485303" sldId="1390"/>
        </pc:sldMkLst>
        <pc:spChg chg="mod">
          <ac:chgData name="KimBongSang" userId="c8ee6006-c320-4749-b534-71e37e88ccdb" providerId="ADAL" clId="{6C4DA1DB-0B26-4B2D-85D6-D31EA0A8C7AF}" dt="2019-07-11T17:01:32.699" v="612" actId="20577"/>
          <ac:spMkLst>
            <pc:docMk/>
            <pc:sldMk cId="1208485303" sldId="1390"/>
            <ac:spMk id="2" creationId="{F5F63D42-1E06-4A5B-9AAA-45F95E0B04D0}"/>
          </ac:spMkLst>
        </pc:spChg>
        <pc:spChg chg="mod">
          <ac:chgData name="KimBongSang" userId="c8ee6006-c320-4749-b534-71e37e88ccdb" providerId="ADAL" clId="{6C4DA1DB-0B26-4B2D-85D6-D31EA0A8C7AF}" dt="2019-07-11T17:54:42.919" v="1854" actId="20577"/>
          <ac:spMkLst>
            <pc:docMk/>
            <pc:sldMk cId="1208485303" sldId="1390"/>
            <ac:spMk id="3" creationId="{08458E5A-D904-4F83-968A-D96BD79BB32E}"/>
          </ac:spMkLst>
        </pc:spChg>
        <pc:picChg chg="del">
          <ac:chgData name="KimBongSang" userId="c8ee6006-c320-4749-b534-71e37e88ccdb" providerId="ADAL" clId="{6C4DA1DB-0B26-4B2D-85D6-D31EA0A8C7AF}" dt="2019-07-11T17:01:47.881" v="613" actId="478"/>
          <ac:picMkLst>
            <pc:docMk/>
            <pc:sldMk cId="1208485303" sldId="1390"/>
            <ac:picMk id="4" creationId="{2C62CABB-4DF0-4913-BF9B-A58BB61C6743}"/>
          </ac:picMkLst>
        </pc:picChg>
      </pc:sldChg>
      <pc:sldChg chg="addSp modSp ord">
        <pc:chgData name="KimBongSang" userId="c8ee6006-c320-4749-b534-71e37e88ccdb" providerId="ADAL" clId="{6C4DA1DB-0B26-4B2D-85D6-D31EA0A8C7AF}" dt="2019-07-11T18:17:58.201" v="2879" actId="1076"/>
        <pc:sldMkLst>
          <pc:docMk/>
          <pc:sldMk cId="480253426" sldId="1391"/>
        </pc:sldMkLst>
        <pc:spChg chg="mod">
          <ac:chgData name="KimBongSang" userId="c8ee6006-c320-4749-b534-71e37e88ccdb" providerId="ADAL" clId="{6C4DA1DB-0B26-4B2D-85D6-D31EA0A8C7AF}" dt="2019-07-11T18:13:27.399" v="2672" actId="255"/>
          <ac:spMkLst>
            <pc:docMk/>
            <pc:sldMk cId="480253426" sldId="1391"/>
            <ac:spMk id="2" creationId="{F5F63D42-1E06-4A5B-9AAA-45F95E0B04D0}"/>
          </ac:spMkLst>
        </pc:spChg>
        <pc:spChg chg="mod">
          <ac:chgData name="KimBongSang" userId="c8ee6006-c320-4749-b534-71e37e88ccdb" providerId="ADAL" clId="{6C4DA1DB-0B26-4B2D-85D6-D31EA0A8C7AF}" dt="2019-07-11T18:17:28.786" v="2840" actId="207"/>
          <ac:spMkLst>
            <pc:docMk/>
            <pc:sldMk cId="480253426" sldId="1391"/>
            <ac:spMk id="3" creationId="{08458E5A-D904-4F83-968A-D96BD79BB32E}"/>
          </ac:spMkLst>
        </pc:spChg>
        <pc:spChg chg="add mod">
          <ac:chgData name="KimBongSang" userId="c8ee6006-c320-4749-b534-71e37e88ccdb" providerId="ADAL" clId="{6C4DA1DB-0B26-4B2D-85D6-D31EA0A8C7AF}" dt="2019-07-11T18:17:11.680" v="2835" actId="1076"/>
          <ac:spMkLst>
            <pc:docMk/>
            <pc:sldMk cId="480253426" sldId="1391"/>
            <ac:spMk id="4" creationId="{4676BBAF-C155-4B5D-AB58-75072E796C53}"/>
          </ac:spMkLst>
        </pc:spChg>
        <pc:spChg chg="add mod">
          <ac:chgData name="KimBongSang" userId="c8ee6006-c320-4749-b534-71e37e88ccdb" providerId="ADAL" clId="{6C4DA1DB-0B26-4B2D-85D6-D31EA0A8C7AF}" dt="2019-07-11T18:17:14.592" v="2836" actId="1076"/>
          <ac:spMkLst>
            <pc:docMk/>
            <pc:sldMk cId="480253426" sldId="1391"/>
            <ac:spMk id="5" creationId="{5ED103EF-2EDA-48F2-A423-BB360D8800B1}"/>
          </ac:spMkLst>
        </pc:spChg>
        <pc:spChg chg="add mod">
          <ac:chgData name="KimBongSang" userId="c8ee6006-c320-4749-b534-71e37e88ccdb" providerId="ADAL" clId="{6C4DA1DB-0B26-4B2D-85D6-D31EA0A8C7AF}" dt="2019-07-11T18:17:24.624" v="2839" actId="1076"/>
          <ac:spMkLst>
            <pc:docMk/>
            <pc:sldMk cId="480253426" sldId="1391"/>
            <ac:spMk id="6" creationId="{8E02C415-5B12-45F8-9B88-917F244F3F31}"/>
          </ac:spMkLst>
        </pc:spChg>
        <pc:spChg chg="add mod">
          <ac:chgData name="KimBongSang" userId="c8ee6006-c320-4749-b534-71e37e88ccdb" providerId="ADAL" clId="{6C4DA1DB-0B26-4B2D-85D6-D31EA0A8C7AF}" dt="2019-07-11T18:17:58.201" v="2879" actId="1076"/>
          <ac:spMkLst>
            <pc:docMk/>
            <pc:sldMk cId="480253426" sldId="1391"/>
            <ac:spMk id="7" creationId="{BC42C601-FD6E-420F-891F-7DEE47B5AD97}"/>
          </ac:spMkLst>
        </pc:spChg>
      </pc:sldChg>
      <pc:sldChg chg="addSp delSp modSp">
        <pc:chgData name="KimBongSang" userId="c8ee6006-c320-4749-b534-71e37e88ccdb" providerId="ADAL" clId="{6C4DA1DB-0B26-4B2D-85D6-D31EA0A8C7AF}" dt="2019-07-11T17:28:59.909" v="751" actId="14100"/>
        <pc:sldMkLst>
          <pc:docMk/>
          <pc:sldMk cId="3799050912" sldId="1393"/>
        </pc:sldMkLst>
        <pc:spChg chg="mod">
          <ac:chgData name="KimBongSang" userId="c8ee6006-c320-4749-b534-71e37e88ccdb" providerId="ADAL" clId="{6C4DA1DB-0B26-4B2D-85D6-D31EA0A8C7AF}" dt="2019-07-11T17:27:32.140" v="740" actId="14100"/>
          <ac:spMkLst>
            <pc:docMk/>
            <pc:sldMk cId="3799050912" sldId="1393"/>
            <ac:spMk id="2" creationId="{F5F63D42-1E06-4A5B-9AAA-45F95E0B04D0}"/>
          </ac:spMkLst>
        </pc:spChg>
        <pc:spChg chg="del mod">
          <ac:chgData name="KimBongSang" userId="c8ee6006-c320-4749-b534-71e37e88ccdb" providerId="ADAL" clId="{6C4DA1DB-0B26-4B2D-85D6-D31EA0A8C7AF}" dt="2019-07-11T17:26:30.937" v="731"/>
          <ac:spMkLst>
            <pc:docMk/>
            <pc:sldMk cId="3799050912" sldId="1393"/>
            <ac:spMk id="3" creationId="{08458E5A-D904-4F83-968A-D96BD79BB32E}"/>
          </ac:spMkLst>
        </pc:spChg>
        <pc:spChg chg="add mod">
          <ac:chgData name="KimBongSang" userId="c8ee6006-c320-4749-b534-71e37e88ccdb" providerId="ADAL" clId="{6C4DA1DB-0B26-4B2D-85D6-D31EA0A8C7AF}" dt="2019-07-11T17:26:56.815" v="737" actId="478"/>
          <ac:spMkLst>
            <pc:docMk/>
            <pc:sldMk cId="3799050912" sldId="1393"/>
            <ac:spMk id="8" creationId="{689365DD-EDB8-4B61-A4B0-3132A66D6479}"/>
          </ac:spMkLst>
        </pc:spChg>
        <pc:picChg chg="del">
          <ac:chgData name="KimBongSang" userId="c8ee6006-c320-4749-b534-71e37e88ccdb" providerId="ADAL" clId="{6C4DA1DB-0B26-4B2D-85D6-D31EA0A8C7AF}" dt="2019-07-11T17:11:15.335" v="728" actId="478"/>
          <ac:picMkLst>
            <pc:docMk/>
            <pc:sldMk cId="3799050912" sldId="1393"/>
            <ac:picMk id="4" creationId="{2529555D-ECA8-4926-AAD2-6F83DAB35B16}"/>
          </ac:picMkLst>
        </pc:picChg>
        <pc:picChg chg="add del mod">
          <ac:chgData name="KimBongSang" userId="c8ee6006-c320-4749-b534-71e37e88ccdb" providerId="ADAL" clId="{6C4DA1DB-0B26-4B2D-85D6-D31EA0A8C7AF}" dt="2019-07-11T17:26:56.815" v="737" actId="478"/>
          <ac:picMkLst>
            <pc:docMk/>
            <pc:sldMk cId="3799050912" sldId="1393"/>
            <ac:picMk id="6" creationId="{FCC493CE-E6BA-4A4E-8360-FE9FDC72C9DF}"/>
          </ac:picMkLst>
        </pc:picChg>
        <pc:picChg chg="add mod">
          <ac:chgData name="KimBongSang" userId="c8ee6006-c320-4749-b534-71e37e88ccdb" providerId="ADAL" clId="{6C4DA1DB-0B26-4B2D-85D6-D31EA0A8C7AF}" dt="2019-07-11T17:28:59.909" v="751" actId="14100"/>
          <ac:picMkLst>
            <pc:docMk/>
            <pc:sldMk cId="3799050912" sldId="1393"/>
            <ac:picMk id="9" creationId="{1CC97404-D649-4D9C-A6C0-FF9F1EA87530}"/>
          </ac:picMkLst>
        </pc:picChg>
      </pc:sldChg>
      <pc:sldChg chg="addSp delSp modSp add">
        <pc:chgData name="KimBongSang" userId="c8ee6006-c320-4749-b534-71e37e88ccdb" providerId="ADAL" clId="{6C4DA1DB-0B26-4B2D-85D6-D31EA0A8C7AF}" dt="2019-07-11T17:29:07.341" v="754" actId="1076"/>
        <pc:sldMkLst>
          <pc:docMk/>
          <pc:sldMk cId="1944048155" sldId="1394"/>
        </pc:sldMkLst>
        <pc:spChg chg="del">
          <ac:chgData name="KimBongSang" userId="c8ee6006-c320-4749-b534-71e37e88ccdb" providerId="ADAL" clId="{6C4DA1DB-0B26-4B2D-85D6-D31EA0A8C7AF}" dt="2019-07-11T17:28:27.355" v="743"/>
          <ac:spMkLst>
            <pc:docMk/>
            <pc:sldMk cId="1944048155" sldId="1394"/>
            <ac:spMk id="8" creationId="{689365DD-EDB8-4B61-A4B0-3132A66D6479}"/>
          </ac:spMkLst>
        </pc:spChg>
        <pc:picChg chg="add mod modCrop">
          <ac:chgData name="KimBongSang" userId="c8ee6006-c320-4749-b534-71e37e88ccdb" providerId="ADAL" clId="{6C4DA1DB-0B26-4B2D-85D6-D31EA0A8C7AF}" dt="2019-07-11T17:29:07.341" v="754" actId="1076"/>
          <ac:picMkLst>
            <pc:docMk/>
            <pc:sldMk cId="1944048155" sldId="1394"/>
            <ac:picMk id="4" creationId="{6CF51B91-3DBD-4D92-B127-CF273ECC36FC}"/>
          </ac:picMkLst>
        </pc:picChg>
        <pc:picChg chg="del">
          <ac:chgData name="KimBongSang" userId="c8ee6006-c320-4749-b534-71e37e88ccdb" providerId="ADAL" clId="{6C4DA1DB-0B26-4B2D-85D6-D31EA0A8C7AF}" dt="2019-07-11T17:28:20.257" v="742" actId="478"/>
          <ac:picMkLst>
            <pc:docMk/>
            <pc:sldMk cId="1944048155" sldId="1394"/>
            <ac:picMk id="9" creationId="{1CC97404-D649-4D9C-A6C0-FF9F1EA87530}"/>
          </ac:picMkLst>
        </pc:picChg>
      </pc:sldChg>
      <pc:sldChg chg="modSp add">
        <pc:chgData name="KimBongSang" userId="c8ee6006-c320-4749-b534-71e37e88ccdb" providerId="ADAL" clId="{6C4DA1DB-0B26-4B2D-85D6-D31EA0A8C7AF}" dt="2019-07-11T18:05:02.595" v="2506" actId="6549"/>
        <pc:sldMkLst>
          <pc:docMk/>
          <pc:sldMk cId="219446114" sldId="1395"/>
        </pc:sldMkLst>
        <pc:spChg chg="mod">
          <ac:chgData name="KimBongSang" userId="c8ee6006-c320-4749-b534-71e37e88ccdb" providerId="ADAL" clId="{6C4DA1DB-0B26-4B2D-85D6-D31EA0A8C7AF}" dt="2019-07-11T17:43:00.290" v="1497" actId="20577"/>
          <ac:spMkLst>
            <pc:docMk/>
            <pc:sldMk cId="219446114" sldId="1395"/>
            <ac:spMk id="2" creationId="{2FC832C6-B966-497F-A5E0-588C4BED0E2F}"/>
          </ac:spMkLst>
        </pc:spChg>
        <pc:spChg chg="mod">
          <ac:chgData name="KimBongSang" userId="c8ee6006-c320-4749-b534-71e37e88ccdb" providerId="ADAL" clId="{6C4DA1DB-0B26-4B2D-85D6-D31EA0A8C7AF}" dt="2019-07-11T18:05:02.595" v="2506" actId="6549"/>
          <ac:spMkLst>
            <pc:docMk/>
            <pc:sldMk cId="219446114" sldId="1395"/>
            <ac:spMk id="3" creationId="{FAEF7A98-5912-4F1F-8CD4-41561FCBE376}"/>
          </ac:spMkLst>
        </pc:spChg>
      </pc:sldChg>
      <pc:sldChg chg="modSp add">
        <pc:chgData name="KimBongSang" userId="c8ee6006-c320-4749-b534-71e37e88ccdb" providerId="ADAL" clId="{6C4DA1DB-0B26-4B2D-85D6-D31EA0A8C7AF}" dt="2019-07-11T18:30:25.333" v="3631" actId="20577"/>
        <pc:sldMkLst>
          <pc:docMk/>
          <pc:sldMk cId="3043170752" sldId="1396"/>
        </pc:sldMkLst>
        <pc:spChg chg="mod">
          <ac:chgData name="KimBongSang" userId="c8ee6006-c320-4749-b534-71e37e88ccdb" providerId="ADAL" clId="{6C4DA1DB-0B26-4B2D-85D6-D31EA0A8C7AF}" dt="2019-07-11T18:30:25.333" v="3631" actId="20577"/>
          <ac:spMkLst>
            <pc:docMk/>
            <pc:sldMk cId="3043170752" sldId="1396"/>
            <ac:spMk id="3" creationId="{FAEF7A98-5912-4F1F-8CD4-41561FCBE376}"/>
          </ac:spMkLst>
        </pc:spChg>
      </pc:sldChg>
      <pc:sldChg chg="modSp add">
        <pc:chgData name="KimBongSang" userId="c8ee6006-c320-4749-b534-71e37e88ccdb" providerId="ADAL" clId="{6C4DA1DB-0B26-4B2D-85D6-D31EA0A8C7AF}" dt="2019-07-11T18:35:03.380" v="3998" actId="20577"/>
        <pc:sldMkLst>
          <pc:docMk/>
          <pc:sldMk cId="2080462866" sldId="1397"/>
        </pc:sldMkLst>
        <pc:spChg chg="mod">
          <ac:chgData name="KimBongSang" userId="c8ee6006-c320-4749-b534-71e37e88ccdb" providerId="ADAL" clId="{6C4DA1DB-0B26-4B2D-85D6-D31EA0A8C7AF}" dt="2019-07-11T18:35:03.380" v="3998" actId="20577"/>
          <ac:spMkLst>
            <pc:docMk/>
            <pc:sldMk cId="2080462866" sldId="1397"/>
            <ac:spMk id="3" creationId="{FAEF7A98-5912-4F1F-8CD4-41561FCBE37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481DB-C454-F848-85FD-7531C4681FA8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6CA0A-0570-CA48-872A-06252E209C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4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021A-BD82-6549-B6F0-C141B99A7573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F8F32-8FB8-B84B-82B3-E896E2106C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26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60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47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92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472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32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10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65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 anchor="t"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0760" y="3638826"/>
            <a:ext cx="6453932" cy="1174178"/>
          </a:xfr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999999"/>
                </a:solidFill>
              </a:defRPr>
            </a:lvl1pPr>
            <a:lvl2pPr marL="45720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200150" indent="0">
              <a:buFontTx/>
              <a:buNone/>
              <a:defRPr/>
            </a:lvl4pPr>
            <a:lvl5pPr marL="1600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7783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24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359265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line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8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2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7151"/>
            <a:ext cx="8229600" cy="481380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82706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65030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8189"/>
            <a:ext cx="8229600" cy="4813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90900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239967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872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650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482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14300" y="76200"/>
            <a:ext cx="8915400" cy="6494463"/>
          </a:xfrm>
          <a:prstGeom prst="roundRect">
            <a:avLst>
              <a:gd name="adj" fmla="val 4054"/>
            </a:avLst>
          </a:prstGeom>
          <a:solidFill>
            <a:schemeClr val="bg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888" y="0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1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522884" y="6591957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83D679-57E1-CE45-BC1C-B0838CBB0D09}" type="slidenum">
              <a:rPr lang="en-US" smtClean="0"/>
              <a:pPr/>
              <a:t>‹#›</a:t>
            </a:fld>
            <a:r>
              <a:rPr lang="en-US" dirty="0"/>
              <a:t>/11</a:t>
            </a:r>
          </a:p>
        </p:txBody>
      </p:sp>
      <p:pic>
        <p:nvPicPr>
          <p:cNvPr id="11" name="Picture 10" descr="ui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8" y="6609416"/>
            <a:ext cx="758282" cy="231872"/>
          </a:xfrm>
          <a:prstGeom prst="rect">
            <a:avLst/>
          </a:prstGeom>
        </p:spPr>
      </p:pic>
      <p:pic>
        <p:nvPicPr>
          <p:cNvPr id="12" name="Picture 3" descr="Screen Shot 2017-04-17 at 1.43.31 PM.png">
            <a:extLst>
              <a:ext uri="{FF2B5EF4-FFF2-40B4-BE49-F238E27FC236}">
                <a16:creationId xmlns:a16="http://schemas.microsoft.com/office/drawing/2014/main" id="{19B48D76-A340-450A-8CB3-A86630B6F1D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650" y="6609416"/>
            <a:ext cx="523681" cy="24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9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8" r:id="rId4"/>
    <p:sldLayoutId id="2147483657" r:id="rId5"/>
    <p:sldLayoutId id="2147483659" r:id="rId6"/>
    <p:sldLayoutId id="2147483651" r:id="rId7"/>
    <p:sldLayoutId id="2147483652" r:id="rId8"/>
    <p:sldLayoutId id="2147483653" r:id="rId9"/>
    <p:sldLayoutId id="2147483654" r:id="rId10"/>
    <p:sldLayoutId id="2147483655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30188" algn="just" defTabSz="457200" rtl="0" eaLnBrk="1" latinLnBrk="0" hangingPunct="1"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just" defTabSz="457200" rtl="0" eaLnBrk="1" latinLnBrk="0" hangingPunct="1">
        <a:spcBef>
          <a:spcPts val="600"/>
        </a:spcBef>
        <a:buFont typeface="Arial"/>
        <a:buChar char="–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974725" indent="-174625" algn="just" defTabSz="457200" rtl="0" eaLnBrk="1" latinLnBrk="0" hangingPunct="1">
        <a:spcBef>
          <a:spcPts val="600"/>
        </a:spcBef>
        <a:buFont typeface="Arial"/>
        <a:buChar char="•"/>
        <a:defRPr sz="1800" kern="1200">
          <a:solidFill>
            <a:srgbClr val="404040"/>
          </a:solidFill>
          <a:latin typeface="+mn-lt"/>
          <a:ea typeface="+mn-ea"/>
          <a:cs typeface="+mn-cs"/>
        </a:defRPr>
      </a:lvl3pPr>
      <a:lvl4pPr marL="1374775" indent="-174625" algn="just" defTabSz="457200" rtl="0" eaLnBrk="1" latinLnBrk="0" hangingPunct="1">
        <a:spcBef>
          <a:spcPts val="600"/>
        </a:spcBef>
        <a:buFont typeface="Arial"/>
        <a:buChar char="–"/>
        <a:defRPr sz="1800" kern="1200">
          <a:solidFill>
            <a:srgbClr val="404040"/>
          </a:solidFill>
          <a:latin typeface="+mn-lt"/>
          <a:ea typeface="+mn-ea"/>
          <a:cs typeface="+mn-cs"/>
        </a:defRPr>
      </a:lvl4pPr>
      <a:lvl5pPr marL="1774825" indent="-174625" algn="just" defTabSz="457200" rtl="0" eaLnBrk="1" latinLnBrk="0" hangingPunct="1">
        <a:spcBef>
          <a:spcPts val="600"/>
        </a:spcBef>
        <a:buFont typeface="Arial"/>
        <a:buChar char="»"/>
        <a:defRPr sz="18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0100"/>
            <a:ext cx="7772400" cy="1470025"/>
          </a:xfrm>
        </p:spPr>
        <p:txBody>
          <a:bodyPr/>
          <a:lstStyle/>
          <a:p>
            <a:r>
              <a:rPr lang="en-US" altLang="ko-KR" b="1" dirty="0"/>
              <a:t>Energy efficient UDN design using reinforcement learning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5610" y="2095501"/>
            <a:ext cx="6400800" cy="142240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49115" y="3536586"/>
            <a:ext cx="6453932" cy="1174178"/>
          </a:xfrm>
        </p:spPr>
        <p:txBody>
          <a:bodyPr/>
          <a:lstStyle/>
          <a:p>
            <a:r>
              <a:rPr lang="en-US" sz="2000" b="1" dirty="0">
                <a:solidFill>
                  <a:srgbClr val="000090"/>
                </a:solidFill>
              </a:rPr>
              <a:t>DGIST</a:t>
            </a:r>
          </a:p>
          <a:p>
            <a:endParaRPr lang="en-US" sz="500" dirty="0"/>
          </a:p>
          <a:p>
            <a:r>
              <a:rPr lang="en-US" dirty="0">
                <a:solidFill>
                  <a:srgbClr val="000000"/>
                </a:solidFill>
              </a:rPr>
              <a:t>BongSang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Kim</a:t>
            </a:r>
          </a:p>
          <a:p>
            <a:r>
              <a:rPr lang="en-US" dirty="0" err="1">
                <a:solidFill>
                  <a:srgbClr val="000000"/>
                </a:solidFill>
              </a:rPr>
              <a:t>JaeHyun</a:t>
            </a:r>
            <a:r>
              <a:rPr lang="en-US" dirty="0">
                <a:solidFill>
                  <a:srgbClr val="000000"/>
                </a:solidFill>
              </a:rPr>
              <a:t> Lee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9292" y="5057641"/>
            <a:ext cx="212228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</a:rPr>
              <a:t>12/July/2019</a:t>
            </a:r>
          </a:p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000000"/>
                </a:solidFill>
              </a:rPr>
              <a:t>UGRP Meeting</a:t>
            </a:r>
          </a:p>
        </p:txBody>
      </p:sp>
    </p:spTree>
    <p:extLst>
      <p:ext uri="{BB962C8B-B14F-4D97-AF65-F5344CB8AC3E}">
        <p14:creationId xmlns:p14="http://schemas.microsoft.com/office/powerpoint/2010/main" val="143634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Future Plan(next week) </a:t>
            </a:r>
            <a:r>
              <a:rPr lang="en-US" altLang="ko-KR" sz="2000" dirty="0"/>
              <a:t>at 7/5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10C0BC41-E8F1-4660-8C3A-FE406D719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546" y="2300498"/>
            <a:ext cx="57150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48C021-381F-4ECD-8331-0A214A1EEC1A}"/>
              </a:ext>
            </a:extLst>
          </p:cNvPr>
          <p:cNvSpPr txBox="1"/>
          <p:nvPr/>
        </p:nvSpPr>
        <p:spPr>
          <a:xfrm>
            <a:off x="6478529" y="5363177"/>
            <a:ext cx="1883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In progress – MCTS module</a:t>
            </a:r>
          </a:p>
        </p:txBody>
      </p:sp>
    </p:spTree>
    <p:extLst>
      <p:ext uri="{BB962C8B-B14F-4D97-AF65-F5344CB8AC3E}">
        <p14:creationId xmlns:p14="http://schemas.microsoft.com/office/powerpoint/2010/main" val="223923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9E31B-A679-4AE2-A74F-D35A39E8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0"/>
            <a:ext cx="8910637" cy="987425"/>
          </a:xfrm>
        </p:spPr>
        <p:txBody>
          <a:bodyPr/>
          <a:lstStyle/>
          <a:p>
            <a:r>
              <a:rPr lang="en-US" altLang="ko-KR" dirty="0"/>
              <a:t>Future plan(one month) </a:t>
            </a:r>
            <a:r>
              <a:rPr lang="en-US" altLang="ko-KR" sz="2000" dirty="0"/>
              <a:t>at 7/5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2C441-517F-450A-A437-5A34F2F7B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Program RL code by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Tensorflow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Library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Apply UDN at our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Environment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Consider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LoS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NLoS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Interference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Set BS density for UDN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Consider all BS state change concurrently 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Update reward</a:t>
                </a:r>
              </a:p>
              <a:p>
                <a:pPr lvl="2"/>
                <a:r>
                  <a:rPr lang="en-US" altLang="ko-KR" dirty="0">
                    <a:solidFill>
                      <a:schemeClr val="tx1"/>
                    </a:solidFill>
                  </a:rPr>
                  <a:t>consider Energy Consumption</a:t>
                </a:r>
              </a:p>
              <a:p>
                <a:pPr lvl="2"/>
                <a:r>
                  <a:rPr lang="en-US" altLang="ko-KR" dirty="0">
                    <a:solidFill>
                      <a:schemeClr val="tx1"/>
                    </a:solidFill>
                  </a:rPr>
                  <a:t>SNR </a:t>
                </a:r>
              </a:p>
              <a:p>
                <a:pPr lvl="2"/>
                <a:r>
                  <a:rPr lang="en-US" altLang="ko-KR" dirty="0">
                    <a:solidFill>
                      <a:schemeClr val="tx1"/>
                    </a:solidFill>
                  </a:rPr>
                  <a:t>Terminal condition - reach at Terminal Node or SNR &lt; 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Update RL code for programmed env code</a:t>
                </a: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2C441-517F-450A-A437-5A34F2F7B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73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b="0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Any Questions? 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750888" y="4005263"/>
            <a:ext cx="77724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4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Design Env code – done</a:t>
            </a:r>
          </a:p>
          <a:p>
            <a:r>
              <a:rPr lang="en-US" altLang="ko-KR" b="1" dirty="0"/>
              <a:t>Design RL code – MCTS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Remodel based on sample library</a:t>
            </a:r>
          </a:p>
          <a:p>
            <a:pPr lvl="2"/>
            <a:r>
              <a:rPr lang="en-US" altLang="ko-KR" b="1" dirty="0">
                <a:solidFill>
                  <a:schemeClr val="tx1"/>
                </a:solidFill>
              </a:rPr>
              <a:t>Most of MCTS libraries are for sequential game</a:t>
            </a:r>
          </a:p>
          <a:p>
            <a:pPr marL="800100" lvl="2" indent="0">
              <a:buNone/>
            </a:pPr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olidFill>
                  <a:schemeClr val="tx1"/>
                </a:solidFill>
              </a:rPr>
              <a:t>We decided to mcts.py module instead of using MCTS library</a:t>
            </a:r>
          </a:p>
          <a:p>
            <a:r>
              <a:rPr lang="en-US" altLang="ko-KR" b="1" dirty="0"/>
              <a:t>Make three module(2 module has done)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UDNEnv.py, ppp.py, mcts.py</a:t>
            </a:r>
          </a:p>
          <a:p>
            <a:pPr lvl="2"/>
            <a:r>
              <a:rPr lang="en-US" altLang="ko-KR" b="1" dirty="0">
                <a:solidFill>
                  <a:schemeClr val="tx1"/>
                </a:solidFill>
              </a:rPr>
              <a:t>Each module runs independently</a:t>
            </a:r>
          </a:p>
          <a:p>
            <a:pPr lvl="2"/>
            <a:r>
              <a:rPr lang="en-US" altLang="ko-KR" b="1" dirty="0">
                <a:solidFill>
                  <a:schemeClr val="tx1"/>
                </a:solidFill>
              </a:rPr>
              <a:t>Having problems running </a:t>
            </a:r>
            <a:r>
              <a:rPr lang="en-US" altLang="ko-KR" b="1" dirty="0" err="1">
                <a:solidFill>
                  <a:schemeClr val="tx1"/>
                </a:solidFill>
              </a:rPr>
              <a:t>UDNEnv</a:t>
            </a:r>
            <a:r>
              <a:rPr lang="en-US" altLang="ko-KR" b="1" dirty="0">
                <a:solidFill>
                  <a:schemeClr val="tx1"/>
                </a:solidFill>
              </a:rPr>
              <a:t> onto MCTS</a:t>
            </a:r>
          </a:p>
        </p:txBody>
      </p:sp>
    </p:spTree>
    <p:extLst>
      <p:ext uri="{BB962C8B-B14F-4D97-AF65-F5344CB8AC3E}">
        <p14:creationId xmlns:p14="http://schemas.microsoft.com/office/powerpoint/2010/main" val="4778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Environment model design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Environment model based on gym environment &amp; </a:t>
                </a:r>
                <a:r>
                  <a:rPr lang="en-US" altLang="ko-KR" b="1" dirty="0" err="1">
                    <a:solidFill>
                      <a:schemeClr val="tx1"/>
                    </a:solidFill>
                  </a:rPr>
                  <a:t>tensorflow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 lib.</a:t>
                </a:r>
              </a:p>
              <a:p>
                <a:pPr latinLnBrk="1"/>
                <a:r>
                  <a:rPr lang="en-US" altLang="ko-KR" b="1" dirty="0">
                    <a:solidFill>
                      <a:schemeClr val="tx1"/>
                    </a:solidFill>
                  </a:rPr>
                  <a:t>State: Matrix of BS on/off [discrete,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≡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𝐭𝐡</m:t>
                        </m:r>
                      </m:sup>
                    </m:sSup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BS on, 𝑖=1, 2, …,n ]</a:t>
                </a:r>
              </a:p>
              <a:p>
                <a:pPr lvl="1" latinLnBrk="1"/>
                <a:r>
                  <a:rPr lang="en-US" altLang="ko-KR" b="1" dirty="0">
                    <a:solidFill>
                      <a:schemeClr val="tx1"/>
                    </a:solidFill>
                  </a:rPr>
                  <a:t>Use matrix for describing entire state </a:t>
                </a:r>
                <a:endParaRPr lang="ko-KR" altLang="ko-KR" b="1" i="1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en-US" altLang="ko-KR" b="1" dirty="0">
                    <a:solidFill>
                      <a:schemeClr val="tx1"/>
                    </a:solidFill>
                  </a:rPr>
                  <a:t>Action: Matrix of change BS on/off state [discrete]</a:t>
                </a:r>
              </a:p>
              <a:p>
                <a:pPr lvl="1" latinLnBrk="1"/>
                <a:r>
                  <a:rPr lang="en-US" altLang="ko-KR" b="1" dirty="0">
                    <a:solidFill>
                      <a:schemeClr val="tx1"/>
                    </a:solidFill>
                  </a:rPr>
                  <a:t>action change BSs state at the same time</a:t>
                </a:r>
              </a:p>
              <a:p>
                <a:pPr lvl="1" latinLnBrk="1"/>
                <a:r>
                  <a:rPr lang="en-US" altLang="ko-KR" b="1" dirty="0">
                    <a:solidFill>
                      <a:schemeClr val="tx1"/>
                    </a:solidFill>
                  </a:rPr>
                  <a:t>Previous : BS state changed by action in order</a:t>
                </a:r>
              </a:p>
              <a:p>
                <a:pPr lvl="2" latinLnBrk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en-US" altLang="ko-KR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is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more significant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en-US" altLang="ko-KR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in this case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,</a:t>
                </a:r>
              </a:p>
              <a:p>
                <a:pPr marL="800100" lvl="2" indent="0" latinLnBrk="1">
                  <a:buNone/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  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𝐁𝐒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has priority in backpropagation</a:t>
                </a:r>
              </a:p>
              <a:p>
                <a:pPr lvl="2" latinLnBrk="1"/>
                <a:r>
                  <a:rPr lang="en-US" altLang="ko-KR" b="1" dirty="0">
                    <a:solidFill>
                      <a:schemeClr val="tx1"/>
                    </a:solidFill>
                  </a:rPr>
                  <a:t>We suppose each BS identical, so this model has been discarded.</a:t>
                </a:r>
                <a:endParaRPr lang="ko-KR" altLang="ko-KR" b="1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en-US" altLang="ko-KR" b="1" dirty="0">
                    <a:solidFill>
                      <a:schemeClr val="tx1"/>
                    </a:solidFill>
                  </a:rPr>
                  <a:t>Reward: (Sum of distance attenuation – Sum of activate BS)</a:t>
                </a:r>
                <a:endParaRPr lang="ko-KR" altLang="ko-KR" b="1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en-US" altLang="ko-KR" b="1" dirty="0">
                    <a:solidFill>
                      <a:schemeClr val="tx1"/>
                    </a:solidFill>
                  </a:rPr>
                  <a:t>User-BS association rule: nearest BS association</a:t>
                </a:r>
                <a:endParaRPr lang="ko-KR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 t="-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48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494375"/>
          </a:xfrm>
        </p:spPr>
        <p:txBody>
          <a:bodyPr/>
          <a:lstStyle/>
          <a:p>
            <a:r>
              <a:rPr lang="en-US" altLang="ko-KR" dirty="0"/>
              <a:t>Environment model design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89365DD-EDB8-4B61-A4B0-3132A66D6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C97404-D649-4D9C-A6C0-FF9F1EA87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94371"/>
            <a:ext cx="9144000" cy="613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5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494375"/>
          </a:xfrm>
        </p:spPr>
        <p:txBody>
          <a:bodyPr/>
          <a:lstStyle/>
          <a:p>
            <a:r>
              <a:rPr lang="en-US" altLang="ko-KR" dirty="0"/>
              <a:t>Environment model design</a:t>
            </a:r>
            <a:endParaRPr lang="ko-KR" altLang="en-US" dirty="0"/>
          </a:p>
        </p:txBody>
      </p:sp>
      <p:pic>
        <p:nvPicPr>
          <p:cNvPr id="4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6CF51B91-3DBD-4D92-B127-CF273ECC3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161"/>
          <a:stretch/>
        </p:blipFill>
        <p:spPr>
          <a:xfrm>
            <a:off x="0" y="999200"/>
            <a:ext cx="9153536" cy="5133975"/>
          </a:xfrm>
        </p:spPr>
      </p:pic>
    </p:spTree>
    <p:extLst>
      <p:ext uri="{BB962C8B-B14F-4D97-AF65-F5344CB8AC3E}">
        <p14:creationId xmlns:p14="http://schemas.microsoft.com/office/powerpoint/2010/main" val="194404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832C6-B966-497F-A5E0-588C4BED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RL model 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F7A98-5912-4F1F-8CD4-41561FCB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/>
          <a:p>
            <a:r>
              <a:rPr lang="en-US" altLang="ko-KR" b="1" dirty="0"/>
              <a:t>Use Monte Carlo Tree Search</a:t>
            </a:r>
          </a:p>
          <a:p>
            <a:r>
              <a:rPr lang="en-US" altLang="ko-KR" b="1" dirty="0"/>
              <a:t>Utilize MCTS library on GitHub</a:t>
            </a:r>
          </a:p>
          <a:p>
            <a:r>
              <a:rPr lang="en-US" altLang="ko-KR" b="1" dirty="0"/>
              <a:t>Env model doesn’t run on MCTS library.</a:t>
            </a:r>
          </a:p>
          <a:p>
            <a:pPr lvl="1"/>
            <a:r>
              <a:rPr lang="en-US" altLang="ko-KR" b="1" dirty="0"/>
              <a:t>the library needs state object involving algorithm functions</a:t>
            </a:r>
          </a:p>
          <a:p>
            <a:pPr lvl="1"/>
            <a:r>
              <a:rPr lang="en-US" altLang="ko-KR" b="1" dirty="0"/>
              <a:t>As we are going to make another env instance later, designing env object instead of sole state object  is considered reasonable</a:t>
            </a:r>
          </a:p>
          <a:p>
            <a:pPr lvl="1"/>
            <a:r>
              <a:rPr lang="en-US" altLang="ko-KR" b="1" dirty="0"/>
              <a:t>Remodeling MCTS library into MCTS module so that env code would run on mcts.py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4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832C6-B966-497F-A5E0-588C4BED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RL model 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F7A98-5912-4F1F-8CD4-41561FCB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>
            <a:normAutofit lnSpcReduction="10000"/>
          </a:bodyPr>
          <a:lstStyle/>
          <a:p>
            <a:r>
              <a:rPr lang="en-US" altLang="ko-KR" b="1" dirty="0"/>
              <a:t>def </a:t>
            </a:r>
            <a:r>
              <a:rPr lang="en-US" altLang="ko-KR" b="1" dirty="0" err="1"/>
              <a:t>isTerminal</a:t>
            </a:r>
            <a:r>
              <a:rPr lang="en-US" altLang="ko-KR" b="1" dirty="0"/>
              <a:t>():   #return Boolean value</a:t>
            </a:r>
          </a:p>
          <a:p>
            <a:pPr marL="457200" lvl="1" indent="0">
              <a:buNone/>
            </a:pPr>
            <a:r>
              <a:rPr lang="en-US" altLang="ko-KR" b="1" dirty="0"/>
              <a:t>if search time &gt; threshold:</a:t>
            </a:r>
          </a:p>
          <a:p>
            <a:pPr marL="457200" lvl="1" indent="0">
              <a:buNone/>
            </a:pPr>
            <a:r>
              <a:rPr lang="en-US" altLang="ko-KR" b="1" dirty="0"/>
              <a:t>	return True</a:t>
            </a:r>
          </a:p>
          <a:p>
            <a:pPr marL="457200" lvl="1" indent="0">
              <a:buNone/>
            </a:pPr>
            <a:r>
              <a:rPr lang="en-US" altLang="ko-KR" b="1" dirty="0"/>
              <a:t>else:</a:t>
            </a:r>
          </a:p>
          <a:p>
            <a:pPr marL="457200" lvl="1" indent="0">
              <a:buNone/>
            </a:pPr>
            <a:r>
              <a:rPr lang="en-US" altLang="ko-KR" b="1" dirty="0"/>
              <a:t>	return False </a:t>
            </a:r>
          </a:p>
          <a:p>
            <a:r>
              <a:rPr lang="en-US" altLang="ko-KR" b="1" dirty="0"/>
              <a:t>def </a:t>
            </a:r>
            <a:r>
              <a:rPr lang="en-US" altLang="ko-KR" b="1" dirty="0" err="1"/>
              <a:t>getPossibleActions</a:t>
            </a:r>
            <a:r>
              <a:rPr lang="en-US" altLang="ko-KR" b="1" dirty="0"/>
              <a:t>(</a:t>
            </a:r>
            <a:r>
              <a:rPr lang="en-US" altLang="ko-KR" b="1" dirty="0" err="1"/>
              <a:t>env.state</a:t>
            </a:r>
            <a:r>
              <a:rPr lang="en-US" altLang="ko-KR" b="1" dirty="0"/>
              <a:t>):</a:t>
            </a:r>
          </a:p>
          <a:p>
            <a:pPr marL="457200" lvl="1" indent="0">
              <a:buNone/>
            </a:pPr>
            <a:r>
              <a:rPr lang="en-US" altLang="ko-KR" b="1" dirty="0"/>
              <a:t>return </a:t>
            </a:r>
            <a:r>
              <a:rPr lang="en-US" altLang="ko-KR" b="1" dirty="0" err="1"/>
              <a:t>iterable</a:t>
            </a:r>
            <a:r>
              <a:rPr lang="en-US" altLang="ko-KR" b="1" dirty="0"/>
              <a:t> list of possible actions from specific </a:t>
            </a:r>
            <a:r>
              <a:rPr lang="en-US" altLang="ko-KR" b="1" dirty="0" err="1"/>
              <a:t>env.state</a:t>
            </a:r>
            <a:endParaRPr lang="en-US" altLang="ko-KR" b="1" dirty="0"/>
          </a:p>
          <a:p>
            <a:pPr marL="457200" lvl="1" indent="0">
              <a:buNone/>
            </a:pPr>
            <a:r>
              <a:rPr lang="en-US" altLang="ko-KR" b="1" dirty="0"/>
              <a:t>- in progress</a:t>
            </a:r>
          </a:p>
          <a:p>
            <a:r>
              <a:rPr lang="en-US" altLang="ko-KR" b="1" dirty="0"/>
              <a:t>def </a:t>
            </a:r>
            <a:r>
              <a:rPr lang="en-US" altLang="ko-KR" b="1" dirty="0" err="1"/>
              <a:t>takeAction</a:t>
            </a:r>
            <a:r>
              <a:rPr lang="en-US" altLang="ko-KR" b="1" dirty="0"/>
              <a:t>(action):</a:t>
            </a:r>
          </a:p>
          <a:p>
            <a:pPr marL="457200" lvl="1" indent="0">
              <a:buNone/>
            </a:pPr>
            <a:r>
              <a:rPr lang="en-US" altLang="ko-KR" b="1" dirty="0"/>
              <a:t>return the state which results from taking action </a:t>
            </a:r>
          </a:p>
          <a:p>
            <a:pPr marL="457200" lvl="1" indent="0">
              <a:buNone/>
            </a:pPr>
            <a:r>
              <a:rPr lang="en-US" altLang="ko-KR" b="1" dirty="0"/>
              <a:t>- in progress</a:t>
            </a:r>
          </a:p>
          <a:p>
            <a:r>
              <a:rPr lang="en-US" altLang="ko-KR" b="1" dirty="0"/>
              <a:t>def </a:t>
            </a:r>
            <a:r>
              <a:rPr lang="en-US" altLang="ko-KR" b="1" dirty="0" err="1"/>
              <a:t>getReward</a:t>
            </a:r>
            <a:r>
              <a:rPr lang="en-US" altLang="ko-KR" b="1" dirty="0"/>
              <a:t>(</a:t>
            </a:r>
            <a:r>
              <a:rPr lang="en-US" altLang="ko-KR" b="1" dirty="0" err="1"/>
              <a:t>env.state</a:t>
            </a:r>
            <a:r>
              <a:rPr lang="en-US" altLang="ko-KR" b="1" dirty="0"/>
              <a:t>):</a:t>
            </a:r>
          </a:p>
          <a:p>
            <a:pPr marL="457200" lvl="1" indent="0">
              <a:buNone/>
            </a:pPr>
            <a:r>
              <a:rPr lang="en-US" altLang="ko-KR" b="1" dirty="0"/>
              <a:t>return the reward of specific state</a:t>
            </a:r>
          </a:p>
          <a:p>
            <a:pPr marL="457200" lvl="1" indent="0">
              <a:buNone/>
            </a:pPr>
            <a:r>
              <a:rPr lang="en-US" altLang="ko-KR" b="1" dirty="0"/>
              <a:t>-in progress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4317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832C6-B966-497F-A5E0-588C4BED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RL model 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F7A98-5912-4F1F-8CD4-41561FCB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>
            <a:normAutofit/>
          </a:bodyPr>
          <a:lstStyle/>
          <a:p>
            <a:r>
              <a:rPr lang="en-US" altLang="ko-KR" b="1" dirty="0"/>
              <a:t>class </a:t>
            </a:r>
            <a:r>
              <a:rPr lang="en-US" altLang="ko-KR" b="1" dirty="0" err="1"/>
              <a:t>mcts</a:t>
            </a:r>
            <a:r>
              <a:rPr lang="en-US" altLang="ko-KR" b="1" dirty="0"/>
              <a:t>():</a:t>
            </a:r>
          </a:p>
          <a:p>
            <a:pPr marL="457200" lvl="1" indent="0">
              <a:buNone/>
            </a:pPr>
            <a:r>
              <a:rPr lang="en-US" altLang="ko-KR" b="1" dirty="0"/>
              <a:t>def __</a:t>
            </a:r>
            <a:r>
              <a:rPr lang="en-US" altLang="ko-KR" b="1" dirty="0" err="1"/>
              <a:t>init</a:t>
            </a:r>
            <a:r>
              <a:rPr lang="en-US" altLang="ko-KR" b="1" dirty="0"/>
              <a:t>__():</a:t>
            </a:r>
          </a:p>
          <a:p>
            <a:pPr marL="457200" lvl="1" indent="0">
              <a:buNone/>
            </a:pPr>
            <a:r>
              <a:rPr lang="en-US" altLang="ko-KR" b="1" dirty="0"/>
              <a:t>def search():</a:t>
            </a:r>
          </a:p>
          <a:p>
            <a:pPr marL="457200" lvl="1" indent="0">
              <a:buNone/>
            </a:pPr>
            <a:r>
              <a:rPr lang="en-US" altLang="ko-KR" b="1" dirty="0"/>
              <a:t>def </a:t>
            </a:r>
            <a:r>
              <a:rPr lang="en-US" altLang="ko-KR" b="1" dirty="0" err="1"/>
              <a:t>selectNode</a:t>
            </a:r>
            <a:r>
              <a:rPr lang="en-US" altLang="ko-KR" b="1" dirty="0"/>
              <a:t>():</a:t>
            </a:r>
          </a:p>
          <a:p>
            <a:pPr marL="457200" lvl="1" indent="0">
              <a:buNone/>
            </a:pPr>
            <a:r>
              <a:rPr lang="en-US" altLang="ko-KR" b="1" dirty="0"/>
              <a:t>def backpropagate():</a:t>
            </a:r>
          </a:p>
          <a:p>
            <a:pPr marL="457200" lvl="1" indent="0">
              <a:buNone/>
            </a:pPr>
            <a:r>
              <a:rPr lang="en-US" altLang="ko-KR" b="1" dirty="0"/>
              <a:t>…</a:t>
            </a:r>
          </a:p>
          <a:p>
            <a:r>
              <a:rPr lang="en-US" altLang="ko-KR" b="1" dirty="0"/>
              <a:t>MCTS algorithm is already implemented in class </a:t>
            </a:r>
            <a:r>
              <a:rPr lang="en-US" altLang="ko-KR" b="1" dirty="0" err="1"/>
              <a:t>mcts</a:t>
            </a:r>
            <a:r>
              <a:rPr lang="en-US" altLang="ko-KR" b="1" dirty="0"/>
              <a:t>()</a:t>
            </a:r>
          </a:p>
          <a:p>
            <a:r>
              <a:rPr lang="en-US" altLang="ko-KR" b="1" dirty="0"/>
              <a:t>Several variables needs editing to run Env code in mcts.py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80462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Future Plan(next week) </a:t>
            </a:r>
            <a:r>
              <a:rPr lang="en-US" altLang="ko-KR" sz="2000" dirty="0"/>
              <a:t>at 7/5</a:t>
            </a:r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MCTS design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n BS, m UE, distributed in random.</a:t>
                </a:r>
              </a:p>
              <a:p>
                <a:r>
                  <a:rPr lang="en-US" altLang="ko-KR" dirty="0">
                    <a:solidFill>
                      <a:srgbClr val="0000FF"/>
                    </a:solidFill>
                  </a:rPr>
                  <a:t>State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Matrix of BS on/off</a:t>
                </a:r>
              </a:p>
              <a:p>
                <a:r>
                  <a:rPr lang="en-US" altLang="ko-KR" dirty="0">
                    <a:solidFill>
                      <a:srgbClr val="0000FF"/>
                    </a:solidFill>
                  </a:rPr>
                  <a:t>Action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Matrix of change BS on/off state [discrete]</a:t>
                </a:r>
              </a:p>
              <a:p>
                <a:r>
                  <a:rPr lang="en-US" altLang="ko-KR" dirty="0">
                    <a:solidFill>
                      <a:srgbClr val="FF0000"/>
                    </a:solidFill>
                  </a:rPr>
                  <a:t>Reward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SNR,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[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=−4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(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NLoS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 ]</a:t>
                </a:r>
              </a:p>
              <a:p>
                <a:r>
                  <a:rPr lang="en-US" altLang="ko-KR" dirty="0"/>
                  <a:t>User-BS association rule: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nearest association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: Distance between User and BS matrix </a:t>
                </a:r>
              </a:p>
              <a:p>
                <a:pPr lvl="1"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𝑖𝑥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𝑗𝑥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𝑖𝑦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𝑗𝑦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 algn="l"/>
                <a:r>
                  <a:rPr lang="en-US" altLang="ko-KR" dirty="0">
                    <a:solidFill>
                      <a:schemeClr val="tx1"/>
                    </a:solidFill>
                  </a:rPr>
                  <a:t>[BS, UE is location matrix of BS and User]</a:t>
                </a:r>
              </a:p>
              <a:p>
                <a:pPr algn="l"/>
                <a:r>
                  <a:rPr lang="en-US" altLang="ko-KR" dirty="0"/>
                  <a:t>Node: initialize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BS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 for every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altLang="ko-KR" dirty="0"/>
                  <a:t>Initial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Constraint: one action, one BS condition change </a:t>
                </a:r>
                <a:r>
                  <a:rPr lang="en-US" altLang="ko-KR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112712" indent="0">
                  <a:buNone/>
                </a:pPr>
                <a:r>
                  <a:rPr lang="en-US" altLang="ko-KR" dirty="0"/>
                  <a:t>   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one action, every BS condition could change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Optimize policy – update by backpropagation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 t="-1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4676BBAF-C155-4B5D-AB58-75072E796C53}"/>
              </a:ext>
            </a:extLst>
          </p:cNvPr>
          <p:cNvSpPr/>
          <p:nvPr/>
        </p:nvSpPr>
        <p:spPr>
          <a:xfrm>
            <a:off x="6264902" y="1496871"/>
            <a:ext cx="153908" cy="3125594"/>
          </a:xfrm>
          <a:prstGeom prst="rightBrac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103EF-2EDA-48F2-A423-BB360D8800B1}"/>
              </a:ext>
            </a:extLst>
          </p:cNvPr>
          <p:cNvSpPr txBox="1"/>
          <p:nvPr/>
        </p:nvSpPr>
        <p:spPr>
          <a:xfrm>
            <a:off x="6478529" y="2875002"/>
            <a:ext cx="73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done</a:t>
            </a: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8E02C415-5B12-45F8-9B88-917F244F3F31}"/>
              </a:ext>
            </a:extLst>
          </p:cNvPr>
          <p:cNvSpPr/>
          <p:nvPr/>
        </p:nvSpPr>
        <p:spPr>
          <a:xfrm>
            <a:off x="6264254" y="5139098"/>
            <a:ext cx="153908" cy="1094490"/>
          </a:xfrm>
          <a:prstGeom prst="rightBrac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42C601-FD6E-420F-891F-7DEE47B5AD97}"/>
              </a:ext>
            </a:extLst>
          </p:cNvPr>
          <p:cNvSpPr txBox="1"/>
          <p:nvPr/>
        </p:nvSpPr>
        <p:spPr>
          <a:xfrm>
            <a:off x="6478529" y="5363177"/>
            <a:ext cx="1883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In progress – MCTS module</a:t>
            </a:r>
          </a:p>
        </p:txBody>
      </p:sp>
    </p:spTree>
    <p:extLst>
      <p:ext uri="{BB962C8B-B14F-4D97-AF65-F5344CB8AC3E}">
        <p14:creationId xmlns:p14="http://schemas.microsoft.com/office/powerpoint/2010/main" val="4802534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EMIN@W89100Y57WZT3PP7" val="4142"/>
</p:tagLst>
</file>

<file path=ppt/theme/theme1.xml><?xml version="1.0" encoding="utf-8"?>
<a:theme xmlns:a="http://schemas.openxmlformats.org/drawingml/2006/main" name="wgroup-release-04-2011-12-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51791</TotalTime>
  <Words>565</Words>
  <Application>Microsoft Office PowerPoint</Application>
  <PresentationFormat>화면 슬라이드 쇼(4:3)</PresentationFormat>
  <Paragraphs>104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Lucida Grande</vt:lpstr>
      <vt:lpstr>Arial</vt:lpstr>
      <vt:lpstr>Calibri</vt:lpstr>
      <vt:lpstr>Cambria Math</vt:lpstr>
      <vt:lpstr>wgroup-release-04-2011-12-14</vt:lpstr>
      <vt:lpstr>Energy efficient UDN design using reinforcement learning</vt:lpstr>
      <vt:lpstr>Progress</vt:lpstr>
      <vt:lpstr>Environment model design</vt:lpstr>
      <vt:lpstr>Environment model design</vt:lpstr>
      <vt:lpstr>Environment model design</vt:lpstr>
      <vt:lpstr>RL model design</vt:lpstr>
      <vt:lpstr>RL model design</vt:lpstr>
      <vt:lpstr>RL model design</vt:lpstr>
      <vt:lpstr>Future Plan(next week) at 7/5</vt:lpstr>
      <vt:lpstr>Future Plan(next week) at 7/5</vt:lpstr>
      <vt:lpstr>Future plan(one month) at 7/5</vt:lpstr>
      <vt:lpstr>Thank you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Watcharapan Suwansantisuk</dc:creator>
  <cp:lastModifiedBy>봉상 김</cp:lastModifiedBy>
  <cp:revision>3534</cp:revision>
  <cp:lastPrinted>2018-05-16T01:40:32Z</cp:lastPrinted>
  <dcterms:created xsi:type="dcterms:W3CDTF">2011-06-22T20:54:45Z</dcterms:created>
  <dcterms:modified xsi:type="dcterms:W3CDTF">2019-07-11T18:35:10Z</dcterms:modified>
</cp:coreProperties>
</file>