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1055" r:id="rId3"/>
    <p:sldId id="1367" r:id="rId4"/>
    <p:sldId id="1398" r:id="rId5"/>
    <p:sldId id="1400" r:id="rId6"/>
    <p:sldId id="1390" r:id="rId7"/>
    <p:sldId id="1395" r:id="rId8"/>
    <p:sldId id="1374" r:id="rId9"/>
    <p:sldId id="1403" r:id="rId10"/>
    <p:sldId id="1405" r:id="rId11"/>
    <p:sldId id="1404" r:id="rId12"/>
    <p:sldId id="1386" r:id="rId13"/>
    <p:sldId id="1202" r:id="rId14"/>
  </p:sldIdLst>
  <p:sldSz cx="9144000" cy="6858000" type="screen4x3"/>
  <p:notesSz cx="6805613" cy="99393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9" autoAdjust="0"/>
  </p:normalViewPr>
  <p:slideViewPr>
    <p:cSldViewPr snapToGrid="0" showGuides="1">
      <p:cViewPr varScale="1">
        <p:scale>
          <a:sx n="94" d="100"/>
          <a:sy n="94" d="100"/>
        </p:scale>
        <p:origin x="2076" y="84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8F8F32-8FB8-B84B-82B3-E896E2106C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0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961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297230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7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05902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174620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1125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3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533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42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/19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4" y="987421"/>
            <a:ext cx="8348669" cy="55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6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 another environment to check optimization is overfit or not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 </a:t>
            </a:r>
          </a:p>
          <a:p>
            <a:r>
              <a:rPr lang="en-US" altLang="ko-KR" b="1" dirty="0"/>
              <a:t>Make 2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Environment model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16-users and 10-BSs </a:t>
            </a:r>
            <a:r>
              <a:rPr lang="en-US" altLang="ko-KR" b="1" dirty="0"/>
              <a:t>are deployed in the area </a:t>
            </a:r>
          </a:p>
          <a:p>
            <a:pPr lvl="2"/>
            <a:r>
              <a:rPr lang="en-US" altLang="ko-KR" b="1" dirty="0"/>
              <a:t>BS location is PPP</a:t>
            </a:r>
          </a:p>
          <a:p>
            <a:pPr lvl="2"/>
            <a:r>
              <a:rPr lang="en-US" altLang="ko-KR" b="1" dirty="0"/>
              <a:t>User location is uniform distribution which changes every step</a:t>
            </a: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전원 </a:t>
            </a:r>
            <a:r>
              <a:rPr lang="en-US" altLang="ko-KR" b="1" dirty="0">
                <a:solidFill>
                  <a:srgbClr val="0000FF"/>
                </a:solidFill>
              </a:rPr>
              <a:t>off </a:t>
            </a:r>
            <a:r>
              <a:rPr lang="ko-KR" altLang="en-US" b="1" dirty="0">
                <a:solidFill>
                  <a:srgbClr val="0000FF"/>
                </a:solidFill>
              </a:rPr>
              <a:t>된 </a:t>
            </a:r>
            <a:r>
              <a:rPr lang="en-US" altLang="ko-KR" b="1" dirty="0">
                <a:solidFill>
                  <a:srgbClr val="0000FF"/>
                </a:solidFill>
              </a:rPr>
              <a:t>BS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user</a:t>
            </a:r>
            <a:r>
              <a:rPr lang="ko-KR" altLang="en-US" b="1" dirty="0">
                <a:solidFill>
                  <a:srgbClr val="0000FF"/>
                </a:solidFill>
              </a:rPr>
              <a:t>까지의 거리를 </a:t>
            </a:r>
            <a:r>
              <a:rPr lang="en-US" altLang="ko-KR" b="1" dirty="0">
                <a:solidFill>
                  <a:srgbClr val="0000FF"/>
                </a:solidFill>
              </a:rPr>
              <a:t>infinity</a:t>
            </a:r>
            <a:r>
              <a:rPr lang="ko-KR" altLang="en-US" b="1" dirty="0">
                <a:solidFill>
                  <a:srgbClr val="0000FF"/>
                </a:solidFill>
              </a:rPr>
              <a:t>로 하여 </a:t>
            </a:r>
            <a:r>
              <a:rPr lang="en-US" altLang="ko-KR" b="1" dirty="0">
                <a:solidFill>
                  <a:srgbClr val="0000FF"/>
                </a:solidFill>
              </a:rPr>
              <a:t>association</a:t>
            </a:r>
            <a:r>
              <a:rPr lang="ko-KR" altLang="en-US" b="1" dirty="0">
                <a:solidFill>
                  <a:srgbClr val="0000FF"/>
                </a:solidFill>
              </a:rPr>
              <a:t>을 막음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/>
              <a:t>MCTS model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Utilize MCTS library on </a:t>
            </a:r>
            <a:r>
              <a:rPr lang="en-US" altLang="ko-KR" b="1" dirty="0" err="1">
                <a:solidFill>
                  <a:schemeClr val="tx1"/>
                </a:solidFill>
              </a:rPr>
              <a:t>Github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We decided to edit the library for our 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4434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each SNR / Sum of Energy Consumption)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User-BS association rule: nearest BS association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b="-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Make 2 python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create BSposition.csv(information of BS position)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11">
            <a:extLst>
              <a:ext uri="{FF2B5EF4-FFF2-40B4-BE49-F238E27FC236}">
                <a16:creationId xmlns:a16="http://schemas.microsoft.com/office/drawing/2014/main" id="{A080D458-F234-43F2-9EBD-AEAD46ADC858}"/>
              </a:ext>
            </a:extLst>
          </p:cNvPr>
          <p:cNvSpPr/>
          <p:nvPr/>
        </p:nvSpPr>
        <p:spPr>
          <a:xfrm>
            <a:off x="1130174" y="5393719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/>
          <p:cNvCxnSpPr>
            <a:cxnSpLocks/>
            <a:endCxn id="22" idx="1"/>
          </p:cNvCxnSpPr>
          <p:nvPr/>
        </p:nvCxnSpPr>
        <p:spPr>
          <a:xfrm>
            <a:off x="768321" y="3759096"/>
            <a:ext cx="36185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6" idx="1"/>
          </p:cNvCxnSpPr>
          <p:nvPr/>
        </p:nvCxnSpPr>
        <p:spPr>
          <a:xfrm>
            <a:off x="760491" y="2542613"/>
            <a:ext cx="39056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19" idx="1"/>
          </p:cNvCxnSpPr>
          <p:nvPr/>
        </p:nvCxnSpPr>
        <p:spPr>
          <a:xfrm>
            <a:off x="751357" y="3155312"/>
            <a:ext cx="399697" cy="323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endCxn id="13" idx="1"/>
          </p:cNvCxnSpPr>
          <p:nvPr/>
        </p:nvCxnSpPr>
        <p:spPr>
          <a:xfrm>
            <a:off x="768321" y="5003160"/>
            <a:ext cx="3722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  <a:endCxn id="28" idx="1"/>
          </p:cNvCxnSpPr>
          <p:nvPr/>
        </p:nvCxnSpPr>
        <p:spPr>
          <a:xfrm>
            <a:off x="768321" y="5606904"/>
            <a:ext cx="36185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31" idx="1"/>
          </p:cNvCxnSpPr>
          <p:nvPr/>
        </p:nvCxnSpPr>
        <p:spPr>
          <a:xfrm>
            <a:off x="768321" y="623783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25" idx="1"/>
          </p:cNvCxnSpPr>
          <p:nvPr/>
        </p:nvCxnSpPr>
        <p:spPr>
          <a:xfrm>
            <a:off x="751357" y="4387183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1642298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Class : </a:t>
              </a:r>
              <a:r>
                <a:rPr lang="en-US" altLang="ko-KR" b="1" dirty="0" err="1"/>
                <a:t>UDNEnv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184741" cy="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__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30174" y="4753662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614" y="4833883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/>
              <a:t>takeAction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40614" y="2289918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054" y="2357947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isTerminal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40614" y="2905854"/>
            <a:ext cx="1205620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1054" y="2973883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step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19735" y="3521790"/>
            <a:ext cx="1205620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0175" y="3589819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>
                <a:solidFill>
                  <a:prstClr val="black"/>
                </a:solidFill>
              </a:rPr>
              <a:t>Association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10681" y="4137726"/>
            <a:ext cx="2546919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32736" y="4205755"/>
            <a:ext cx="25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b="1" dirty="0" err="1"/>
              <a:t>getPossibleAction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174" y="5437627"/>
            <a:ext cx="118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600" b="1" dirty="0" err="1">
                <a:solidFill>
                  <a:prstClr val="black"/>
                </a:solidFill>
              </a:rPr>
              <a:t>getReward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9296" y="5985533"/>
            <a:ext cx="1205620" cy="48074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9736" y="6053562"/>
            <a:ext cx="118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render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757882" y="1548142"/>
            <a:ext cx="2611" cy="4689696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2441419" y="1673033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Initialize parameters, BS position, </a:t>
            </a:r>
            <a:r>
              <a:rPr lang="en-US" altLang="ko-KR" dirty="0" err="1">
                <a:solidFill>
                  <a:prstClr val="black"/>
                </a:solidFill>
              </a:rPr>
              <a:t>depthLimit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441420" y="228901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decide whether the state is terminal or not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모서리가 둥근 직사각형 70"/>
              <p:cNvSpPr/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calculate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Bsdistance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EnergyConsumption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reward</m:t>
                      </m:r>
                    </m:oMath>
                  </m:oMathPara>
                </a14:m>
                <a:endParaRPr kumimoji="0" lang="ko-KR" altLang="en-US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1" name="모서리가 둥근 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420" y="2905003"/>
                <a:ext cx="5742912" cy="48074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모서리가 둥근 직사각형 71"/>
          <p:cNvSpPr/>
          <p:nvPr/>
        </p:nvSpPr>
        <p:spPr>
          <a:xfrm>
            <a:off x="2441420" y="352098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associate BS/UE by association 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63214" y="4136973"/>
            <a:ext cx="4421118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list of every possible action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441420" y="4752958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state according to action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441420" y="5368943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ko-KR" dirty="0">
                <a:solidFill>
                  <a:prstClr val="black"/>
                </a:solidFill>
              </a:rPr>
              <a:t>return the reward of specific state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441420" y="5984925"/>
            <a:ext cx="5742912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Display the environment (not use)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6135" y="4401245"/>
            <a:ext cx="387953" cy="352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61" y="5029308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System Model Structure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2" y="996474"/>
            <a:ext cx="2091350" cy="551668"/>
            <a:chOff x="552262" y="996474"/>
            <a:chExt cx="2091350" cy="55166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mcts</a:t>
              </a:r>
              <a:endParaRPr lang="en-US" altLang="ko-KR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H="1">
            <a:off x="752661" y="1548142"/>
            <a:ext cx="7834" cy="467992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search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executeRound</a:t>
            </a:r>
            <a:endParaRPr lang="ko-KR" altLang="en-US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23648" y="3569477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34088" y="3637506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selectNode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expand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Backpropagate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initialize parameters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Tree until </a:t>
            </a:r>
            <a:r>
              <a:rPr lang="en-US" altLang="ko-KR" dirty="0" err="1"/>
              <a:t>iterationlimit</a:t>
            </a:r>
            <a:endParaRPr lang="ko-KR" altLang="en-US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058362" y="2943609"/>
            <a:ext cx="5742913" cy="480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node/reward, do backpropagate)</a:t>
            </a:r>
            <a:endParaRPr lang="ko-KR" altLang="en-US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0528" y="35685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decide next node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expand new node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8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backpropagate the tree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033C74-92B4-4043-B837-B47A4A8995DD}"/>
              </a:ext>
            </a:extLst>
          </p:cNvPr>
          <p:cNvCxnSpPr/>
          <p:nvPr/>
        </p:nvCxnSpPr>
        <p:spPr>
          <a:xfrm>
            <a:off x="759187" y="5646917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F0AA62F-9E66-48C9-A8FA-C51889D24A85}"/>
              </a:ext>
            </a:extLst>
          </p:cNvPr>
          <p:cNvSpPr/>
          <p:nvPr/>
        </p:nvSpPr>
        <p:spPr>
          <a:xfrm>
            <a:off x="1130174" y="5394222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18D6F7-BA1C-4180-B137-945E5969C663}"/>
              </a:ext>
            </a:extLst>
          </p:cNvPr>
          <p:cNvSpPr txBox="1"/>
          <p:nvPr/>
        </p:nvSpPr>
        <p:spPr>
          <a:xfrm>
            <a:off x="1140614" y="546225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getBestChild</a:t>
            </a:r>
            <a:endParaRPr lang="ko-KR" altLang="en-US" b="1" dirty="0"/>
          </a:p>
        </p:txBody>
      </p:sp>
      <p:sp>
        <p:nvSpPr>
          <p:cNvPr id="37" name="모서리가 둥근 직사각형 82">
            <a:extLst>
              <a:ext uri="{FF2B5EF4-FFF2-40B4-BE49-F238E27FC236}">
                <a16:creationId xmlns:a16="http://schemas.microsoft.com/office/drawing/2014/main" id="{9A3D7D65-7E6E-44B0-B5A1-158078A3A744}"/>
              </a:ext>
            </a:extLst>
          </p:cNvPr>
          <p:cNvSpPr/>
          <p:nvPr/>
        </p:nvSpPr>
        <p:spPr>
          <a:xfrm>
            <a:off x="3057054" y="5394221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 possible </a:t>
            </a:r>
            <a:r>
              <a:rPr lang="en-US" altLang="ko-KR" dirty="0" err="1"/>
              <a:t>bestNodes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7157C4-22B0-4844-A422-6E9980473925}"/>
              </a:ext>
            </a:extLst>
          </p:cNvPr>
          <p:cNvCxnSpPr/>
          <p:nvPr/>
        </p:nvCxnSpPr>
        <p:spPr>
          <a:xfrm>
            <a:off x="767021" y="6228064"/>
            <a:ext cx="351415" cy="39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모서리가 둥근 직사각형 59">
            <a:extLst>
              <a:ext uri="{FF2B5EF4-FFF2-40B4-BE49-F238E27FC236}">
                <a16:creationId xmlns:a16="http://schemas.microsoft.com/office/drawing/2014/main" id="{4F55176B-32F2-4BF0-8D64-3F47AB5646BC}"/>
              </a:ext>
            </a:extLst>
          </p:cNvPr>
          <p:cNvSpPr/>
          <p:nvPr/>
        </p:nvSpPr>
        <p:spPr>
          <a:xfrm>
            <a:off x="1138008" y="5975369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6E8AF5-7686-4ED2-8CF2-5531473FCC5B}"/>
              </a:ext>
            </a:extLst>
          </p:cNvPr>
          <p:cNvSpPr txBox="1"/>
          <p:nvPr/>
        </p:nvSpPr>
        <p:spPr>
          <a:xfrm>
            <a:off x="1148448" y="6043398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getAction</a:t>
            </a:r>
            <a:endParaRPr lang="ko-KR" altLang="en-US" b="1" dirty="0"/>
          </a:p>
        </p:txBody>
      </p:sp>
      <p:sp>
        <p:nvSpPr>
          <p:cNvPr id="42" name="모서리가 둥근 직사각형 82">
            <a:extLst>
              <a:ext uri="{FF2B5EF4-FFF2-40B4-BE49-F238E27FC236}">
                <a16:creationId xmlns:a16="http://schemas.microsoft.com/office/drawing/2014/main" id="{F378EBC7-3418-4F83-81AA-62CD96B7893D}"/>
              </a:ext>
            </a:extLst>
          </p:cNvPr>
          <p:cNvSpPr/>
          <p:nvPr/>
        </p:nvSpPr>
        <p:spPr>
          <a:xfrm>
            <a:off x="3064888" y="5975368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action of </a:t>
            </a:r>
            <a:r>
              <a:rPr lang="en-US" altLang="ko-KR" dirty="0" err="1"/>
              <a:t>bestnode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Result – 10,000 Iteration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BB7AB-9A37-4B31-B43A-00F1A8F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4" y="1600196"/>
            <a:ext cx="5486411" cy="3657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E2FE00-3AB5-4B54-BD04-7C3860F2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3" y="987421"/>
            <a:ext cx="8348671" cy="5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52136</TotalTime>
  <Words>604</Words>
  <Application>Microsoft Office PowerPoint</Application>
  <PresentationFormat>화면 슬라이드 쇼(4:3)</PresentationFormat>
  <Paragraphs>117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1_wgroup-release-04-2011-12-14</vt:lpstr>
      <vt:lpstr>Energy efficient UDN design using reinforcement learning</vt:lpstr>
      <vt:lpstr>Progress</vt:lpstr>
      <vt:lpstr>System Model</vt:lpstr>
      <vt:lpstr>System Model</vt:lpstr>
      <vt:lpstr>System Model</vt:lpstr>
      <vt:lpstr>System Model</vt:lpstr>
      <vt:lpstr>PowerPoint 프레젠테이션</vt:lpstr>
      <vt:lpstr>PowerPoint 프레젠테이션</vt:lpstr>
      <vt:lpstr>PowerPoint 프레젠테이션</vt:lpstr>
      <vt:lpstr>PowerPoint 프레젠테이션</vt:lpstr>
      <vt:lpstr>Future plan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3551</cp:revision>
  <cp:lastPrinted>2018-05-16T01:40:32Z</cp:lastPrinted>
  <dcterms:created xsi:type="dcterms:W3CDTF">2011-06-22T20:54:45Z</dcterms:created>
  <dcterms:modified xsi:type="dcterms:W3CDTF">2019-07-19T03:26:27Z</dcterms:modified>
</cp:coreProperties>
</file>