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055" r:id="rId2"/>
    <p:sldId id="1367" r:id="rId3"/>
    <p:sldId id="1390" r:id="rId4"/>
    <p:sldId id="1393" r:id="rId5"/>
    <p:sldId id="1394" r:id="rId6"/>
    <p:sldId id="1395" r:id="rId7"/>
    <p:sldId id="1396" r:id="rId8"/>
    <p:sldId id="1397" r:id="rId9"/>
    <p:sldId id="1391" r:id="rId10"/>
    <p:sldId id="1389" r:id="rId11"/>
    <p:sldId id="1386" r:id="rId12"/>
    <p:sldId id="1202" r:id="rId13"/>
  </p:sldIdLst>
  <p:sldSz cx="9144000" cy="6858000" type="screen4x3"/>
  <p:notesSz cx="6805613" cy="9939338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9" autoAdjust="0"/>
  </p:normalViewPr>
  <p:slideViewPr>
    <p:cSldViewPr snapToGrid="0" showGuides="1">
      <p:cViewPr varScale="1">
        <p:scale>
          <a:sx n="98" d="100"/>
          <a:sy n="98" d="100"/>
        </p:scale>
        <p:origin x="1956" y="72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12/July/2019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10C0BC41-E8F1-4660-8C3A-FE406D71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46" y="2300498"/>
            <a:ext cx="5715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8C021-381F-4ECD-8331-0A214A1EEC1A}"/>
              </a:ext>
            </a:extLst>
          </p:cNvPr>
          <p:cNvSpPr txBox="1"/>
          <p:nvPr/>
        </p:nvSpPr>
        <p:spPr>
          <a:xfrm>
            <a:off x="6478529" y="5363177"/>
            <a:ext cx="188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 progress – MCTS module</a:t>
            </a:r>
          </a:p>
        </p:txBody>
      </p:sp>
    </p:spTree>
    <p:extLst>
      <p:ext uri="{BB962C8B-B14F-4D97-AF65-F5344CB8AC3E}">
        <p14:creationId xmlns:p14="http://schemas.microsoft.com/office/powerpoint/2010/main" val="223923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plan(one month)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Program RL code by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Library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Apply UDN at our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Interference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Set BS density for UDN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all BS state change concurrently 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Update reward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consider Energy Consumption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Terminal condition - reach at Terminal Node or SNR &lt;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Update RL code for programmed env code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Design Env code </a:t>
            </a:r>
            <a:r>
              <a:rPr lang="en-US" altLang="ko-KR" b="1" dirty="0"/>
              <a:t>– done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Design RL code </a:t>
            </a:r>
            <a:r>
              <a:rPr lang="en-US" altLang="ko-KR" b="1" dirty="0"/>
              <a:t>– MCTS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Remodel based on sample library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tx1"/>
                </a:solidFill>
              </a:rPr>
              <a:t>We decided to mcts.py module instead of using MCTS library</a:t>
            </a:r>
          </a:p>
          <a:p>
            <a:r>
              <a:rPr lang="en-US" altLang="ko-KR" b="1" dirty="0"/>
              <a:t>Make three module(2 module has done)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UDNEnv.py: environment code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BSposition.csv(information of BS position) create</a:t>
            </a:r>
          </a:p>
          <a:p>
            <a:pPr lvl="1"/>
            <a:r>
              <a:rPr lang="en-US" altLang="ko-KR" b="1" dirty="0" err="1">
                <a:solidFill>
                  <a:schemeClr val="tx1"/>
                </a:solidFill>
              </a:rPr>
              <a:t>mcts</a:t>
            </a:r>
            <a:r>
              <a:rPr lang="en-US" altLang="ko-KR" b="1" dirty="0">
                <a:solidFill>
                  <a:schemeClr val="tx1"/>
                </a:solidFill>
              </a:rPr>
              <a:t>: RL code.py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Each module runs independently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Having problems running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 onto MCTS</a:t>
            </a: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Environment model based on gym environment &amp; </a:t>
                </a:r>
                <a:r>
                  <a:rPr lang="en-US" altLang="ko-KR" b="1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lib.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BS on/off [discrete,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𝐭𝐡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BS on, 𝑖=1, 2, …,n 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 matrix for describing entire state </a:t>
                </a:r>
                <a:endParaRPr lang="ko-KR" altLang="ko-KR" b="1" i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action change BSs state at the same time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Previous : BS state changed by action in order</a:t>
                </a:r>
              </a:p>
              <a:p>
                <a:pPr lvl="3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is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more significant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in this case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1200150" lvl="3" indent="0" latinLnBrk="1">
                  <a:lnSpc>
                    <a:spcPct val="150000"/>
                  </a:lnSpc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  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has priority in backpropagation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We suppose each BS identical, so this model has been discarded.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(Sum of distance attenuation – Sum of activate BS)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b="-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49437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89365DD-EDB8-4B61-A4B0-3132A66D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C97404-D649-4D9C-A6C0-FF9F1EA8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94371"/>
            <a:ext cx="9144000" cy="61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494375"/>
          </a:xfrm>
        </p:spPr>
        <p:txBody>
          <a:bodyPr/>
          <a:lstStyle/>
          <a:p>
            <a:r>
              <a:rPr lang="en-US" altLang="ko-KR" dirty="0"/>
              <a:t>Environment model design</a:t>
            </a:r>
            <a:endParaRPr lang="ko-KR" altLang="en-US" dirty="0"/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6CF51B91-3DBD-4D92-B127-CF273ECC3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61"/>
          <a:stretch/>
        </p:blipFill>
        <p:spPr>
          <a:xfrm>
            <a:off x="0" y="999200"/>
            <a:ext cx="9153536" cy="5133975"/>
          </a:xfrm>
        </p:spPr>
      </p:pic>
    </p:spTree>
    <p:extLst>
      <p:ext uri="{BB962C8B-B14F-4D97-AF65-F5344CB8AC3E}">
        <p14:creationId xmlns:p14="http://schemas.microsoft.com/office/powerpoint/2010/main" val="194404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b="1" dirty="0"/>
              <a:t>Use Monte Carlo Tree Search</a:t>
            </a:r>
          </a:p>
          <a:p>
            <a:r>
              <a:rPr lang="en-US" altLang="ko-KR" b="1" dirty="0"/>
              <a:t>Utilize MCTS library on GitHub</a:t>
            </a:r>
          </a:p>
          <a:p>
            <a:r>
              <a:rPr lang="en-US" altLang="ko-KR" b="1" dirty="0"/>
              <a:t>Env model doesn’t run on MCTS library.</a:t>
            </a:r>
          </a:p>
          <a:p>
            <a:pPr lvl="1"/>
            <a:r>
              <a:rPr lang="en-US" altLang="ko-KR" b="1" dirty="0"/>
              <a:t>the library needs state object involving algorithm functions</a:t>
            </a:r>
          </a:p>
          <a:p>
            <a:pPr lvl="1"/>
            <a:r>
              <a:rPr lang="en-US" altLang="ko-KR" b="1" dirty="0"/>
              <a:t>As we are going to make another env instance later, designing env object instead of sole state object  is considered reasonable</a:t>
            </a:r>
          </a:p>
          <a:p>
            <a:pPr lvl="1"/>
            <a:r>
              <a:rPr lang="en-US" altLang="ko-KR" b="1" dirty="0"/>
              <a:t>Remodeling MCTS library into MCTS module so that env code would run on mcts.py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def </a:t>
            </a:r>
            <a:r>
              <a:rPr lang="en-US" altLang="ko-KR" b="1" dirty="0" err="1"/>
              <a:t>isTerminal</a:t>
            </a:r>
            <a:r>
              <a:rPr lang="en-US" altLang="ko-KR" b="1" dirty="0"/>
              <a:t>():   #return Boolean value</a:t>
            </a:r>
          </a:p>
          <a:p>
            <a:pPr marL="457200" lvl="1" indent="0">
              <a:buNone/>
            </a:pPr>
            <a:r>
              <a:rPr lang="en-US" altLang="ko-KR" b="1" dirty="0"/>
              <a:t>if search time &gt; threshold:</a:t>
            </a:r>
          </a:p>
          <a:p>
            <a:pPr marL="457200" lvl="1" indent="0">
              <a:buNone/>
            </a:pPr>
            <a:r>
              <a:rPr lang="en-US" altLang="ko-KR" b="1" dirty="0"/>
              <a:t>	return True</a:t>
            </a:r>
          </a:p>
          <a:p>
            <a:pPr marL="457200" lvl="1" indent="0">
              <a:buNone/>
            </a:pPr>
            <a:r>
              <a:rPr lang="en-US" altLang="ko-KR" b="1" dirty="0"/>
              <a:t>else:</a:t>
            </a:r>
          </a:p>
          <a:p>
            <a:pPr marL="457200" lvl="1" indent="0">
              <a:buNone/>
            </a:pPr>
            <a:r>
              <a:rPr lang="en-US" altLang="ko-KR" b="1" dirty="0"/>
              <a:t>	return False 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getPossibleActions</a:t>
            </a:r>
            <a:r>
              <a:rPr lang="en-US" altLang="ko-KR" b="1" dirty="0"/>
              <a:t>(</a:t>
            </a:r>
            <a:r>
              <a:rPr lang="en-US" altLang="ko-KR" b="1" dirty="0" err="1"/>
              <a:t>env.state</a:t>
            </a:r>
            <a:r>
              <a:rPr lang="en-US" altLang="ko-KR" b="1" dirty="0"/>
              <a:t>):</a:t>
            </a:r>
          </a:p>
          <a:p>
            <a:pPr marL="457200" lvl="1" indent="0">
              <a:buNone/>
            </a:pPr>
            <a:r>
              <a:rPr lang="en-US" altLang="ko-KR" b="1" dirty="0"/>
              <a:t>return </a:t>
            </a:r>
            <a:r>
              <a:rPr lang="en-US" altLang="ko-KR" b="1" dirty="0" err="1"/>
              <a:t>iterable</a:t>
            </a:r>
            <a:r>
              <a:rPr lang="en-US" altLang="ko-KR" b="1" dirty="0"/>
              <a:t> list of possible actions from specific </a:t>
            </a:r>
            <a:r>
              <a:rPr lang="en-US" altLang="ko-KR" b="1" dirty="0" err="1"/>
              <a:t>env.state</a:t>
            </a:r>
            <a:endParaRPr lang="en-US" altLang="ko-KR" b="1" dirty="0"/>
          </a:p>
          <a:p>
            <a:pPr marL="457200" lvl="1" indent="0">
              <a:buNone/>
            </a:pPr>
            <a:r>
              <a:rPr lang="en-US" altLang="ko-KR" b="1" dirty="0"/>
              <a:t>- in progress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takeAction</a:t>
            </a:r>
            <a:r>
              <a:rPr lang="en-US" altLang="ko-KR" b="1" dirty="0"/>
              <a:t>(action):</a:t>
            </a:r>
          </a:p>
          <a:p>
            <a:pPr marL="457200" lvl="1" indent="0">
              <a:buNone/>
            </a:pPr>
            <a:r>
              <a:rPr lang="en-US" altLang="ko-KR" b="1" dirty="0"/>
              <a:t>return the state which results from taking action </a:t>
            </a:r>
          </a:p>
          <a:p>
            <a:pPr marL="457200" lvl="1" indent="0">
              <a:buNone/>
            </a:pPr>
            <a:r>
              <a:rPr lang="en-US" altLang="ko-KR" b="1" dirty="0"/>
              <a:t>- in progress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getReward</a:t>
            </a:r>
            <a:r>
              <a:rPr lang="en-US" altLang="ko-KR" b="1" dirty="0"/>
              <a:t>(</a:t>
            </a:r>
            <a:r>
              <a:rPr lang="en-US" altLang="ko-KR" b="1" dirty="0" err="1"/>
              <a:t>env.state</a:t>
            </a:r>
            <a:r>
              <a:rPr lang="en-US" altLang="ko-KR" b="1" dirty="0"/>
              <a:t>):</a:t>
            </a:r>
          </a:p>
          <a:p>
            <a:pPr marL="457200" lvl="1" indent="0">
              <a:buNone/>
            </a:pPr>
            <a:r>
              <a:rPr lang="en-US" altLang="ko-KR" b="1" dirty="0"/>
              <a:t>return the reward of specific state</a:t>
            </a:r>
          </a:p>
          <a:p>
            <a:pPr marL="457200" lvl="1" indent="0">
              <a:buNone/>
            </a:pPr>
            <a:r>
              <a:rPr lang="en-US" altLang="ko-KR" b="1" dirty="0"/>
              <a:t>-in progress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317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mcts</a:t>
            </a:r>
            <a:r>
              <a:rPr lang="en-US" altLang="ko-KR" b="1" dirty="0"/>
              <a:t>():</a:t>
            </a:r>
          </a:p>
          <a:p>
            <a:pPr marL="457200" lvl="1" indent="0">
              <a:buNone/>
            </a:pPr>
            <a:r>
              <a:rPr lang="en-US" altLang="ko-KR" b="1" dirty="0"/>
              <a:t>def __</a:t>
            </a:r>
            <a:r>
              <a:rPr lang="en-US" altLang="ko-KR" b="1" dirty="0" err="1"/>
              <a:t>init</a:t>
            </a:r>
            <a:r>
              <a:rPr lang="en-US" altLang="ko-KR" b="1" dirty="0"/>
              <a:t>__():</a:t>
            </a:r>
          </a:p>
          <a:p>
            <a:pPr marL="457200" lvl="1" indent="0">
              <a:buNone/>
            </a:pPr>
            <a:r>
              <a:rPr lang="en-US" altLang="ko-KR" b="1" dirty="0"/>
              <a:t>def search():</a:t>
            </a:r>
          </a:p>
          <a:p>
            <a:pPr marL="457200" lvl="1" indent="0">
              <a:buNone/>
            </a:pPr>
            <a:r>
              <a:rPr lang="en-US" altLang="ko-KR" b="1" dirty="0"/>
              <a:t>def </a:t>
            </a:r>
            <a:r>
              <a:rPr lang="en-US" altLang="ko-KR" b="1" dirty="0" err="1"/>
              <a:t>selectNode</a:t>
            </a:r>
            <a:r>
              <a:rPr lang="en-US" altLang="ko-KR" b="1" dirty="0"/>
              <a:t>():</a:t>
            </a:r>
          </a:p>
          <a:p>
            <a:pPr marL="457200" lvl="1" indent="0">
              <a:buNone/>
            </a:pPr>
            <a:r>
              <a:rPr lang="en-US" altLang="ko-KR" b="1" dirty="0"/>
              <a:t>def backpropagate():</a:t>
            </a:r>
          </a:p>
          <a:p>
            <a:pPr marL="457200" lvl="1" indent="0">
              <a:buNone/>
            </a:pPr>
            <a:r>
              <a:rPr lang="en-US" altLang="ko-KR" b="1" dirty="0"/>
              <a:t>…</a:t>
            </a:r>
          </a:p>
          <a:p>
            <a:r>
              <a:rPr lang="en-US" altLang="ko-KR" b="1" dirty="0"/>
              <a:t>MCTS algorithm is already implemented in class </a:t>
            </a:r>
            <a:r>
              <a:rPr lang="en-US" altLang="ko-KR" b="1" dirty="0" err="1"/>
              <a:t>mcts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Several variables needs editing to run Env code in mcts.py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046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MCTS design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n BS, m UE, distributed in random.</a:t>
                </a:r>
              </a:p>
              <a:p>
                <a:pPr lvl="1"/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BS on/off</a:t>
                </a:r>
              </a:p>
              <a:p>
                <a:pPr lvl="1"/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SIR + Energy consumption,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]</a:t>
                </a:r>
              </a:p>
              <a:p>
                <a:pPr lvl="1"/>
                <a:r>
                  <a:rPr lang="en-US" altLang="ko-KR" dirty="0"/>
                  <a:t>User-BS association rule: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nearest association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Distance between User and BS matrix </a:t>
                </a:r>
              </a:p>
              <a:p>
                <a:pPr lvl="2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 algn="l"/>
                <a:r>
                  <a:rPr lang="en-US" altLang="ko-KR" dirty="0">
                    <a:solidFill>
                      <a:schemeClr val="tx1"/>
                    </a:solidFill>
                  </a:rPr>
                  <a:t>[BS, UE is location matrix of BS and User]</a:t>
                </a:r>
              </a:p>
              <a:p>
                <a:pPr lvl="1" algn="l"/>
                <a:r>
                  <a:rPr lang="en-US" altLang="ko-KR" dirty="0"/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altLang="ko-KR" dirty="0"/>
                  <a:t>Initial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Constraint: one action, one BS condition change </a:t>
                </a: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one action, every BS condition could change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Optimize policy – update by backpropagation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 b="-1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4676BBAF-C155-4B5D-AB58-75072E796C53}"/>
              </a:ext>
            </a:extLst>
          </p:cNvPr>
          <p:cNvSpPr/>
          <p:nvPr/>
        </p:nvSpPr>
        <p:spPr>
          <a:xfrm>
            <a:off x="7373859" y="1496871"/>
            <a:ext cx="153908" cy="3125594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103EF-2EDA-48F2-A423-BB360D8800B1}"/>
              </a:ext>
            </a:extLst>
          </p:cNvPr>
          <p:cNvSpPr txBox="1"/>
          <p:nvPr/>
        </p:nvSpPr>
        <p:spPr>
          <a:xfrm>
            <a:off x="7587486" y="2875002"/>
            <a:ext cx="73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done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8E02C415-5B12-45F8-9B88-917F244F3F31}"/>
              </a:ext>
            </a:extLst>
          </p:cNvPr>
          <p:cNvSpPr/>
          <p:nvPr/>
        </p:nvSpPr>
        <p:spPr>
          <a:xfrm>
            <a:off x="6458810" y="5139098"/>
            <a:ext cx="153908" cy="1094490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2C601-FD6E-420F-891F-7DEE47B5AD97}"/>
              </a:ext>
            </a:extLst>
          </p:cNvPr>
          <p:cNvSpPr txBox="1"/>
          <p:nvPr/>
        </p:nvSpPr>
        <p:spPr>
          <a:xfrm>
            <a:off x="6673085" y="5363177"/>
            <a:ext cx="188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 progress – MCTS module</a:t>
            </a:r>
          </a:p>
        </p:txBody>
      </p:sp>
    </p:spTree>
    <p:extLst>
      <p:ext uri="{BB962C8B-B14F-4D97-AF65-F5344CB8AC3E}">
        <p14:creationId xmlns:p14="http://schemas.microsoft.com/office/powerpoint/2010/main" val="480253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51807</TotalTime>
  <Words>583</Words>
  <Application>Microsoft Office PowerPoint</Application>
  <PresentationFormat>화면 슬라이드 쇼(4:3)</PresentationFormat>
  <Paragraphs>106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Lucida Grande</vt:lpstr>
      <vt:lpstr>Arial</vt:lpstr>
      <vt:lpstr>Calibri</vt:lpstr>
      <vt:lpstr>Cambria Math</vt:lpstr>
      <vt:lpstr>wgroup-release-04-2011-12-14</vt:lpstr>
      <vt:lpstr>Energy efficient UDN design using reinforcement learning</vt:lpstr>
      <vt:lpstr>Progress</vt:lpstr>
      <vt:lpstr>Environment model design</vt:lpstr>
      <vt:lpstr>Environment model design</vt:lpstr>
      <vt:lpstr>Environment model design</vt:lpstr>
      <vt:lpstr>RL model design</vt:lpstr>
      <vt:lpstr>RL model design</vt:lpstr>
      <vt:lpstr>RL model design</vt:lpstr>
      <vt:lpstr>Future Plan(next week) at 7/5</vt:lpstr>
      <vt:lpstr>Future Plan(next week) at 7/5</vt:lpstr>
      <vt:lpstr>Future plan(one month) at 7/5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3535</cp:revision>
  <cp:lastPrinted>2018-05-16T01:40:32Z</cp:lastPrinted>
  <dcterms:created xsi:type="dcterms:W3CDTF">2011-06-22T20:54:45Z</dcterms:created>
  <dcterms:modified xsi:type="dcterms:W3CDTF">2019-07-12T01:25:33Z</dcterms:modified>
</cp:coreProperties>
</file>