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  <p:sldMasterId id="2147483674" r:id="rId3"/>
  </p:sldMasterIdLst>
  <p:notesMasterIdLst>
    <p:notesMasterId r:id="rId20"/>
  </p:notesMasterIdLst>
  <p:handoutMasterIdLst>
    <p:handoutMasterId r:id="rId21"/>
  </p:handoutMasterIdLst>
  <p:sldIdLst>
    <p:sldId id="1291" r:id="rId4"/>
    <p:sldId id="1278" r:id="rId5"/>
    <p:sldId id="1228" r:id="rId6"/>
    <p:sldId id="1234" r:id="rId7"/>
    <p:sldId id="1270" r:id="rId8"/>
    <p:sldId id="1244" r:id="rId9"/>
    <p:sldId id="1261" r:id="rId10"/>
    <p:sldId id="1253" r:id="rId11"/>
    <p:sldId id="1254" r:id="rId12"/>
    <p:sldId id="1246" r:id="rId13"/>
    <p:sldId id="1242" r:id="rId14"/>
    <p:sldId id="1289" r:id="rId15"/>
    <p:sldId id="1320" r:id="rId16"/>
    <p:sldId id="1290" r:id="rId17"/>
    <p:sldId id="1297" r:id="rId18"/>
    <p:sldId id="1298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E75"/>
    <a:srgbClr val="B10202"/>
    <a:srgbClr val="FAFAFA"/>
    <a:srgbClr val="00C702"/>
    <a:srgbClr val="FF3538"/>
    <a:srgbClr val="009E01"/>
    <a:srgbClr val="DDDDDD"/>
    <a:srgbClr val="E3E3E3"/>
    <a:srgbClr val="000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9F694-5365-4610-B9E4-A1EBC47AB32D}" v="53" dt="2019-05-02T14:25:19.791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 autoAdjust="0"/>
    <p:restoredTop sz="95926" autoAdjust="0"/>
  </p:normalViewPr>
  <p:slideViewPr>
    <p:cSldViewPr snapToGrid="0" showGuides="1">
      <p:cViewPr varScale="1">
        <p:scale>
          <a:sx n="80" d="100"/>
          <a:sy n="80" d="100"/>
        </p:scale>
        <p:origin x="102" y="732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ongSang" userId="c8ee6006-c320-4749-b534-71e37e88ccdb" providerId="ADAL" clId="{0089F694-5365-4610-B9E4-A1EBC47AB32D}"/>
    <pc:docChg chg="undo redo custSel delSld modSld sldOrd">
      <pc:chgData name="KimBongSang" userId="c8ee6006-c320-4749-b534-71e37e88ccdb" providerId="ADAL" clId="{0089F694-5365-4610-B9E4-A1EBC47AB32D}" dt="2019-05-02T14:25:40.031" v="348" actId="2696"/>
      <pc:docMkLst>
        <pc:docMk/>
      </pc:docMkLst>
      <pc:sldChg chg="delSp modSp">
        <pc:chgData name="KimBongSang" userId="c8ee6006-c320-4749-b534-71e37e88ccdb" providerId="ADAL" clId="{0089F694-5365-4610-B9E4-A1EBC47AB32D}" dt="2019-05-02T13:18:35.754" v="169" actId="478"/>
        <pc:sldMkLst>
          <pc:docMk/>
          <pc:sldMk cId="3394263566" sldId="1228"/>
        </pc:sldMkLst>
        <pc:spChg chg="mod">
          <ac:chgData name="KimBongSang" userId="c8ee6006-c320-4749-b534-71e37e88ccdb" providerId="ADAL" clId="{0089F694-5365-4610-B9E4-A1EBC47AB32D}" dt="2019-05-02T13:18:27.485" v="167"/>
          <ac:spMkLst>
            <pc:docMk/>
            <pc:sldMk cId="3394263566" sldId="1228"/>
            <ac:spMk id="2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18:33.984" v="168"/>
          <ac:spMkLst>
            <pc:docMk/>
            <pc:sldMk cId="3394263566" sldId="1228"/>
            <ac:spMk id="3" creationId="{00000000-0000-0000-0000-000000000000}"/>
          </ac:spMkLst>
        </pc:spChg>
        <pc:picChg chg="del">
          <ac:chgData name="KimBongSang" userId="c8ee6006-c320-4749-b534-71e37e88ccdb" providerId="ADAL" clId="{0089F694-5365-4610-B9E4-A1EBC47AB32D}" dt="2019-05-02T13:18:35.754" v="169" actId="478"/>
          <ac:picMkLst>
            <pc:docMk/>
            <pc:sldMk cId="3394263566" sldId="1228"/>
            <ac:picMk id="5" creationId="{00000000-0000-0000-0000-000000000000}"/>
          </ac:picMkLst>
        </pc:picChg>
      </pc:sldChg>
      <pc:sldChg chg="addSp delSp modSp addAnim delAnim">
        <pc:chgData name="KimBongSang" userId="c8ee6006-c320-4749-b534-71e37e88ccdb" providerId="ADAL" clId="{0089F694-5365-4610-B9E4-A1EBC47AB32D}" dt="2019-05-02T13:19:57.198" v="191"/>
        <pc:sldMkLst>
          <pc:docMk/>
          <pc:sldMk cId="483805476" sldId="1234"/>
        </pc:sldMkLst>
        <pc:spChg chg="mod">
          <ac:chgData name="KimBongSang" userId="c8ee6006-c320-4749-b534-71e37e88ccdb" providerId="ADAL" clId="{0089F694-5365-4610-B9E4-A1EBC47AB32D}" dt="2019-05-02T13:18:42.337" v="170"/>
          <ac:spMkLst>
            <pc:docMk/>
            <pc:sldMk cId="483805476" sldId="1234"/>
            <ac:spMk id="2" creationId="{00000000-0000-0000-0000-000000000000}"/>
          </ac:spMkLst>
        </pc:spChg>
        <pc:spChg chg="add del">
          <ac:chgData name="KimBongSang" userId="c8ee6006-c320-4749-b534-71e37e88ccdb" providerId="ADAL" clId="{0089F694-5365-4610-B9E4-A1EBC47AB32D}" dt="2019-05-02T13:19:06.452" v="184" actId="478"/>
          <ac:spMkLst>
            <pc:docMk/>
            <pc:sldMk cId="483805476" sldId="1234"/>
            <ac:spMk id="3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19:08.546" v="185" actId="478"/>
          <ac:spMkLst>
            <pc:docMk/>
            <pc:sldMk cId="483805476" sldId="1234"/>
            <ac:spMk id="5" creationId="{16339DC4-5D3C-4665-A4D3-8D5A6D825B64}"/>
          </ac:spMkLst>
        </pc:spChg>
        <pc:spChg chg="mod">
          <ac:chgData name="KimBongSang" userId="c8ee6006-c320-4749-b534-71e37e88ccdb" providerId="ADAL" clId="{0089F694-5365-4610-B9E4-A1EBC47AB32D}" dt="2019-05-02T13:19:57.198" v="191"/>
          <ac:spMkLst>
            <pc:docMk/>
            <pc:sldMk cId="483805476" sldId="1234"/>
            <ac:spMk id="7" creationId="{00000000-0000-0000-0000-000000000000}"/>
          </ac:spMkLst>
        </pc:spChg>
        <pc:graphicFrameChg chg="add del modGraphic">
          <ac:chgData name="KimBongSang" userId="c8ee6006-c320-4749-b534-71e37e88ccdb" providerId="ADAL" clId="{0089F694-5365-4610-B9E4-A1EBC47AB32D}" dt="2019-05-02T13:19:04.277" v="183" actId="478"/>
          <ac:graphicFrameMkLst>
            <pc:docMk/>
            <pc:sldMk cId="483805476" sldId="1234"/>
            <ac:graphicFrameMk id="6" creationId="{00000000-0000-0000-0000-000000000000}"/>
          </ac:graphicFrameMkLst>
        </pc:graphicFrameChg>
      </pc:sldChg>
      <pc:sldChg chg="addSp delSp modSp">
        <pc:chgData name="KimBongSang" userId="c8ee6006-c320-4749-b534-71e37e88ccdb" providerId="ADAL" clId="{0089F694-5365-4610-B9E4-A1EBC47AB32D}" dt="2019-05-02T13:23:48.357" v="263" actId="1076"/>
        <pc:sldMkLst>
          <pc:docMk/>
          <pc:sldMk cId="3405298971" sldId="1242"/>
        </pc:sldMkLst>
        <pc:spChg chg="mod">
          <ac:chgData name="KimBongSang" userId="c8ee6006-c320-4749-b534-71e37e88ccdb" providerId="ADAL" clId="{0089F694-5365-4610-B9E4-A1EBC47AB32D}" dt="2019-05-02T13:23:19.576" v="252"/>
          <ac:spMkLst>
            <pc:docMk/>
            <pc:sldMk cId="3405298971" sldId="1242"/>
            <ac:spMk id="2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23:46.663" v="262" actId="20577"/>
          <ac:spMkLst>
            <pc:docMk/>
            <pc:sldMk cId="3405298971" sldId="1242"/>
            <ac:spMk id="3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3:26.786" v="255" actId="478"/>
          <ac:spMkLst>
            <pc:docMk/>
            <pc:sldMk cId="3405298971" sldId="1242"/>
            <ac:spMk id="12" creationId="{16339DC4-5D3C-4665-A4D3-8D5A6D825B64}"/>
          </ac:spMkLst>
        </pc:spChg>
        <pc:grpChg chg="del">
          <ac:chgData name="KimBongSang" userId="c8ee6006-c320-4749-b534-71e37e88ccdb" providerId="ADAL" clId="{0089F694-5365-4610-B9E4-A1EBC47AB32D}" dt="2019-05-02T13:23:24.827" v="254" actId="478"/>
          <ac:grpSpMkLst>
            <pc:docMk/>
            <pc:sldMk cId="3405298971" sldId="1242"/>
            <ac:grpSpMk id="9" creationId="{00000000-0000-0000-0000-000000000000}"/>
          </ac:grpSpMkLst>
        </pc:grpChg>
        <pc:picChg chg="del">
          <ac:chgData name="KimBongSang" userId="c8ee6006-c320-4749-b534-71e37e88ccdb" providerId="ADAL" clId="{0089F694-5365-4610-B9E4-A1EBC47AB32D}" dt="2019-05-02T13:23:35.722" v="257" actId="478"/>
          <ac:picMkLst>
            <pc:docMk/>
            <pc:sldMk cId="3405298971" sldId="1242"/>
            <ac:picMk id="4" creationId="{00000000-0000-0000-0000-000000000000}"/>
          </ac:picMkLst>
        </pc:picChg>
        <pc:picChg chg="add mod">
          <ac:chgData name="KimBongSang" userId="c8ee6006-c320-4749-b534-71e37e88ccdb" providerId="ADAL" clId="{0089F694-5365-4610-B9E4-A1EBC47AB32D}" dt="2019-05-02T13:23:48.357" v="263" actId="1076"/>
          <ac:picMkLst>
            <pc:docMk/>
            <pc:sldMk cId="3405298971" sldId="1242"/>
            <ac:picMk id="10" creationId="{8D23FF3F-081C-47D2-B543-733C5A64B89B}"/>
          </ac:picMkLst>
        </pc:picChg>
      </pc:sldChg>
      <pc:sldChg chg="addSp delSp modSp">
        <pc:chgData name="KimBongSang" userId="c8ee6006-c320-4749-b534-71e37e88ccdb" providerId="ADAL" clId="{0089F694-5365-4610-B9E4-A1EBC47AB32D}" dt="2019-05-02T13:20:56.217" v="210" actId="1076"/>
        <pc:sldMkLst>
          <pc:docMk/>
          <pc:sldMk cId="829992836" sldId="1244"/>
        </pc:sldMkLst>
        <pc:spChg chg="mod">
          <ac:chgData name="KimBongSang" userId="c8ee6006-c320-4749-b534-71e37e88ccdb" providerId="ADAL" clId="{0089F694-5365-4610-B9E4-A1EBC47AB32D}" dt="2019-05-02T13:20:33.288" v="197"/>
          <ac:spMkLst>
            <pc:docMk/>
            <pc:sldMk cId="829992836" sldId="1244"/>
            <ac:spMk id="2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20:48.323" v="208"/>
          <ac:spMkLst>
            <pc:docMk/>
            <pc:sldMk cId="829992836" sldId="1244"/>
            <ac:spMk id="3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0:41.255" v="205" actId="478"/>
          <ac:spMkLst>
            <pc:docMk/>
            <pc:sldMk cId="829992836" sldId="1244"/>
            <ac:spMk id="32" creationId="{16339DC4-5D3C-4665-A4D3-8D5A6D825B64}"/>
          </ac:spMkLst>
        </pc:spChg>
        <pc:spChg chg="del">
          <ac:chgData name="KimBongSang" userId="c8ee6006-c320-4749-b534-71e37e88ccdb" providerId="ADAL" clId="{0089F694-5365-4610-B9E4-A1EBC47AB32D}" dt="2019-05-02T13:20:36.885" v="201" actId="478"/>
          <ac:spMkLst>
            <pc:docMk/>
            <pc:sldMk cId="829992836" sldId="1244"/>
            <ac:spMk id="82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0:36.370" v="200" actId="478"/>
          <ac:spMkLst>
            <pc:docMk/>
            <pc:sldMk cId="829992836" sldId="1244"/>
            <ac:spMk id="83" creationId="{00000000-0000-0000-0000-000000000000}"/>
          </ac:spMkLst>
        </pc:spChg>
        <pc:spChg chg="del mod">
          <ac:chgData name="KimBongSang" userId="c8ee6006-c320-4749-b534-71e37e88ccdb" providerId="ADAL" clId="{0089F694-5365-4610-B9E4-A1EBC47AB32D}" dt="2019-05-02T13:20:41.961" v="206" actId="478"/>
          <ac:spMkLst>
            <pc:docMk/>
            <pc:sldMk cId="829992836" sldId="1244"/>
            <ac:spMk id="84" creationId="{00000000-0000-0000-0000-000000000000}"/>
          </ac:spMkLst>
        </pc:spChg>
        <pc:grpChg chg="del">
          <ac:chgData name="KimBongSang" userId="c8ee6006-c320-4749-b534-71e37e88ccdb" providerId="ADAL" clId="{0089F694-5365-4610-B9E4-A1EBC47AB32D}" dt="2019-05-02T13:20:35.489" v="198" actId="478"/>
          <ac:grpSpMkLst>
            <pc:docMk/>
            <pc:sldMk cId="829992836" sldId="1244"/>
            <ac:grpSpMk id="80" creationId="{00000000-0000-0000-0000-000000000000}"/>
          </ac:grpSpMkLst>
        </pc:grpChg>
        <pc:grpChg chg="del">
          <ac:chgData name="KimBongSang" userId="c8ee6006-c320-4749-b534-71e37e88ccdb" providerId="ADAL" clId="{0089F694-5365-4610-B9E4-A1EBC47AB32D}" dt="2019-05-02T13:20:35.794" v="199" actId="478"/>
          <ac:grpSpMkLst>
            <pc:docMk/>
            <pc:sldMk cId="829992836" sldId="1244"/>
            <ac:grpSpMk id="81" creationId="{00000000-0000-0000-0000-000000000000}"/>
          </ac:grpSpMkLst>
        </pc:grpChg>
        <pc:picChg chg="add mod">
          <ac:chgData name="KimBongSang" userId="c8ee6006-c320-4749-b534-71e37e88ccdb" providerId="ADAL" clId="{0089F694-5365-4610-B9E4-A1EBC47AB32D}" dt="2019-05-02T13:20:56.217" v="210" actId="1076"/>
          <ac:picMkLst>
            <pc:docMk/>
            <pc:sldMk cId="829992836" sldId="1244"/>
            <ac:picMk id="18" creationId="{58E2E769-1632-40D0-90B0-09A47DB96DDA}"/>
          </ac:picMkLst>
        </pc:picChg>
        <pc:picChg chg="add mod">
          <ac:chgData name="KimBongSang" userId="c8ee6006-c320-4749-b534-71e37e88ccdb" providerId="ADAL" clId="{0089F694-5365-4610-B9E4-A1EBC47AB32D}" dt="2019-05-02T13:20:56.217" v="210" actId="1076"/>
          <ac:picMkLst>
            <pc:docMk/>
            <pc:sldMk cId="829992836" sldId="1244"/>
            <ac:picMk id="19" creationId="{145C113E-A8DC-4498-9D54-BDAB38532FB2}"/>
          </ac:picMkLst>
        </pc:picChg>
      </pc:sldChg>
      <pc:sldChg chg="addSp delSp modSp delAnim">
        <pc:chgData name="KimBongSang" userId="c8ee6006-c320-4749-b534-71e37e88ccdb" providerId="ADAL" clId="{0089F694-5365-4610-B9E4-A1EBC47AB32D}" dt="2019-05-02T13:23:11.455" v="251" actId="1076"/>
        <pc:sldMkLst>
          <pc:docMk/>
          <pc:sldMk cId="4137530649" sldId="1246"/>
        </pc:sldMkLst>
        <pc:spChg chg="mod">
          <ac:chgData name="KimBongSang" userId="c8ee6006-c320-4749-b534-71e37e88ccdb" providerId="ADAL" clId="{0089F694-5365-4610-B9E4-A1EBC47AB32D}" dt="2019-05-02T13:22:39.236" v="231"/>
          <ac:spMkLst>
            <pc:docMk/>
            <pc:sldMk cId="4137530649" sldId="1246"/>
            <ac:spMk id="2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2:55.649" v="246" actId="478"/>
          <ac:spMkLst>
            <pc:docMk/>
            <pc:sldMk cId="4137530649" sldId="1246"/>
            <ac:spMk id="6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2:46.918" v="236" actId="478"/>
          <ac:spMkLst>
            <pc:docMk/>
            <pc:sldMk cId="4137530649" sldId="1246"/>
            <ac:spMk id="7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2:53.170" v="242" actId="478"/>
          <ac:spMkLst>
            <pc:docMk/>
            <pc:sldMk cId="4137530649" sldId="1246"/>
            <ac:spMk id="10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23:01.979" v="249"/>
          <ac:spMkLst>
            <pc:docMk/>
            <pc:sldMk cId="4137530649" sldId="1246"/>
            <ac:spMk id="13" creationId="{00000000-0000-0000-0000-000000000000}"/>
          </ac:spMkLst>
        </pc:spChg>
        <pc:spChg chg="del mod">
          <ac:chgData name="KimBongSang" userId="c8ee6006-c320-4749-b534-71e37e88ccdb" providerId="ADAL" clId="{0089F694-5365-4610-B9E4-A1EBC47AB32D}" dt="2019-05-02T13:22:45.208" v="234" actId="478"/>
          <ac:spMkLst>
            <pc:docMk/>
            <pc:sldMk cId="4137530649" sldId="1246"/>
            <ac:spMk id="14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2:48.031" v="237" actId="478"/>
          <ac:spMkLst>
            <pc:docMk/>
            <pc:sldMk cId="4137530649" sldId="1246"/>
            <ac:spMk id="15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2:50.033" v="239" actId="478"/>
          <ac:spMkLst>
            <pc:docMk/>
            <pc:sldMk cId="4137530649" sldId="1246"/>
            <ac:spMk id="17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2:56.510" v="247" actId="478"/>
          <ac:spMkLst>
            <pc:docMk/>
            <pc:sldMk cId="4137530649" sldId="1246"/>
            <ac:spMk id="18" creationId="{16339DC4-5D3C-4665-A4D3-8D5A6D825B64}"/>
          </ac:spMkLst>
        </pc:spChg>
        <pc:spChg chg="del">
          <ac:chgData name="KimBongSang" userId="c8ee6006-c320-4749-b534-71e37e88ccdb" providerId="ADAL" clId="{0089F694-5365-4610-B9E4-A1EBC47AB32D}" dt="2019-05-02T13:22:49.435" v="238" actId="478"/>
          <ac:spMkLst>
            <pc:docMk/>
            <pc:sldMk cId="4137530649" sldId="1246"/>
            <ac:spMk id="20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2:43.927" v="232" actId="478"/>
          <ac:spMkLst>
            <pc:docMk/>
            <pc:sldMk cId="4137530649" sldId="1246"/>
            <ac:spMk id="21" creationId="{00000000-0000-0000-0000-000000000000}"/>
          </ac:spMkLst>
        </pc:spChg>
        <pc:spChg chg="del mod">
          <ac:chgData name="KimBongSang" userId="c8ee6006-c320-4749-b534-71e37e88ccdb" providerId="ADAL" clId="{0089F694-5365-4610-B9E4-A1EBC47AB32D}" dt="2019-05-02T13:22:54.672" v="244" actId="478"/>
          <ac:spMkLst>
            <pc:docMk/>
            <pc:sldMk cId="4137530649" sldId="1246"/>
            <ac:spMk id="22" creationId="{00000000-0000-0000-0000-000000000000}"/>
          </ac:spMkLst>
        </pc:spChg>
        <pc:grpChg chg="del">
          <ac:chgData name="KimBongSang" userId="c8ee6006-c320-4749-b534-71e37e88ccdb" providerId="ADAL" clId="{0089F694-5365-4610-B9E4-A1EBC47AB32D}" dt="2019-05-02T13:22:45.754" v="235" actId="478"/>
          <ac:grpSpMkLst>
            <pc:docMk/>
            <pc:sldMk cId="4137530649" sldId="1246"/>
            <ac:grpSpMk id="4" creationId="{00000000-0000-0000-0000-000000000000}"/>
          </ac:grpSpMkLst>
        </pc:grpChg>
        <pc:picChg chg="del">
          <ac:chgData name="KimBongSang" userId="c8ee6006-c320-4749-b534-71e37e88ccdb" providerId="ADAL" clId="{0089F694-5365-4610-B9E4-A1EBC47AB32D}" dt="2019-05-02T13:22:51.967" v="240" actId="478"/>
          <ac:picMkLst>
            <pc:docMk/>
            <pc:sldMk cId="4137530649" sldId="1246"/>
            <ac:picMk id="5" creationId="{00000000-0000-0000-0000-000000000000}"/>
          </ac:picMkLst>
        </pc:picChg>
        <pc:picChg chg="del">
          <ac:chgData name="KimBongSang" userId="c8ee6006-c320-4749-b534-71e37e88ccdb" providerId="ADAL" clId="{0089F694-5365-4610-B9E4-A1EBC47AB32D}" dt="2019-05-02T13:22:55.144" v="245" actId="478"/>
          <ac:picMkLst>
            <pc:docMk/>
            <pc:sldMk cId="4137530649" sldId="1246"/>
            <ac:picMk id="12" creationId="{00000000-0000-0000-0000-000000000000}"/>
          </ac:picMkLst>
        </pc:picChg>
        <pc:picChg chg="del">
          <ac:chgData name="KimBongSang" userId="c8ee6006-c320-4749-b534-71e37e88ccdb" providerId="ADAL" clId="{0089F694-5365-4610-B9E4-A1EBC47AB32D}" dt="2019-05-02T13:22:52.576" v="241" actId="478"/>
          <ac:picMkLst>
            <pc:docMk/>
            <pc:sldMk cId="4137530649" sldId="1246"/>
            <ac:picMk id="19" creationId="{00000000-0000-0000-0000-000000000000}"/>
          </ac:picMkLst>
        </pc:picChg>
        <pc:picChg chg="add mod">
          <ac:chgData name="KimBongSang" userId="c8ee6006-c320-4749-b534-71e37e88ccdb" providerId="ADAL" clId="{0089F694-5365-4610-B9E4-A1EBC47AB32D}" dt="2019-05-02T13:23:11.455" v="251" actId="1076"/>
          <ac:picMkLst>
            <pc:docMk/>
            <pc:sldMk cId="4137530649" sldId="1246"/>
            <ac:picMk id="23" creationId="{DBCD4362-9FB1-4C8A-A133-805DF2D2E749}"/>
          </ac:picMkLst>
        </pc:picChg>
        <pc:picChg chg="add mod">
          <ac:chgData name="KimBongSang" userId="c8ee6006-c320-4749-b534-71e37e88ccdb" providerId="ADAL" clId="{0089F694-5365-4610-B9E4-A1EBC47AB32D}" dt="2019-05-02T13:23:11.455" v="251" actId="1076"/>
          <ac:picMkLst>
            <pc:docMk/>
            <pc:sldMk cId="4137530649" sldId="1246"/>
            <ac:picMk id="24" creationId="{BB7A84DB-1E9C-4A8D-949B-A3AB1BFC3A9A}"/>
          </ac:picMkLst>
        </pc:picChg>
      </pc:sldChg>
      <pc:sldChg chg="delSp modSp">
        <pc:chgData name="KimBongSang" userId="c8ee6006-c320-4749-b534-71e37e88ccdb" providerId="ADAL" clId="{0089F694-5365-4610-B9E4-A1EBC47AB32D}" dt="2019-05-02T13:22:18.146" v="222" actId="478"/>
        <pc:sldMkLst>
          <pc:docMk/>
          <pc:sldMk cId="2923886301" sldId="1253"/>
        </pc:sldMkLst>
        <pc:spChg chg="mod">
          <ac:chgData name="KimBongSang" userId="c8ee6006-c320-4749-b534-71e37e88ccdb" providerId="ADAL" clId="{0089F694-5365-4610-B9E4-A1EBC47AB32D}" dt="2019-05-02T13:22:11.176" v="219"/>
          <ac:spMkLst>
            <pc:docMk/>
            <pc:sldMk cId="2923886301" sldId="1253"/>
            <ac:spMk id="2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22:14.144" v="220"/>
          <ac:spMkLst>
            <pc:docMk/>
            <pc:sldMk cId="2923886301" sldId="1253"/>
            <ac:spMk id="3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2:18.146" v="222" actId="478"/>
          <ac:spMkLst>
            <pc:docMk/>
            <pc:sldMk cId="2923886301" sldId="1253"/>
            <ac:spMk id="32" creationId="{16339DC4-5D3C-4665-A4D3-8D5A6D825B64}"/>
          </ac:spMkLst>
        </pc:spChg>
        <pc:picChg chg="del">
          <ac:chgData name="KimBongSang" userId="c8ee6006-c320-4749-b534-71e37e88ccdb" providerId="ADAL" clId="{0089F694-5365-4610-B9E4-A1EBC47AB32D}" dt="2019-05-02T13:22:15.878" v="221" actId="478"/>
          <ac:picMkLst>
            <pc:docMk/>
            <pc:sldMk cId="2923886301" sldId="1253"/>
            <ac:picMk id="4" creationId="{00000000-0000-0000-0000-000000000000}"/>
          </ac:picMkLst>
        </pc:picChg>
      </pc:sldChg>
      <pc:sldChg chg="delSp modSp">
        <pc:chgData name="KimBongSang" userId="c8ee6006-c320-4749-b534-71e37e88ccdb" providerId="ADAL" clId="{0089F694-5365-4610-B9E4-A1EBC47AB32D}" dt="2019-05-02T13:22:34.408" v="230"/>
        <pc:sldMkLst>
          <pc:docMk/>
          <pc:sldMk cId="1802432688" sldId="1254"/>
        </pc:sldMkLst>
        <pc:spChg chg="mod">
          <ac:chgData name="KimBongSang" userId="c8ee6006-c320-4749-b534-71e37e88ccdb" providerId="ADAL" clId="{0089F694-5365-4610-B9E4-A1EBC47AB32D}" dt="2019-05-02T13:22:22.875" v="223"/>
          <ac:spMkLst>
            <pc:docMk/>
            <pc:sldMk cId="1802432688" sldId="1254"/>
            <ac:spMk id="2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22:34.408" v="230"/>
          <ac:spMkLst>
            <pc:docMk/>
            <pc:sldMk cId="1802432688" sldId="1254"/>
            <ac:spMk id="8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22:27.850" v="225" actId="6549"/>
          <ac:spMkLst>
            <pc:docMk/>
            <pc:sldMk cId="1802432688" sldId="1254"/>
            <ac:spMk id="9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2:30.762" v="228" actId="478"/>
          <ac:spMkLst>
            <pc:docMk/>
            <pc:sldMk cId="1802432688" sldId="1254"/>
            <ac:spMk id="32" creationId="{16339DC4-5D3C-4665-A4D3-8D5A6D825B64}"/>
          </ac:spMkLst>
        </pc:spChg>
        <pc:grpChg chg="del">
          <ac:chgData name="KimBongSang" userId="c8ee6006-c320-4749-b534-71e37e88ccdb" providerId="ADAL" clId="{0089F694-5365-4610-B9E4-A1EBC47AB32D}" dt="2019-05-02T13:22:27.037" v="224" actId="478"/>
          <ac:grpSpMkLst>
            <pc:docMk/>
            <pc:sldMk cId="1802432688" sldId="1254"/>
            <ac:grpSpMk id="3" creationId="{00000000-0000-0000-0000-000000000000}"/>
          </ac:grpSpMkLst>
        </pc:grpChg>
        <pc:grpChg chg="del">
          <ac:chgData name="KimBongSang" userId="c8ee6006-c320-4749-b534-71e37e88ccdb" providerId="ADAL" clId="{0089F694-5365-4610-B9E4-A1EBC47AB32D}" dt="2019-05-02T13:22:29.463" v="227" actId="478"/>
          <ac:grpSpMkLst>
            <pc:docMk/>
            <pc:sldMk cId="1802432688" sldId="1254"/>
            <ac:grpSpMk id="17" creationId="{00000000-0000-0000-0000-000000000000}"/>
          </ac:grpSpMkLst>
        </pc:grpChg>
        <pc:grpChg chg="del">
          <ac:chgData name="KimBongSang" userId="c8ee6006-c320-4749-b534-71e37e88ccdb" providerId="ADAL" clId="{0089F694-5365-4610-B9E4-A1EBC47AB32D}" dt="2019-05-02T13:22:28.644" v="226" actId="478"/>
          <ac:grpSpMkLst>
            <pc:docMk/>
            <pc:sldMk cId="1802432688" sldId="1254"/>
            <ac:grpSpMk id="18" creationId="{00000000-0000-0000-0000-000000000000}"/>
          </ac:grpSpMkLst>
        </pc:grpChg>
      </pc:sldChg>
      <pc:sldChg chg="del">
        <pc:chgData name="KimBongSang" userId="c8ee6006-c320-4749-b534-71e37e88ccdb" providerId="ADAL" clId="{0089F694-5365-4610-B9E4-A1EBC47AB32D}" dt="2019-05-02T14:24:44.798" v="323" actId="2696"/>
        <pc:sldMkLst>
          <pc:docMk/>
          <pc:sldMk cId="1471396527" sldId="1255"/>
        </pc:sldMkLst>
      </pc:sldChg>
      <pc:sldChg chg="del">
        <pc:chgData name="KimBongSang" userId="c8ee6006-c320-4749-b534-71e37e88ccdb" providerId="ADAL" clId="{0089F694-5365-4610-B9E4-A1EBC47AB32D}" dt="2019-05-02T14:24:44.733" v="321" actId="2696"/>
        <pc:sldMkLst>
          <pc:docMk/>
          <pc:sldMk cId="603764487" sldId="1256"/>
        </pc:sldMkLst>
      </pc:sldChg>
      <pc:sldChg chg="del">
        <pc:chgData name="KimBongSang" userId="c8ee6006-c320-4749-b534-71e37e88ccdb" providerId="ADAL" clId="{0089F694-5365-4610-B9E4-A1EBC47AB32D}" dt="2019-05-02T14:24:44.775" v="322" actId="2696"/>
        <pc:sldMkLst>
          <pc:docMk/>
          <pc:sldMk cId="1945533619" sldId="1258"/>
        </pc:sldMkLst>
      </pc:sldChg>
      <pc:sldChg chg="addSp delSp modSp">
        <pc:chgData name="KimBongSang" userId="c8ee6006-c320-4749-b534-71e37e88ccdb" providerId="ADAL" clId="{0089F694-5365-4610-B9E4-A1EBC47AB32D}" dt="2019-05-02T13:22:05.707" v="218"/>
        <pc:sldMkLst>
          <pc:docMk/>
          <pc:sldMk cId="1654584141" sldId="1261"/>
        </pc:sldMkLst>
        <pc:spChg chg="mod">
          <ac:chgData name="KimBongSang" userId="c8ee6006-c320-4749-b534-71e37e88ccdb" providerId="ADAL" clId="{0089F694-5365-4610-B9E4-A1EBC47AB32D}" dt="2019-05-02T13:21:38.034" v="211"/>
          <ac:spMkLst>
            <pc:docMk/>
            <pc:sldMk cId="1654584141" sldId="1261"/>
            <ac:spMk id="2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1:47.367" v="212" actId="478"/>
          <ac:spMkLst>
            <pc:docMk/>
            <pc:sldMk cId="1654584141" sldId="1261"/>
            <ac:spMk id="3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22:05.707" v="218"/>
          <ac:spMkLst>
            <pc:docMk/>
            <pc:sldMk cId="1654584141" sldId="1261"/>
            <ac:spMk id="7" creationId="{00000000-0000-0000-0000-000000000000}"/>
          </ac:spMkLst>
        </pc:spChg>
        <pc:spChg chg="add del mod">
          <ac:chgData name="KimBongSang" userId="c8ee6006-c320-4749-b534-71e37e88ccdb" providerId="ADAL" clId="{0089F694-5365-4610-B9E4-A1EBC47AB32D}" dt="2019-05-02T13:21:55.844" v="213" actId="478"/>
          <ac:spMkLst>
            <pc:docMk/>
            <pc:sldMk cId="1654584141" sldId="1261"/>
            <ac:spMk id="13" creationId="{AC587DA5-C828-4C28-AB06-F6079454B4E5}"/>
          </ac:spMkLst>
        </pc:spChg>
        <pc:spChg chg="del">
          <ac:chgData name="KimBongSang" userId="c8ee6006-c320-4749-b534-71e37e88ccdb" providerId="ADAL" clId="{0089F694-5365-4610-B9E4-A1EBC47AB32D}" dt="2019-05-02T13:22:00.956" v="216" actId="478"/>
          <ac:spMkLst>
            <pc:docMk/>
            <pc:sldMk cId="1654584141" sldId="1261"/>
            <ac:spMk id="21" creationId="{16339DC4-5D3C-4665-A4D3-8D5A6D825B64}"/>
          </ac:spMkLst>
        </pc:spChg>
        <pc:grpChg chg="del">
          <ac:chgData name="KimBongSang" userId="c8ee6006-c320-4749-b534-71e37e88ccdb" providerId="ADAL" clId="{0089F694-5365-4610-B9E4-A1EBC47AB32D}" dt="2019-05-02T13:21:58.287" v="214" actId="478"/>
          <ac:grpSpMkLst>
            <pc:docMk/>
            <pc:sldMk cId="1654584141" sldId="1261"/>
            <ac:grpSpMk id="9" creationId="{00000000-0000-0000-0000-000000000000}"/>
          </ac:grpSpMkLst>
        </pc:grpChg>
        <pc:picChg chg="del">
          <ac:chgData name="KimBongSang" userId="c8ee6006-c320-4749-b534-71e37e88ccdb" providerId="ADAL" clId="{0089F694-5365-4610-B9E4-A1EBC47AB32D}" dt="2019-05-02T13:21:59.215" v="215" actId="478"/>
          <ac:picMkLst>
            <pc:docMk/>
            <pc:sldMk cId="1654584141" sldId="1261"/>
            <ac:picMk id="5" creationId="{00000000-0000-0000-0000-000000000000}"/>
          </ac:picMkLst>
        </pc:picChg>
      </pc:sldChg>
      <pc:sldChg chg="delSp modSp">
        <pc:chgData name="KimBongSang" userId="c8ee6006-c320-4749-b534-71e37e88ccdb" providerId="ADAL" clId="{0089F694-5365-4610-B9E4-A1EBC47AB32D}" dt="2019-05-02T13:20:23.421" v="196"/>
        <pc:sldMkLst>
          <pc:docMk/>
          <pc:sldMk cId="2297232549" sldId="1270"/>
        </pc:sldMkLst>
        <pc:spChg chg="mod">
          <ac:chgData name="KimBongSang" userId="c8ee6006-c320-4749-b534-71e37e88ccdb" providerId="ADAL" clId="{0089F694-5365-4610-B9E4-A1EBC47AB32D}" dt="2019-05-02T13:20:08.498" v="194"/>
          <ac:spMkLst>
            <pc:docMk/>
            <pc:sldMk cId="2297232549" sldId="1270"/>
            <ac:spMk id="2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20:23.421" v="196"/>
          <ac:spMkLst>
            <pc:docMk/>
            <pc:sldMk cId="2297232549" sldId="1270"/>
            <ac:spMk id="3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3:20:04.844" v="193" actId="478"/>
          <ac:spMkLst>
            <pc:docMk/>
            <pc:sldMk cId="2297232549" sldId="1270"/>
            <ac:spMk id="4" creationId="{00000000-0000-0000-0000-000000000000}"/>
          </ac:spMkLst>
        </pc:spChg>
        <pc:picChg chg="del">
          <ac:chgData name="KimBongSang" userId="c8ee6006-c320-4749-b534-71e37e88ccdb" providerId="ADAL" clId="{0089F694-5365-4610-B9E4-A1EBC47AB32D}" dt="2019-05-02T13:20:03.297" v="192" actId="478"/>
          <ac:picMkLst>
            <pc:docMk/>
            <pc:sldMk cId="2297232549" sldId="1270"/>
            <ac:picMk id="5" creationId="{00000000-0000-0000-0000-000000000000}"/>
          </ac:picMkLst>
        </pc:picChg>
      </pc:sldChg>
      <pc:sldChg chg="del">
        <pc:chgData name="KimBongSang" userId="c8ee6006-c320-4749-b534-71e37e88ccdb" providerId="ADAL" clId="{0089F694-5365-4610-B9E4-A1EBC47AB32D}" dt="2019-05-02T14:24:44.813" v="324" actId="2696"/>
        <pc:sldMkLst>
          <pc:docMk/>
          <pc:sldMk cId="1164245107" sldId="1275"/>
        </pc:sldMkLst>
      </pc:sldChg>
      <pc:sldChg chg="modSp">
        <pc:chgData name="KimBongSang" userId="c8ee6006-c320-4749-b534-71e37e88ccdb" providerId="ADAL" clId="{0089F694-5365-4610-B9E4-A1EBC47AB32D}" dt="2019-05-02T13:18:10.564" v="165"/>
        <pc:sldMkLst>
          <pc:docMk/>
          <pc:sldMk cId="67521806" sldId="1278"/>
        </pc:sldMkLst>
        <pc:spChg chg="mod">
          <ac:chgData name="KimBongSang" userId="c8ee6006-c320-4749-b534-71e37e88ccdb" providerId="ADAL" clId="{0089F694-5365-4610-B9E4-A1EBC47AB32D}" dt="2019-05-02T13:17:53.294" v="163" actId="20577"/>
          <ac:spMkLst>
            <pc:docMk/>
            <pc:sldMk cId="67521806" sldId="1278"/>
            <ac:spMk id="2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18:10.564" v="165"/>
          <ac:spMkLst>
            <pc:docMk/>
            <pc:sldMk cId="67521806" sldId="1278"/>
            <ac:spMk id="3" creationId="{00000000-0000-0000-0000-000000000000}"/>
          </ac:spMkLst>
        </pc:spChg>
      </pc:sldChg>
      <pc:sldChg chg="addSp modSp">
        <pc:chgData name="KimBongSang" userId="c8ee6006-c320-4749-b534-71e37e88ccdb" providerId="ADAL" clId="{0089F694-5365-4610-B9E4-A1EBC47AB32D}" dt="2019-05-02T13:24:07.693" v="268" actId="1076"/>
        <pc:sldMkLst>
          <pc:docMk/>
          <pc:sldMk cId="481416572" sldId="1289"/>
        </pc:sldMkLst>
        <pc:spChg chg="mod">
          <ac:chgData name="KimBongSang" userId="c8ee6006-c320-4749-b534-71e37e88ccdb" providerId="ADAL" clId="{0089F694-5365-4610-B9E4-A1EBC47AB32D}" dt="2019-05-02T13:23:59.876" v="265"/>
          <ac:spMkLst>
            <pc:docMk/>
            <pc:sldMk cId="481416572" sldId="1289"/>
            <ac:spMk id="2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24:02.905" v="266"/>
          <ac:spMkLst>
            <pc:docMk/>
            <pc:sldMk cId="481416572" sldId="1289"/>
            <ac:spMk id="3" creationId="{00000000-0000-0000-0000-000000000000}"/>
          </ac:spMkLst>
        </pc:spChg>
        <pc:picChg chg="add mod">
          <ac:chgData name="KimBongSang" userId="c8ee6006-c320-4749-b534-71e37e88ccdb" providerId="ADAL" clId="{0089F694-5365-4610-B9E4-A1EBC47AB32D}" dt="2019-05-02T13:24:07.693" v="268" actId="1076"/>
          <ac:picMkLst>
            <pc:docMk/>
            <pc:sldMk cId="481416572" sldId="1289"/>
            <ac:picMk id="4" creationId="{EB031FC5-0198-4D9A-AEEC-3DCDCA48F826}"/>
          </ac:picMkLst>
        </pc:picChg>
      </pc:sldChg>
      <pc:sldChg chg="addSp delSp modSp">
        <pc:chgData name="KimBongSang" userId="c8ee6006-c320-4749-b534-71e37e88ccdb" providerId="ADAL" clId="{0089F694-5365-4610-B9E4-A1EBC47AB32D}" dt="2019-05-02T14:23:34.173" v="293" actId="1076"/>
        <pc:sldMkLst>
          <pc:docMk/>
          <pc:sldMk cId="1493966248" sldId="1290"/>
        </pc:sldMkLst>
        <pc:spChg chg="mod">
          <ac:chgData name="KimBongSang" userId="c8ee6006-c320-4749-b534-71e37e88ccdb" providerId="ADAL" clId="{0089F694-5365-4610-B9E4-A1EBC47AB32D}" dt="2019-05-02T14:23:16.449" v="287"/>
          <ac:spMkLst>
            <pc:docMk/>
            <pc:sldMk cId="1493966248" sldId="1290"/>
            <ac:spMk id="2" creationId="{00000000-0000-0000-0000-000000000000}"/>
          </ac:spMkLst>
        </pc:spChg>
        <pc:spChg chg="del mod">
          <ac:chgData name="KimBongSang" userId="c8ee6006-c320-4749-b534-71e37e88ccdb" providerId="ADAL" clId="{0089F694-5365-4610-B9E4-A1EBC47AB32D}" dt="2019-05-02T14:23:26.448" v="290" actId="478"/>
          <ac:spMkLst>
            <pc:docMk/>
            <pc:sldMk cId="1493966248" sldId="1290"/>
            <ac:spMk id="3" creationId="{00000000-0000-0000-0000-000000000000}"/>
          </ac:spMkLst>
        </pc:spChg>
        <pc:spChg chg="add del">
          <ac:chgData name="KimBongSang" userId="c8ee6006-c320-4749-b534-71e37e88ccdb" providerId="ADAL" clId="{0089F694-5365-4610-B9E4-A1EBC47AB32D}" dt="2019-05-02T14:23:13.158" v="286"/>
          <ac:spMkLst>
            <pc:docMk/>
            <pc:sldMk cId="1493966248" sldId="1290"/>
            <ac:spMk id="4" creationId="{C4731087-CFAE-4F4D-B420-40F5289A8D1B}"/>
          </ac:spMkLst>
        </pc:spChg>
        <pc:picChg chg="add mod">
          <ac:chgData name="KimBongSang" userId="c8ee6006-c320-4749-b534-71e37e88ccdb" providerId="ADAL" clId="{0089F694-5365-4610-B9E4-A1EBC47AB32D}" dt="2019-05-02T14:23:34.173" v="293" actId="1076"/>
          <ac:picMkLst>
            <pc:docMk/>
            <pc:sldMk cId="1493966248" sldId="1290"/>
            <ac:picMk id="5" creationId="{B701EF6D-9204-4526-905A-2EAD5BEE9F8F}"/>
          </ac:picMkLst>
        </pc:picChg>
      </pc:sldChg>
      <pc:sldChg chg="addSp modSp">
        <pc:chgData name="KimBongSang" userId="c8ee6006-c320-4749-b534-71e37e88ccdb" providerId="ADAL" clId="{0089F694-5365-4610-B9E4-A1EBC47AB32D}" dt="2019-05-02T13:17:45.385" v="155" actId="20577"/>
        <pc:sldMkLst>
          <pc:docMk/>
          <pc:sldMk cId="1801510317" sldId="1291"/>
        </pc:sldMkLst>
        <pc:spChg chg="mod">
          <ac:chgData name="KimBongSang" userId="c8ee6006-c320-4749-b534-71e37e88ccdb" providerId="ADAL" clId="{0089F694-5365-4610-B9E4-A1EBC47AB32D}" dt="2019-05-02T13:16:16.215" v="13" actId="20577"/>
          <ac:spMkLst>
            <pc:docMk/>
            <pc:sldMk cId="1801510317" sldId="1291"/>
            <ac:spMk id="4" creationId="{00000000-0000-0000-0000-000000000000}"/>
          </ac:spMkLst>
        </pc:spChg>
        <pc:spChg chg="mod">
          <ac:chgData name="KimBongSang" userId="c8ee6006-c320-4749-b534-71e37e88ccdb" providerId="ADAL" clId="{0089F694-5365-4610-B9E4-A1EBC47AB32D}" dt="2019-05-02T13:17:45.385" v="155" actId="20577"/>
          <ac:spMkLst>
            <pc:docMk/>
            <pc:sldMk cId="1801510317" sldId="1291"/>
            <ac:spMk id="5" creationId="{00000000-0000-0000-0000-000000000000}"/>
          </ac:spMkLst>
        </pc:spChg>
        <pc:spChg chg="add mod">
          <ac:chgData name="KimBongSang" userId="c8ee6006-c320-4749-b534-71e37e88ccdb" providerId="ADAL" clId="{0089F694-5365-4610-B9E4-A1EBC47AB32D}" dt="2019-05-02T13:16:28.642" v="16" actId="1076"/>
          <ac:spMkLst>
            <pc:docMk/>
            <pc:sldMk cId="1801510317" sldId="1291"/>
            <ac:spMk id="6" creationId="{52538128-A8CF-49E5-A333-FBE4868C73C7}"/>
          </ac:spMkLst>
        </pc:spChg>
      </pc:sldChg>
      <pc:sldChg chg="del">
        <pc:chgData name="KimBongSang" userId="c8ee6006-c320-4749-b534-71e37e88ccdb" providerId="ADAL" clId="{0089F694-5365-4610-B9E4-A1EBC47AB32D}" dt="2019-05-02T13:18:23.163" v="166" actId="2696"/>
        <pc:sldMkLst>
          <pc:docMk/>
          <pc:sldMk cId="805720901" sldId="1292"/>
        </pc:sldMkLst>
      </pc:sldChg>
      <pc:sldChg chg="del">
        <pc:chgData name="KimBongSang" userId="c8ee6006-c320-4749-b534-71e37e88ccdb" providerId="ADAL" clId="{0089F694-5365-4610-B9E4-A1EBC47AB32D}" dt="2019-05-02T13:23:54.390" v="264" actId="2696"/>
        <pc:sldMkLst>
          <pc:docMk/>
          <pc:sldMk cId="572576763" sldId="1293"/>
        </pc:sldMkLst>
      </pc:sldChg>
      <pc:sldChg chg="del">
        <pc:chgData name="KimBongSang" userId="c8ee6006-c320-4749-b534-71e37e88ccdb" providerId="ADAL" clId="{0089F694-5365-4610-B9E4-A1EBC47AB32D}" dt="2019-05-02T14:24:44.574" v="314" actId="2696"/>
        <pc:sldMkLst>
          <pc:docMk/>
          <pc:sldMk cId="959869500" sldId="1295"/>
        </pc:sldMkLst>
      </pc:sldChg>
      <pc:sldChg chg="del">
        <pc:chgData name="KimBongSang" userId="c8ee6006-c320-4749-b534-71e37e88ccdb" providerId="ADAL" clId="{0089F694-5365-4610-B9E4-A1EBC47AB32D}" dt="2019-05-02T14:24:44.691" v="319" actId="2696"/>
        <pc:sldMkLst>
          <pc:docMk/>
          <pc:sldMk cId="2010231330" sldId="1296"/>
        </pc:sldMkLst>
      </pc:sldChg>
      <pc:sldChg chg="addSp delSp modSp">
        <pc:chgData name="KimBongSang" userId="c8ee6006-c320-4749-b534-71e37e88ccdb" providerId="ADAL" clId="{0089F694-5365-4610-B9E4-A1EBC47AB32D}" dt="2019-05-02T14:24:18.047" v="307" actId="478"/>
        <pc:sldMkLst>
          <pc:docMk/>
          <pc:sldMk cId="1536317495" sldId="1297"/>
        </pc:sldMkLst>
        <pc:spChg chg="mod">
          <ac:chgData name="KimBongSang" userId="c8ee6006-c320-4749-b534-71e37e88ccdb" providerId="ADAL" clId="{0089F694-5365-4610-B9E4-A1EBC47AB32D}" dt="2019-05-02T14:23:40.185" v="294"/>
          <ac:spMkLst>
            <pc:docMk/>
            <pc:sldMk cId="1536317495" sldId="1297"/>
            <ac:spMk id="2" creationId="{00000000-0000-0000-0000-000000000000}"/>
          </ac:spMkLst>
        </pc:spChg>
        <pc:spChg chg="del mod">
          <ac:chgData name="KimBongSang" userId="c8ee6006-c320-4749-b534-71e37e88ccdb" providerId="ADAL" clId="{0089F694-5365-4610-B9E4-A1EBC47AB32D}" dt="2019-05-02T14:24:18.047" v="307" actId="478"/>
          <ac:spMkLst>
            <pc:docMk/>
            <pc:sldMk cId="1536317495" sldId="1297"/>
            <ac:spMk id="5" creationId="{00000000-0000-0000-0000-000000000000}"/>
          </ac:spMkLst>
        </pc:spChg>
        <pc:picChg chg="add mod">
          <ac:chgData name="KimBongSang" userId="c8ee6006-c320-4749-b534-71e37e88ccdb" providerId="ADAL" clId="{0089F694-5365-4610-B9E4-A1EBC47AB32D}" dt="2019-05-02T14:24:15.622" v="306" actId="1076"/>
          <ac:picMkLst>
            <pc:docMk/>
            <pc:sldMk cId="1536317495" sldId="1297"/>
            <ac:picMk id="6" creationId="{431B2B5E-CED0-4B99-82D2-A84C1A51646E}"/>
          </ac:picMkLst>
        </pc:picChg>
        <pc:picChg chg="add mod">
          <ac:chgData name="KimBongSang" userId="c8ee6006-c320-4749-b534-71e37e88ccdb" providerId="ADAL" clId="{0089F694-5365-4610-B9E4-A1EBC47AB32D}" dt="2019-05-02T14:24:13.230" v="305" actId="1076"/>
          <ac:picMkLst>
            <pc:docMk/>
            <pc:sldMk cId="1536317495" sldId="1297"/>
            <ac:picMk id="7" creationId="{FC9ACCF7-90CE-4AF0-84DA-6AD704259CBA}"/>
          </ac:picMkLst>
        </pc:picChg>
        <pc:picChg chg="del">
          <ac:chgData name="KimBongSang" userId="c8ee6006-c320-4749-b534-71e37e88ccdb" providerId="ADAL" clId="{0089F694-5365-4610-B9E4-A1EBC47AB32D}" dt="2019-05-02T14:23:42.390" v="296" actId="478"/>
          <ac:picMkLst>
            <pc:docMk/>
            <pc:sldMk cId="1536317495" sldId="1297"/>
            <ac:picMk id="14" creationId="{00000000-0000-0000-0000-000000000000}"/>
          </ac:picMkLst>
        </pc:picChg>
        <pc:picChg chg="del">
          <ac:chgData name="KimBongSang" userId="c8ee6006-c320-4749-b534-71e37e88ccdb" providerId="ADAL" clId="{0089F694-5365-4610-B9E4-A1EBC47AB32D}" dt="2019-05-02T14:23:42.062" v="295" actId="478"/>
          <ac:picMkLst>
            <pc:docMk/>
            <pc:sldMk cId="1536317495" sldId="1297"/>
            <ac:picMk id="15" creationId="{00000000-0000-0000-0000-000000000000}"/>
          </ac:picMkLst>
        </pc:picChg>
      </pc:sldChg>
      <pc:sldChg chg="addSp delSp modSp">
        <pc:chgData name="KimBongSang" userId="c8ee6006-c320-4749-b534-71e37e88ccdb" providerId="ADAL" clId="{0089F694-5365-4610-B9E4-A1EBC47AB32D}" dt="2019-05-02T14:25:36.336" v="347" actId="1076"/>
        <pc:sldMkLst>
          <pc:docMk/>
          <pc:sldMk cId="1029937241" sldId="1298"/>
        </pc:sldMkLst>
        <pc:spChg chg="add del mod">
          <ac:chgData name="KimBongSang" userId="c8ee6006-c320-4749-b534-71e37e88ccdb" providerId="ADAL" clId="{0089F694-5365-4610-B9E4-A1EBC47AB32D}" dt="2019-05-02T14:24:30.619" v="310" actId="478"/>
          <ac:spMkLst>
            <pc:docMk/>
            <pc:sldMk cId="1029937241" sldId="1298"/>
            <ac:spMk id="2" creationId="{00000000-0000-0000-0000-000000000000}"/>
          </ac:spMkLst>
        </pc:spChg>
        <pc:spChg chg="del">
          <ac:chgData name="KimBongSang" userId="c8ee6006-c320-4749-b534-71e37e88ccdb" providerId="ADAL" clId="{0089F694-5365-4610-B9E4-A1EBC47AB32D}" dt="2019-05-02T14:24:32.950" v="311" actId="478"/>
          <ac:spMkLst>
            <pc:docMk/>
            <pc:sldMk cId="1029937241" sldId="1298"/>
            <ac:spMk id="3" creationId="{00000000-0000-0000-0000-000000000000}"/>
          </ac:spMkLst>
        </pc:spChg>
        <pc:spChg chg="add del mod">
          <ac:chgData name="KimBongSang" userId="c8ee6006-c320-4749-b534-71e37e88ccdb" providerId="ADAL" clId="{0089F694-5365-4610-B9E4-A1EBC47AB32D}" dt="2019-05-02T14:24:30.619" v="310" actId="478"/>
          <ac:spMkLst>
            <pc:docMk/>
            <pc:sldMk cId="1029937241" sldId="1298"/>
            <ac:spMk id="6" creationId="{E8BF7D77-C7B6-4807-B3B9-4B563CDF9B10}"/>
          </ac:spMkLst>
        </pc:spChg>
        <pc:spChg chg="add del mod">
          <ac:chgData name="KimBongSang" userId="c8ee6006-c320-4749-b534-71e37e88ccdb" providerId="ADAL" clId="{0089F694-5365-4610-B9E4-A1EBC47AB32D}" dt="2019-05-02T14:24:34.783" v="312" actId="478"/>
          <ac:spMkLst>
            <pc:docMk/>
            <pc:sldMk cId="1029937241" sldId="1298"/>
            <ac:spMk id="8" creationId="{49224C98-1E26-4F1C-9A43-45DDC4B6EA00}"/>
          </ac:spMkLst>
        </pc:spChg>
        <pc:spChg chg="add mod">
          <ac:chgData name="KimBongSang" userId="c8ee6006-c320-4749-b534-71e37e88ccdb" providerId="ADAL" clId="{0089F694-5365-4610-B9E4-A1EBC47AB32D}" dt="2019-05-02T14:25:36.336" v="347" actId="1076"/>
          <ac:spMkLst>
            <pc:docMk/>
            <pc:sldMk cId="1029937241" sldId="1298"/>
            <ac:spMk id="9" creationId="{A10239C0-86D7-4847-B7E7-3D94083A4702}"/>
          </ac:spMkLst>
        </pc:spChg>
        <pc:picChg chg="del">
          <ac:chgData name="KimBongSang" userId="c8ee6006-c320-4749-b534-71e37e88ccdb" providerId="ADAL" clId="{0089F694-5365-4610-B9E4-A1EBC47AB32D}" dt="2019-05-02T14:24:35.198" v="313" actId="478"/>
          <ac:picMkLst>
            <pc:docMk/>
            <pc:sldMk cId="1029937241" sldId="1298"/>
            <ac:picMk id="4" creationId="{00000000-0000-0000-0000-000000000000}"/>
          </ac:picMkLst>
        </pc:picChg>
      </pc:sldChg>
      <pc:sldChg chg="del">
        <pc:chgData name="KimBongSang" userId="c8ee6006-c320-4749-b534-71e37e88ccdb" providerId="ADAL" clId="{0089F694-5365-4610-B9E4-A1EBC47AB32D}" dt="2019-05-02T14:24:44.913" v="329" actId="2696"/>
        <pc:sldMkLst>
          <pc:docMk/>
          <pc:sldMk cId="918255635" sldId="1302"/>
        </pc:sldMkLst>
      </pc:sldChg>
      <pc:sldChg chg="del">
        <pc:chgData name="KimBongSang" userId="c8ee6006-c320-4749-b534-71e37e88ccdb" providerId="ADAL" clId="{0089F694-5365-4610-B9E4-A1EBC47AB32D}" dt="2019-05-02T14:24:44.894" v="328" actId="2696"/>
        <pc:sldMkLst>
          <pc:docMk/>
          <pc:sldMk cId="1304970103" sldId="1303"/>
        </pc:sldMkLst>
      </pc:sldChg>
      <pc:sldChg chg="del">
        <pc:chgData name="KimBongSang" userId="c8ee6006-c320-4749-b534-71e37e88ccdb" providerId="ADAL" clId="{0089F694-5365-4610-B9E4-A1EBC47AB32D}" dt="2019-05-02T14:24:44.609" v="315" actId="2696"/>
        <pc:sldMkLst>
          <pc:docMk/>
          <pc:sldMk cId="838812416" sldId="1304"/>
        </pc:sldMkLst>
      </pc:sldChg>
      <pc:sldChg chg="del">
        <pc:chgData name="KimBongSang" userId="c8ee6006-c320-4749-b534-71e37e88ccdb" providerId="ADAL" clId="{0089F694-5365-4610-B9E4-A1EBC47AB32D}" dt="2019-05-02T14:24:44.633" v="316" actId="2696"/>
        <pc:sldMkLst>
          <pc:docMk/>
          <pc:sldMk cId="1837616804" sldId="1305"/>
        </pc:sldMkLst>
      </pc:sldChg>
      <pc:sldChg chg="del">
        <pc:chgData name="KimBongSang" userId="c8ee6006-c320-4749-b534-71e37e88ccdb" providerId="ADAL" clId="{0089F694-5365-4610-B9E4-A1EBC47AB32D}" dt="2019-05-02T14:24:44.661" v="317" actId="2696"/>
        <pc:sldMkLst>
          <pc:docMk/>
          <pc:sldMk cId="1863297321" sldId="1306"/>
        </pc:sldMkLst>
      </pc:sldChg>
      <pc:sldChg chg="del">
        <pc:chgData name="KimBongSang" userId="c8ee6006-c320-4749-b534-71e37e88ccdb" providerId="ADAL" clId="{0089F694-5365-4610-B9E4-A1EBC47AB32D}" dt="2019-05-02T14:24:44.677" v="318" actId="2696"/>
        <pc:sldMkLst>
          <pc:docMk/>
          <pc:sldMk cId="2088974875" sldId="1309"/>
        </pc:sldMkLst>
      </pc:sldChg>
      <pc:sldChg chg="del">
        <pc:chgData name="KimBongSang" userId="c8ee6006-c320-4749-b534-71e37e88ccdb" providerId="ADAL" clId="{0089F694-5365-4610-B9E4-A1EBC47AB32D}" dt="2019-05-02T14:24:44.708" v="320" actId="2696"/>
        <pc:sldMkLst>
          <pc:docMk/>
          <pc:sldMk cId="269275982" sldId="1310"/>
        </pc:sldMkLst>
      </pc:sldChg>
      <pc:sldChg chg="del">
        <pc:chgData name="KimBongSang" userId="c8ee6006-c320-4749-b534-71e37e88ccdb" providerId="ADAL" clId="{0089F694-5365-4610-B9E4-A1EBC47AB32D}" dt="2019-05-02T14:24:44.825" v="325" actId="2696"/>
        <pc:sldMkLst>
          <pc:docMk/>
          <pc:sldMk cId="1789132235" sldId="1314"/>
        </pc:sldMkLst>
      </pc:sldChg>
      <pc:sldChg chg="del">
        <pc:chgData name="KimBongSang" userId="c8ee6006-c320-4749-b534-71e37e88ccdb" providerId="ADAL" clId="{0089F694-5365-4610-B9E4-A1EBC47AB32D}" dt="2019-05-02T14:24:44.837" v="326" actId="2696"/>
        <pc:sldMkLst>
          <pc:docMk/>
          <pc:sldMk cId="879448351" sldId="1315"/>
        </pc:sldMkLst>
      </pc:sldChg>
      <pc:sldChg chg="del">
        <pc:chgData name="KimBongSang" userId="c8ee6006-c320-4749-b534-71e37e88ccdb" providerId="ADAL" clId="{0089F694-5365-4610-B9E4-A1EBC47AB32D}" dt="2019-05-02T14:24:44.859" v="327" actId="2696"/>
        <pc:sldMkLst>
          <pc:docMk/>
          <pc:sldMk cId="1046401711" sldId="1316"/>
        </pc:sldMkLst>
      </pc:sldChg>
      <pc:sldChg chg="del">
        <pc:chgData name="KimBongSang" userId="c8ee6006-c320-4749-b534-71e37e88ccdb" providerId="ADAL" clId="{0089F694-5365-4610-B9E4-A1EBC47AB32D}" dt="2019-05-02T14:24:45.127" v="331" actId="2696"/>
        <pc:sldMkLst>
          <pc:docMk/>
          <pc:sldMk cId="1425462247" sldId="1318"/>
        </pc:sldMkLst>
      </pc:sldChg>
      <pc:sldChg chg="del">
        <pc:chgData name="KimBongSang" userId="c8ee6006-c320-4749-b534-71e37e88ccdb" providerId="ADAL" clId="{0089F694-5365-4610-B9E4-A1EBC47AB32D}" dt="2019-05-02T14:24:45.275" v="332" actId="2696"/>
        <pc:sldMkLst>
          <pc:docMk/>
          <pc:sldMk cId="111599806" sldId="1319"/>
        </pc:sldMkLst>
      </pc:sldChg>
      <pc:sldChg chg="modSp ord">
        <pc:chgData name="KimBongSang" userId="c8ee6006-c320-4749-b534-71e37e88ccdb" providerId="ADAL" clId="{0089F694-5365-4610-B9E4-A1EBC47AB32D}" dt="2019-05-02T14:23:04.326" v="284" actId="20577"/>
        <pc:sldMkLst>
          <pc:docMk/>
          <pc:sldMk cId="375788073" sldId="1320"/>
        </pc:sldMkLst>
        <pc:spChg chg="mod">
          <ac:chgData name="KimBongSang" userId="c8ee6006-c320-4749-b534-71e37e88ccdb" providerId="ADAL" clId="{0089F694-5365-4610-B9E4-A1EBC47AB32D}" dt="2019-05-02T14:23:04.326" v="284" actId="20577"/>
          <ac:spMkLst>
            <pc:docMk/>
            <pc:sldMk cId="375788073" sldId="1320"/>
            <ac:spMk id="2" creationId="{00000000-0000-0000-0000-000000000000}"/>
          </ac:spMkLst>
        </pc:spChg>
      </pc:sldChg>
      <pc:sldChg chg="del">
        <pc:chgData name="KimBongSang" userId="c8ee6006-c320-4749-b534-71e37e88ccdb" providerId="ADAL" clId="{0089F694-5365-4610-B9E4-A1EBC47AB32D}" dt="2019-05-02T14:24:50.267" v="333" actId="2696"/>
        <pc:sldMkLst>
          <pc:docMk/>
          <pc:sldMk cId="2096407180" sldId="1321"/>
        </pc:sldMkLst>
      </pc:sldChg>
      <pc:sldChg chg="del">
        <pc:chgData name="KimBongSang" userId="c8ee6006-c320-4749-b534-71e37e88ccdb" providerId="ADAL" clId="{0089F694-5365-4610-B9E4-A1EBC47AB32D}" dt="2019-05-02T14:24:44.969" v="330" actId="2696"/>
        <pc:sldMkLst>
          <pc:docMk/>
          <pc:sldMk cId="1443680877" sldId="1322"/>
        </pc:sldMkLst>
      </pc:sldChg>
      <pc:sldChg chg="del">
        <pc:chgData name="KimBongSang" userId="c8ee6006-c320-4749-b534-71e37e88ccdb" providerId="ADAL" clId="{0089F694-5365-4610-B9E4-A1EBC47AB32D}" dt="2019-05-02T14:25:40.031" v="348" actId="2696"/>
        <pc:sldMkLst>
          <pc:docMk/>
          <pc:sldMk cId="1816828016" sldId="1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모바일 사용자의 트래픽 수요가 폭등하면서 </a:t>
            </a:r>
            <a:r>
              <a:rPr lang="en-US" altLang="ko-KR" dirty="0"/>
              <a:t>5G</a:t>
            </a:r>
            <a:r>
              <a:rPr lang="ko-KR" altLang="en-US" dirty="0"/>
              <a:t>에서는 주요 후보 기술 분야로 기지국 간 거리가 매우 가까운 초고밀도 네트워크가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UDN</a:t>
            </a:r>
            <a:r>
              <a:rPr lang="ko-KR" altLang="en-US" dirty="0"/>
              <a:t>에서 상대적으로 많은 기지국들을 통해서 높은 주파수 효율과 데이터 전송 속도를 보장할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9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Ideal Backhaul: 2.5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lang="ko-KR" altLang="en-US" dirty="0"/>
                  <a:t> 이하의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지연과 </a:t>
                </a:r>
                <a:r>
                  <a:rPr lang="en-US" altLang="ko-KR" dirty="0"/>
                  <a:t>10Gbps </a:t>
                </a:r>
                <a:r>
                  <a:rPr lang="ko-KR" altLang="en-US" dirty="0"/>
                  <a:t>이상의 </a:t>
                </a:r>
                <a:r>
                  <a:rPr lang="en-US" altLang="ko-KR" dirty="0"/>
                  <a:t>capacity</a:t>
                </a:r>
                <a:r>
                  <a:rPr lang="ko-KR" altLang="en-US" dirty="0"/>
                  <a:t>를 갖는 </a:t>
                </a:r>
                <a:r>
                  <a:rPr lang="en-US" altLang="ko-KR" dirty="0"/>
                  <a:t>backhaul</a:t>
                </a:r>
              </a:p>
              <a:p>
                <a:r>
                  <a:rPr lang="en-US" altLang="ko-KR" dirty="0"/>
                  <a:t>Non-ideal</a:t>
                </a:r>
                <a:r>
                  <a:rPr lang="en-US" altLang="ko-KR" baseline="0" dirty="0"/>
                  <a:t> Backhaul: 5~30</a:t>
                </a:r>
                <a:r>
                  <a:rPr lang="ko-KR" altLang="en-US" baseline="0" dirty="0"/>
                  <a:t> </a:t>
                </a:r>
                <a:r>
                  <a:rPr lang="en-US" altLang="ko-KR" baseline="0" dirty="0" err="1"/>
                  <a:t>msec</a:t>
                </a:r>
                <a:r>
                  <a:rPr lang="en-US" altLang="ko-KR" baseline="0" dirty="0"/>
                  <a:t> (</a:t>
                </a:r>
                <a:r>
                  <a:rPr lang="ko-KR" altLang="en-US" baseline="0" dirty="0"/>
                  <a:t>혹은 그 이상</a:t>
                </a:r>
                <a:r>
                  <a:rPr lang="en-US" altLang="ko-KR" baseline="0" dirty="0"/>
                  <a:t>)</a:t>
                </a:r>
                <a:r>
                  <a:rPr lang="ko-KR" altLang="en-US" baseline="0" dirty="0"/>
                  <a:t>의 지연을 갖는 </a:t>
                </a:r>
                <a:r>
                  <a:rPr lang="en-US" altLang="ko-KR" baseline="0" dirty="0"/>
                  <a:t>backhaul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Ideal Backhaul: 2.5</a:t>
                </a:r>
                <a:r>
                  <a:rPr lang="ko-KR" altLang="en-US" i="0" smtClean="0">
                    <a:latin typeface="Cambria Math" panose="02040503050406030204" pitchFamily="18" charset="0"/>
                  </a:rPr>
                  <a:t>𝜇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𝑠𝑒𝑐</a:t>
                </a:r>
                <a:r>
                  <a:rPr lang="ko-KR" altLang="en-US" dirty="0" smtClean="0"/>
                  <a:t> 이하의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지연과 </a:t>
                </a:r>
                <a:r>
                  <a:rPr lang="en-US" altLang="ko-KR" dirty="0" smtClean="0"/>
                  <a:t>10Gbps </a:t>
                </a:r>
                <a:r>
                  <a:rPr lang="ko-KR" altLang="en-US" dirty="0" smtClean="0"/>
                  <a:t>이상의 </a:t>
                </a:r>
                <a:r>
                  <a:rPr lang="en-US" altLang="ko-KR" dirty="0" smtClean="0"/>
                  <a:t>capacity</a:t>
                </a:r>
                <a:r>
                  <a:rPr lang="ko-KR" altLang="en-US" dirty="0" smtClean="0"/>
                  <a:t>를 갖는 </a:t>
                </a:r>
                <a:r>
                  <a:rPr lang="en-US" altLang="ko-KR" dirty="0" smtClean="0"/>
                  <a:t>backhaul</a:t>
                </a:r>
              </a:p>
              <a:p>
                <a:r>
                  <a:rPr lang="en-US" altLang="ko-KR" dirty="0" smtClean="0"/>
                  <a:t>Non-ideal</a:t>
                </a:r>
                <a:r>
                  <a:rPr lang="en-US" altLang="ko-KR" baseline="0" dirty="0" smtClean="0"/>
                  <a:t> Backhaul: 5~30</a:t>
                </a:r>
                <a:r>
                  <a:rPr lang="ko-KR" altLang="en-US" baseline="0" dirty="0" smtClean="0"/>
                  <a:t> </a:t>
                </a:r>
                <a:r>
                  <a:rPr lang="en-US" altLang="ko-KR" baseline="0" dirty="0" err="1" smtClean="0"/>
                  <a:t>msec</a:t>
                </a:r>
                <a:r>
                  <a:rPr lang="en-US" altLang="ko-KR" baseline="0" dirty="0" smtClean="0"/>
                  <a:t> (</a:t>
                </a:r>
                <a:r>
                  <a:rPr lang="ko-KR" altLang="en-US" baseline="0" dirty="0" smtClean="0"/>
                  <a:t>혹은 그 이상</a:t>
                </a:r>
                <a:r>
                  <a:rPr lang="en-US" altLang="ko-KR" baseline="0" dirty="0" smtClean="0"/>
                  <a:t>)</a:t>
                </a:r>
                <a:r>
                  <a:rPr lang="ko-KR" altLang="en-US" baseline="0" dirty="0" smtClean="0"/>
                  <a:t>의 지연을 갖는 </a:t>
                </a:r>
                <a:r>
                  <a:rPr lang="en-US" altLang="ko-KR" baseline="0" dirty="0" smtClean="0"/>
                  <a:t>backhaul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0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altLang="ko-KR" sz="2000" b="1" u="sng" dirty="0"/>
                  <a:t>NLoS transmission: </a:t>
                </a:r>
                <a:br>
                  <a:rPr lang="en-US" altLang="ko-KR" sz="2000" b="1" u="sng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</m:sub>
                    </m:sSub>
                  </m:oMath>
                </a14:m>
                <a:r>
                  <a:rPr lang="en-US" altLang="ko-KR" sz="2000" dirty="0"/>
                  <a:t> is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altLang="ko-KR" sz="2000" dirty="0"/>
                  <a:t> with the BS density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000" dirty="0"/>
                  <a:t> when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000" dirty="0"/>
                  <a:t> is large enough.</a:t>
                </a:r>
              </a:p>
              <a:p>
                <a:pPr lvl="1" algn="l"/>
                <a:r>
                  <a:rPr lang="en-US" altLang="ko-KR" sz="1800" dirty="0"/>
                  <a:t>Increase in interference and signal power cancel each other</a:t>
                </a:r>
              </a:p>
              <a:p>
                <a:endParaRPr lang="en-US" altLang="ko-KR" dirty="0"/>
              </a:p>
              <a:p>
                <a:pPr algn="l"/>
                <a:r>
                  <a:rPr lang="en-US" altLang="ko-KR" sz="2000" b="1" u="sng" dirty="0"/>
                  <a:t>NLoS transmission: </a:t>
                </a:r>
                <a:br>
                  <a:rPr lang="en-US" altLang="ko-KR" sz="2000" b="1" dirty="0"/>
                </a:br>
                <a:r>
                  <a:rPr lang="en-US" altLang="ko-KR" sz="2000" dirty="0"/>
                  <a:t>ASE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increases linearly</a:t>
                </a:r>
                <a:r>
                  <a:rPr lang="en-US" altLang="ko-KR" sz="2000" dirty="0"/>
                  <a:t> with the BS density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000" dirty="0"/>
                  <a:t>.</a:t>
                </a:r>
              </a:p>
              <a:p>
                <a:pPr lvl="1" algn="l">
                  <a:spcAft>
                    <a:spcPts val="1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𝑐𝑜𝑣</m:t>
                        </m:r>
                      </m:sub>
                    </m:sSub>
                  </m:oMath>
                </a14:m>
                <a:r>
                  <a:rPr lang="en-US" altLang="ko-KR" sz="1800" dirty="0"/>
                  <a:t> is invariable with respect to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18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altLang="ko-KR" sz="2000" b="1" u="sng" dirty="0" smtClean="0"/>
                  <a:t>NLoS transmission: </a:t>
                </a:r>
                <a:br>
                  <a:rPr lang="en-US" altLang="ko-KR" sz="2000" b="1" u="sng" dirty="0" smtClean="0"/>
                </a:br>
                <a:r>
                  <a:rPr lang="en-US" altLang="ko-KR" sz="2000" b="0" i="0" smtClean="0">
                    <a:latin typeface="Cambria Math" panose="02040503050406030204" pitchFamily="18" charset="0"/>
                  </a:rPr>
                  <a:t>𝑃_𝑐𝑜𝑣</a:t>
                </a:r>
                <a:r>
                  <a:rPr lang="en-US" altLang="ko-KR" sz="2000" dirty="0" smtClean="0"/>
                  <a:t> is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independent</a:t>
                </a:r>
                <a:r>
                  <a:rPr lang="en-US" altLang="ko-KR" sz="2000" dirty="0" smtClean="0"/>
                  <a:t> with the BS density </a:t>
                </a:r>
                <a:r>
                  <a:rPr lang="en-US" altLang="ko-KR" sz="20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US" altLang="ko-KR" sz="2000" dirty="0" smtClean="0"/>
                  <a:t> when </a:t>
                </a:r>
                <a:r>
                  <a:rPr lang="en-US" altLang="ko-KR" sz="20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US" altLang="ko-KR" sz="2000" dirty="0" smtClean="0"/>
                  <a:t> is large enough.</a:t>
                </a:r>
              </a:p>
              <a:p>
                <a:pPr lvl="1" algn="l"/>
                <a:r>
                  <a:rPr lang="en-US" altLang="ko-KR" sz="1800" dirty="0" smtClean="0"/>
                  <a:t>Increase in interference and signal power cancel each other</a:t>
                </a:r>
              </a:p>
              <a:p>
                <a:endParaRPr lang="en-US" altLang="ko-KR" dirty="0" smtClean="0"/>
              </a:p>
              <a:p>
                <a:pPr algn="l"/>
                <a:r>
                  <a:rPr lang="en-US" altLang="ko-KR" sz="2000" b="1" u="sng" dirty="0" smtClean="0"/>
                  <a:t>NLoS transmission: </a:t>
                </a:r>
                <a:r>
                  <a:rPr lang="en-US" altLang="ko-KR" sz="2000" b="1" dirty="0" smtClean="0"/>
                  <a:t/>
                </a:r>
                <a:br>
                  <a:rPr lang="en-US" altLang="ko-KR" sz="2000" b="1" dirty="0" smtClean="0"/>
                </a:br>
                <a:r>
                  <a:rPr lang="en-US" altLang="ko-KR" sz="2000" dirty="0" smtClean="0"/>
                  <a:t>ASE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increases linearly</a:t>
                </a:r>
                <a:r>
                  <a:rPr lang="en-US" altLang="ko-KR" sz="2000" dirty="0" smtClean="0"/>
                  <a:t> with the BS density </a:t>
                </a:r>
                <a:r>
                  <a:rPr lang="en-US" altLang="ko-KR" sz="20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US" altLang="ko-KR" sz="2000" dirty="0" smtClean="0"/>
                  <a:t>.</a:t>
                </a:r>
              </a:p>
              <a:p>
                <a:pPr lvl="1" algn="l">
                  <a:spcAft>
                    <a:spcPts val="1400"/>
                  </a:spcAft>
                </a:pPr>
                <a:r>
                  <a:rPr lang="en-US" altLang="ko-KR" sz="1800" i="0">
                    <a:latin typeface="Cambria Math" panose="02040503050406030204" pitchFamily="18" charset="0"/>
                  </a:rPr>
                  <a:t>𝑃_𝑐𝑜𝑣</a:t>
                </a:r>
                <a:r>
                  <a:rPr lang="en-US" altLang="ko-KR" sz="1800" dirty="0" smtClean="0"/>
                  <a:t> is invariable with respect to </a:t>
                </a:r>
                <a:r>
                  <a:rPr lang="en-US" altLang="ko-KR" sz="18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endParaRPr lang="en-US" altLang="ko-KR" sz="1800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3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6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Serving</a:t>
                </a:r>
                <a:r>
                  <a:rPr lang="en-US" altLang="ko-KR" baseline="0" dirty="0"/>
                  <a:t> BS</a:t>
                </a:r>
                <a:r>
                  <a:rPr lang="ko-KR" altLang="en-US" baseline="0" dirty="0"/>
                  <a:t>가 </a:t>
                </a:r>
                <a:r>
                  <a:rPr lang="en-US" altLang="ko-KR" baseline="0" dirty="0"/>
                  <a:t>BS height </a:t>
                </a:r>
                <a:r>
                  <a:rPr lang="ko-KR" altLang="en-US" baseline="0" dirty="0"/>
                  <a:t>보다 더 가까이 있을 수는 없기 때문에 </a:t>
                </a:r>
                <a:r>
                  <a:rPr lang="en-US" altLang="ko-KR" baseline="0" dirty="0"/>
                  <a:t>Signal power</a:t>
                </a:r>
                <a:r>
                  <a:rPr lang="ko-KR" altLang="en-US" baseline="0" dirty="0"/>
                  <a:t>는 제한되지만</a:t>
                </a:r>
                <a:r>
                  <a:rPr lang="en-US" altLang="ko-KR" baseline="0" dirty="0"/>
                  <a:t>, BS </a:t>
                </a:r>
                <a:r>
                  <a:rPr lang="ko-KR" altLang="en-US" baseline="0" dirty="0"/>
                  <a:t>밀도가 높아지면서 </a:t>
                </a:r>
                <a:r>
                  <a:rPr lang="en-US" altLang="ko-KR" baseline="0" dirty="0"/>
                  <a:t>Interfering BS</a:t>
                </a:r>
                <a:r>
                  <a:rPr lang="ko-KR" altLang="en-US" baseline="0" dirty="0"/>
                  <a:t>의 개수가 많아져 </a:t>
                </a:r>
                <a:r>
                  <a:rPr lang="en-US" altLang="ko-KR" baseline="0" dirty="0"/>
                  <a:t>Interference power</a:t>
                </a:r>
                <a:r>
                  <a:rPr lang="ko-KR" altLang="en-US" baseline="0" dirty="0"/>
                  <a:t>는 더 높아져 결과적으로 </a:t>
                </a:r>
                <a:r>
                  <a:rPr lang="en-US" altLang="ko-KR" baseline="0" dirty="0"/>
                  <a:t>coverage probability</a:t>
                </a:r>
                <a:r>
                  <a:rPr lang="ko-KR" altLang="en-US" baseline="0" dirty="0"/>
                  <a:t>와 </a:t>
                </a:r>
                <a:r>
                  <a:rPr lang="en-US" altLang="ko-KR" baseline="0" dirty="0"/>
                  <a:t>ASE</a:t>
                </a:r>
                <a:r>
                  <a:rPr lang="ko-KR" altLang="en-US" baseline="0" dirty="0"/>
                  <a:t>는 </a:t>
                </a:r>
                <a:r>
                  <a:rPr lang="en-US" altLang="ko-KR" baseline="0" dirty="0"/>
                  <a:t>BS</a:t>
                </a:r>
                <a:r>
                  <a:rPr lang="ko-KR" altLang="en-US" baseline="0" dirty="0"/>
                  <a:t>높이가 높아짐에 따라 </a:t>
                </a:r>
                <a:r>
                  <a:rPr lang="ko-KR" altLang="en-US" baseline="0" dirty="0" err="1"/>
                  <a:t>감소하게된다</a:t>
                </a:r>
                <a:r>
                  <a:rPr lang="en-US" altLang="ko-KR" baseline="0" dirty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i="0" smtClean="0">
                    <a:latin typeface="Cambria Math" panose="02040503050406030204" pitchFamily="18" charset="0"/>
                  </a:rPr>
                  <a:t>𝜆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0</a:t>
                </a:r>
                <a:r>
                  <a:rPr lang="ko-KR" altLang="en-US" dirty="0" smtClean="0"/>
                  <a:t>에 가까워진다는 것은 </a:t>
                </a:r>
                <a:r>
                  <a:rPr lang="en-US" altLang="ko-KR" dirty="0" smtClean="0"/>
                  <a:t>BS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smtClean="0"/>
                  <a:t>밀도가 아주 작아져서 </a:t>
                </a:r>
                <a:r>
                  <a:rPr lang="en-US" altLang="ko-KR" baseline="0" dirty="0" smtClean="0"/>
                  <a:t>BS </a:t>
                </a:r>
                <a:r>
                  <a:rPr lang="ko-KR" altLang="en-US" baseline="0" dirty="0" smtClean="0"/>
                  <a:t>사이 거리가 아주 멀다는 것을 뜻하고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따라서 </a:t>
                </a:r>
                <a:r>
                  <a:rPr lang="en-US" altLang="ko-KR" baseline="0" dirty="0" smtClean="0"/>
                  <a:t>BS</a:t>
                </a:r>
                <a:r>
                  <a:rPr lang="ko-KR" altLang="en-US" baseline="0" dirty="0" smtClean="0"/>
                  <a:t>의 높이는 무시할 수 있다</a:t>
                </a:r>
                <a:r>
                  <a:rPr lang="en-US" altLang="ko-KR" baseline="0" dirty="0" smtClean="0"/>
                  <a:t>.</a:t>
                </a:r>
                <a:endParaRPr lang="en-US" altLang="ko-KR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03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10" y="116637"/>
            <a:ext cx="8369290" cy="672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10" y="1089890"/>
            <a:ext cx="8561426" cy="5271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268-B422-F143-B5BB-E01EE1299F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788988"/>
            <a:ext cx="91535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90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590292-F3AD-524D-9E7A-ECB68E52EA21}" type="datetimeFigureOut">
              <a:rPr lang="en-US" smtClean="0">
                <a:solidFill>
                  <a:prstClr val="black"/>
                </a:solidFill>
                <a:latin typeface="Calibri"/>
                <a:ea typeface="굴림" charset="-127"/>
              </a:rPr>
              <a:pPr/>
              <a:t>5/2/2019</a:t>
            </a:fld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268-B422-F143-B5BB-E01EE1299F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76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7"/>
            <a:ext cx="8229600" cy="6723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590292-F3AD-524D-9E7A-ECB68E52EA21}" type="datetimeFigureOut">
              <a:rPr lang="en-US" smtClean="0">
                <a:solidFill>
                  <a:prstClr val="black"/>
                </a:solidFill>
                <a:latin typeface="Calibri"/>
                <a:ea typeface="굴림" charset="-127"/>
              </a:rPr>
              <a:pPr/>
              <a:t>5/2/2019</a:t>
            </a:fld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268-B422-F143-B5BB-E01EE1299F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82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7"/>
            <a:ext cx="8229600" cy="6723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590292-F3AD-524D-9E7A-ECB68E52EA21}" type="datetimeFigureOut">
              <a:rPr lang="en-US" smtClean="0">
                <a:solidFill>
                  <a:prstClr val="black"/>
                </a:solidFill>
                <a:latin typeface="Calibri"/>
                <a:ea typeface="굴림" charset="-127"/>
              </a:rPr>
              <a:pPr/>
              <a:t>5/2/2019</a:t>
            </a:fld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268-B422-F143-B5BB-E01EE1299F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081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7"/>
            <a:ext cx="8229600" cy="6723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590292-F3AD-524D-9E7A-ECB68E52EA21}" type="datetimeFigureOut">
              <a:rPr lang="en-US" smtClean="0">
                <a:solidFill>
                  <a:prstClr val="black"/>
                </a:solidFill>
                <a:latin typeface="Calibri"/>
                <a:ea typeface="굴림" charset="-127"/>
              </a:rPr>
              <a:pPr/>
              <a:t>5/2/2019</a:t>
            </a:fld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268-B422-F143-B5BB-E01EE1299F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824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590292-F3AD-524D-9E7A-ECB68E52EA21}" type="datetimeFigureOut">
              <a:rPr lang="en-US" smtClean="0">
                <a:solidFill>
                  <a:prstClr val="black"/>
                </a:solidFill>
                <a:latin typeface="Calibri"/>
                <a:ea typeface="굴림" charset="-127"/>
              </a:rPr>
              <a:pPr/>
              <a:t>5/2/2019</a:t>
            </a:fld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268-B422-F143-B5BB-E01EE1299F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1681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590292-F3AD-524D-9E7A-ECB68E52EA21}" type="datetimeFigureOut">
              <a:rPr lang="en-US" smtClean="0">
                <a:solidFill>
                  <a:prstClr val="black"/>
                </a:solidFill>
                <a:latin typeface="Calibri"/>
                <a:ea typeface="굴림" charset="-127"/>
              </a:rPr>
              <a:pPr/>
              <a:t>5/2/2019</a:t>
            </a:fld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268-B422-F143-B5BB-E01EE1299F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7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590292-F3AD-524D-9E7A-ECB68E52EA21}" type="datetimeFigureOut">
              <a:rPr lang="en-US" smtClean="0">
                <a:solidFill>
                  <a:prstClr val="black"/>
                </a:solidFill>
                <a:latin typeface="Calibri"/>
                <a:ea typeface="굴림" charset="-127"/>
              </a:rPr>
              <a:pPr/>
              <a:t>5/2/2019</a:t>
            </a:fld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268-B422-F143-B5BB-E01EE1299F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42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7"/>
            <a:ext cx="8229600" cy="6723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590292-F3AD-524D-9E7A-ECB68E52EA21}" type="datetimeFigureOut">
              <a:rPr lang="en-US" smtClean="0">
                <a:solidFill>
                  <a:prstClr val="black"/>
                </a:solidFill>
                <a:latin typeface="Calibri"/>
                <a:ea typeface="굴림" charset="-127"/>
              </a:rPr>
              <a:pPr/>
              <a:t>5/2/2019</a:t>
            </a:fld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268-B422-F143-B5BB-E01EE1299F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187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590292-F3AD-524D-9E7A-ECB68E52EA21}" type="datetimeFigureOut">
              <a:rPr lang="en-US" smtClean="0">
                <a:solidFill>
                  <a:prstClr val="black"/>
                </a:solidFill>
                <a:latin typeface="Calibri"/>
                <a:ea typeface="굴림" charset="-127"/>
              </a:rPr>
              <a:pPr/>
              <a:t>5/2/2019</a:t>
            </a:fld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268-B422-F143-B5BB-E01EE1299F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649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92552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015596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40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539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171531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1074903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3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7707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20898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06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04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</a:t>
            </a:r>
            <a:r>
              <a:rPr lang="en-US" altLang="ko-KR" dirty="0"/>
              <a:t>40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88960" y="6550223"/>
            <a:ext cx="61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>
                <a:solidFill>
                  <a:srgbClr val="000090"/>
                </a:solidFill>
                <a:latin typeface="Apple Chancery"/>
                <a:cs typeface="Apple Chancery"/>
              </a:rPr>
              <a:t>I</a:t>
            </a:r>
            <a:r>
              <a:rPr lang="en-US" sz="1800" b="1" i="0" dirty="0">
                <a:solidFill>
                  <a:srgbClr val="B10202"/>
                </a:solidFill>
                <a:latin typeface="Apple Chancery"/>
                <a:cs typeface="Apple Chancery"/>
              </a:rPr>
              <a:t>S</a:t>
            </a:r>
            <a:r>
              <a:rPr lang="en-US" sz="1800" b="1" i="0" dirty="0">
                <a:solidFill>
                  <a:srgbClr val="000090"/>
                </a:solidFill>
                <a:latin typeface="Apple Chancery"/>
                <a:cs typeface="Apple Chancery"/>
              </a:rPr>
              <a:t>C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5336" y="64540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268-B422-F143-B5BB-E01EE1299F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굴림" charset="-127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굴림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auto">
          <a:xfrm>
            <a:off x="4364949" y="527963"/>
            <a:ext cx="27122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ko-KR" altLang="ko-KR" sz="1000">
                <a:solidFill>
                  <a:srgbClr val="000000"/>
                </a:solidFill>
                <a:latin typeface="바탕" pitchFamily="18" charset="-127"/>
                <a:ea typeface="맑은 고딕" panose="020B0503020000020004" pitchFamily="50" charset="-127"/>
              </a:rPr>
              <a:t> </a:t>
            </a:r>
            <a:r>
              <a:rPr lang="ko-KR" altLang="ko-KR" sz="100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lang="ko-KR" altLang="ko-KR" sz="600">
              <a:solidFill>
                <a:srgbClr val="000000"/>
              </a:solidFill>
              <a:latin typeface="Calibri"/>
              <a:ea typeface="맑은 고딕" panose="020B0503020000020004" pitchFamily="50" charset="-127"/>
            </a:endParaRPr>
          </a:p>
          <a:p>
            <a:pPr algn="just" eaLnBrk="0" hangingPunct="0"/>
            <a:r>
              <a:rPr lang="ko-KR" altLang="ko-KR" sz="1000">
                <a:solidFill>
                  <a:srgbClr val="000000"/>
                </a:solidFill>
                <a:latin typeface="바탕" pitchFamily="18" charset="-127"/>
                <a:ea typeface="맑은 고딕" panose="020B0503020000020004" pitchFamily="50" charset="-127"/>
              </a:rPr>
              <a:t> </a:t>
            </a:r>
            <a:r>
              <a:rPr lang="ko-KR" altLang="ko-KR" sz="100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lang="ko-KR" altLang="ko-KR" sz="600">
              <a:solidFill>
                <a:srgbClr val="000000"/>
              </a:solidFill>
              <a:latin typeface="Calibri"/>
              <a:ea typeface="맑은 고딕" panose="020B0503020000020004" pitchFamily="50" charset="-127"/>
            </a:endParaRPr>
          </a:p>
          <a:p>
            <a:pPr algn="just" eaLnBrk="0" hangingPunct="0"/>
            <a:r>
              <a:rPr lang="ko-KR" altLang="ko-KR" sz="1000">
                <a:solidFill>
                  <a:srgbClr val="000000"/>
                </a:solidFill>
                <a:latin typeface="바탕" pitchFamily="18" charset="-127"/>
                <a:ea typeface="맑은 고딕" panose="020B0503020000020004" pitchFamily="50" charset="-127"/>
              </a:rPr>
              <a:t> </a:t>
            </a:r>
            <a:r>
              <a:rPr lang="ko-KR" altLang="ko-KR" sz="100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lang="ko-KR" altLang="ko-KR" sz="600">
              <a:solidFill>
                <a:srgbClr val="000000"/>
              </a:solidFill>
              <a:latin typeface="Calibri"/>
              <a:ea typeface="맑은 고딕" panose="020B0503020000020004" pitchFamily="50" charset="-127"/>
            </a:endParaRPr>
          </a:p>
          <a:p>
            <a:pPr algn="just" eaLnBrk="0" hangingPunct="0"/>
            <a:r>
              <a:rPr lang="ko-KR" altLang="ko-KR" sz="1000">
                <a:solidFill>
                  <a:srgbClr val="000000"/>
                </a:solidFill>
                <a:latin typeface="바탕" pitchFamily="18" charset="-127"/>
                <a:ea typeface="맑은 고딕" panose="020B0503020000020004" pitchFamily="50" charset="-127"/>
              </a:rPr>
              <a:t> </a:t>
            </a:r>
            <a:r>
              <a:rPr lang="ko-KR" altLang="ko-KR" sz="100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lang="ko-KR" altLang="ko-KR" sz="600">
              <a:solidFill>
                <a:srgbClr val="000000"/>
              </a:solidFill>
              <a:latin typeface="Calibri"/>
              <a:ea typeface="맑은 고딕" panose="020B0503020000020004" pitchFamily="50" charset="-127"/>
            </a:endParaRPr>
          </a:p>
          <a:p>
            <a:pPr algn="just" eaLnBrk="0" hangingPunct="0"/>
            <a:r>
              <a:rPr lang="ko-KR" altLang="ko-KR" sz="1000">
                <a:solidFill>
                  <a:srgbClr val="000000"/>
                </a:solidFill>
                <a:latin typeface="바탕" pitchFamily="18" charset="-127"/>
                <a:ea typeface="맑은 고딕" panose="020B0503020000020004" pitchFamily="50" charset="-127"/>
              </a:rPr>
              <a:t> </a:t>
            </a:r>
            <a:r>
              <a:rPr lang="ko-KR" altLang="ko-KR" sz="1000">
                <a:solidFill>
                  <a:srgbClr val="000000"/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lang="ko-KR" altLang="ko-KR">
              <a:solidFill>
                <a:srgbClr val="000000"/>
              </a:solidFill>
              <a:latin typeface="Calibri"/>
              <a:ea typeface="맑은 고딕" panose="020B0503020000020004" pitchFamily="50" charset="-127"/>
            </a:endParaRPr>
          </a:p>
        </p:txBody>
      </p:sp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lum contrast="14000"/>
          </a:blip>
          <a:srcRect/>
          <a:stretch>
            <a:fillRect/>
          </a:stretch>
        </p:blipFill>
        <p:spPr bwMode="auto">
          <a:xfrm>
            <a:off x="6516217" y="116637"/>
            <a:ext cx="2448272" cy="28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28849" y="1052163"/>
            <a:ext cx="8550087" cy="532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115888" y="1"/>
            <a:ext cx="8910637" cy="788988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 descr="ui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9" y="6448267"/>
            <a:ext cx="1265766" cy="387053"/>
          </a:xfrm>
          <a:prstGeom prst="rect">
            <a:avLst/>
          </a:prstGeom>
        </p:spPr>
      </p:pic>
      <p:sp>
        <p:nvSpPr>
          <p:cNvPr id="19" name="슬라이드 번호 개체 틀 65"/>
          <p:cNvSpPr txBox="1">
            <a:spLocks/>
          </p:cNvSpPr>
          <p:nvPr userDrawn="1"/>
        </p:nvSpPr>
        <p:spPr bwMode="auto">
          <a:xfrm>
            <a:off x="8655558" y="6484263"/>
            <a:ext cx="488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fld id="{20BD943A-922C-4745-9DC4-0B2D4A5C1952}" type="slidenum"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/>
              <a:t>‹#›</a:t>
            </a:fld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9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/27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188960" y="6550223"/>
            <a:ext cx="61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Apple Chancery"/>
                <a:cs typeface="Apple Chancery"/>
              </a:rPr>
              <a:t>I</a:t>
            </a:r>
            <a:r>
              <a:rPr lang="en-US" b="1" dirty="0">
                <a:solidFill>
                  <a:srgbClr val="B10202"/>
                </a:solidFill>
                <a:latin typeface="Apple Chancery"/>
                <a:cs typeface="Apple Chancery"/>
              </a:rPr>
              <a:t>S</a:t>
            </a:r>
            <a:r>
              <a:rPr lang="en-US" b="1" dirty="0">
                <a:solidFill>
                  <a:srgbClr val="000090"/>
                </a:solidFill>
                <a:latin typeface="Apple Chancery"/>
                <a:cs typeface="Apple Chancery"/>
              </a:rPr>
              <a:t>C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4360" y="1388745"/>
            <a:ext cx="7772400" cy="1470025"/>
          </a:xfrm>
        </p:spPr>
        <p:txBody>
          <a:bodyPr/>
          <a:lstStyle/>
          <a:p>
            <a:pPr algn="ctr"/>
            <a:r>
              <a:rPr lang="en-US" altLang="ko-KR" b="1" dirty="0"/>
              <a:t>Impact of Elevated Base Stations on the Ultra-Dense Networks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49680" y="3540760"/>
            <a:ext cx="6878320" cy="17526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BongSang Kim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School of Undergraduate studies</a:t>
            </a:r>
          </a:p>
          <a:p>
            <a:r>
              <a:rPr lang="en-US" sz="1800" dirty="0">
                <a:solidFill>
                  <a:srgbClr val="0000FF"/>
                </a:solidFill>
              </a:rPr>
              <a:t>Daegu </a:t>
            </a:r>
            <a:r>
              <a:rPr lang="en-US" sz="1800" dirty="0" err="1">
                <a:solidFill>
                  <a:srgbClr val="0000FF"/>
                </a:solidFill>
              </a:rPr>
              <a:t>Gyeongbuk</a:t>
            </a:r>
            <a:r>
              <a:rPr lang="en-US" sz="1800" dirty="0">
                <a:solidFill>
                  <a:srgbClr val="0000FF"/>
                </a:solidFill>
              </a:rPr>
              <a:t> Institute of Science and Technology (</a:t>
            </a:r>
            <a:r>
              <a:rPr lang="en-US" sz="1800" b="1" i="1" dirty="0">
                <a:solidFill>
                  <a:srgbClr val="0000FF"/>
                </a:solidFill>
              </a:rPr>
              <a:t>DGIST</a:t>
            </a:r>
            <a:r>
              <a:rPr lang="en-US" sz="1800" dirty="0">
                <a:solidFill>
                  <a:srgbClr val="0000FF"/>
                </a:solidFill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</a:rPr>
              <a:t>tph02361@dgist.ac.kr</a:t>
            </a:r>
          </a:p>
          <a:p>
            <a:endParaRPr lang="en-US" sz="1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432FF"/>
              </a:solidFill>
            </a:endParaRPr>
          </a:p>
          <a:p>
            <a:r>
              <a:rPr lang="en-US" sz="1800" dirty="0">
                <a:solidFill>
                  <a:srgbClr val="0432FF"/>
                </a:solidFill>
              </a:rPr>
              <a:t>April. 25, 2019</a:t>
            </a:r>
          </a:p>
          <a:p>
            <a:r>
              <a:rPr lang="en-US" sz="1800" dirty="0">
                <a:solidFill>
                  <a:srgbClr val="0432FF"/>
                </a:solidFill>
              </a:rPr>
              <a:t>UGRP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2538128-A8CF-49E5-A333-FBE4868C73C7}"/>
              </a:ext>
            </a:extLst>
          </p:cNvPr>
          <p:cNvSpPr txBox="1">
            <a:spLocks/>
          </p:cNvSpPr>
          <p:nvPr/>
        </p:nvSpPr>
        <p:spPr>
          <a:xfrm>
            <a:off x="0" y="3135709"/>
            <a:ext cx="9144000" cy="586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Hewon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Chenxi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Jemin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 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Taegyun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Noh, and Tony Q. S. Quek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1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 Association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163"/>
                <a:ext cx="8229600" cy="462674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The approximated PDFs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LOS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NLOS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: tunable value determined by the BS height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163"/>
                <a:ext cx="8229600" cy="4626742"/>
              </a:xfrm>
              <a:blipFill>
                <a:blip r:embed="rId3"/>
                <a:stretch>
                  <a:fillRect t="-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DBCD4362-9FB1-4C8A-A133-805DF2D2E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332" y="1363473"/>
            <a:ext cx="6592220" cy="15242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B7A84DB-1E9C-4A8D-949B-A3AB1BFC3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200" y="3067073"/>
            <a:ext cx="686848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3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Signal-to-Interference Radio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163"/>
                <a:ext cx="8229600" cy="4975658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/>
                  <a:t>SIR at the typical UE located at the origin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 dirty="0"/>
                  <a:t>: channel fading(</a:t>
                </a:r>
                <a:r>
                  <a:rPr lang="en-US" altLang="ko-KR" sz="2000" dirty="0" err="1"/>
                  <a:t>LoS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:r>
                  <a:rPr lang="en-US" altLang="ko-KR" sz="2000" dirty="0" err="1"/>
                  <a:t>NLoS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2000" dirty="0"/>
                  <a:t>: horizontal distance between UE and BS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: pathloss exponent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</m:oMath>
                </a14:m>
                <a:r>
                  <a:rPr lang="en-US" altLang="ko-KR" sz="2000" dirty="0"/>
                  <a:t>: total interference power received from BSs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NL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163"/>
                <a:ext cx="8229600" cy="4975658"/>
              </a:xfrm>
              <a:blipFill>
                <a:blip r:embed="rId2"/>
                <a:stretch>
                  <a:fillRect t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D23FF3F-081C-47D2-B543-733C5A64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656" y="1615721"/>
            <a:ext cx="4173099" cy="15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9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Coverage Probability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coverage probability of the system is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31FC5-0198-4D9A-AEEC-3DCDCA48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3" y="1961620"/>
            <a:ext cx="8510786" cy="32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163"/>
                <a:ext cx="8229600" cy="542852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b="1" dirty="0"/>
                  <a:t>Coverage Probability </a:t>
                </a:r>
              </a:p>
              <a:p>
                <a:pPr lvl="1" algn="l"/>
                <a:r>
                  <a:rPr lang="en-US" altLang="ko-KR" b="1" dirty="0">
                    <a:solidFill>
                      <a:srgbClr val="000099"/>
                    </a:solidFill>
                  </a:rPr>
                  <a:t>The coverage probability </a:t>
                </a:r>
                <a:r>
                  <a:rPr lang="en-US" altLang="ko-KR" dirty="0"/>
                  <a:t>when </a:t>
                </a:r>
                <a:r>
                  <a:rPr lang="en-US" altLang="ko-KR" b="1" dirty="0"/>
                  <a:t>the main link transmitter</a:t>
                </a:r>
                <a:r>
                  <a:rPr lang="en-US" altLang="ko-KR" dirty="0"/>
                  <a:t> is in </a:t>
                </a:r>
                <a:r>
                  <a:rPr lang="en-US" altLang="ko-KR" b="1" i="1" dirty="0"/>
                  <a:t>j</a:t>
                </a:r>
                <a:r>
                  <a:rPr lang="en-US" altLang="ko-KR" b="1" dirty="0"/>
                  <a:t>-tier</a:t>
                </a:r>
                <a:r>
                  <a:rPr lang="en-US" altLang="ko-KR" dirty="0"/>
                  <a:t> under </a:t>
                </a:r>
                <a:r>
                  <a:rPr lang="en-US" altLang="ko-KR" b="1" dirty="0"/>
                  <a:t>channel </a:t>
                </a:r>
                <a:r>
                  <a:rPr lang="en-US" altLang="ko-KR" b="1" i="1" dirty="0"/>
                  <a:t>c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is selected with </a:t>
                </a:r>
                <a:r>
                  <a:rPr lang="en-US" altLang="ko-KR" b="1" dirty="0"/>
                  <a:t>distance </a:t>
                </a:r>
                <a:r>
                  <a:rPr lang="en-US" altLang="ko-KR" b="1" i="1" dirty="0"/>
                  <a:t>d</a:t>
                </a:r>
                <a:endParaRPr lang="en-US" altLang="ko-KR" b="1" dirty="0"/>
              </a:p>
              <a:p>
                <a:pPr lvl="1" algn="l"/>
                <a:endParaRPr lang="en-US" altLang="ko-KR" dirty="0"/>
              </a:p>
              <a:p>
                <a:pPr lvl="1" algn="l"/>
                <a:endParaRPr lang="en-US" altLang="ko-KR" dirty="0"/>
              </a:p>
              <a:p>
                <a:pPr lvl="1" algn="l">
                  <a:spcAft>
                    <a:spcPts val="1200"/>
                  </a:spcAft>
                </a:pPr>
                <a:endParaRPr lang="en-US" altLang="ko-KR" dirty="0"/>
              </a:p>
              <a:p>
                <a:pPr lvl="2" algn="l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: SINR threshold</a:t>
                </a:r>
              </a:p>
              <a:p>
                <a:pPr lvl="2" algn="l"/>
                <a:r>
                  <a:rPr lang="en-US" altLang="ko-KR" dirty="0"/>
                  <a:t>f                                            is SINR when the main link transmitter is </a:t>
                </a:r>
                <a:br>
                  <a:rPr lang="en-US" altLang="ko-KR" dirty="0"/>
                </a:br>
                <a:r>
                  <a:rPr lang="en-US" altLang="ko-KR" dirty="0"/>
                  <a:t>in the </a:t>
                </a:r>
                <a:r>
                  <a:rPr lang="en-US" altLang="ko-KR" i="1" dirty="0"/>
                  <a:t>j</a:t>
                </a:r>
                <a:r>
                  <a:rPr lang="en-US" altLang="ko-KR" dirty="0"/>
                  <a:t>-tier under channel  </a:t>
                </a:r>
                <a:r>
                  <a:rPr lang="en-US" altLang="ko-KR" i="1" dirty="0"/>
                  <a:t>c </a:t>
                </a:r>
                <a:r>
                  <a:rPr lang="en-US" altLang="ko-KR" dirty="0"/>
                  <a:t>with distance </a:t>
                </a:r>
                <a:r>
                  <a:rPr lang="en-US" altLang="ko-KR" i="1" dirty="0"/>
                  <a:t>d</a:t>
                </a:r>
                <a:endParaRPr lang="en-US" altLang="ko-KR" dirty="0"/>
              </a:p>
              <a:p>
                <a:pPr marL="457200" lvl="1" indent="0" algn="l">
                  <a:buNone/>
                </a:pPr>
                <a:endParaRPr lang="en-US" dirty="0"/>
              </a:p>
              <a:p>
                <a:pPr marL="112712" indent="0" algn="l">
                  <a:buNone/>
                </a:pPr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163"/>
                <a:ext cx="8229600" cy="5428522"/>
              </a:xfrm>
              <a:blipFill>
                <a:blip r:embed="rId3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</p:spPr>
        <p:txBody>
          <a:bodyPr/>
          <a:lstStyle/>
          <a:p>
            <a:r>
              <a:rPr lang="en-US" altLang="ko-KR" dirty="0"/>
              <a:t>Remark: Coverage Probability Analysis</a:t>
            </a:r>
            <a:endParaRPr 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CEED00-656E-4F96-8FB9-D30E67593FC3}"/>
              </a:ext>
            </a:extLst>
          </p:cNvPr>
          <p:cNvSpPr/>
          <p:nvPr/>
        </p:nvSpPr>
        <p:spPr>
          <a:xfrm>
            <a:off x="6988689" y="4861595"/>
            <a:ext cx="208614" cy="406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19505C9-5F8C-416A-A126-06EC7DBFD92F}"/>
              </a:ext>
            </a:extLst>
          </p:cNvPr>
          <p:cNvGrpSpPr/>
          <p:nvPr/>
        </p:nvGrpSpPr>
        <p:grpSpPr>
          <a:xfrm>
            <a:off x="2842302" y="2363091"/>
            <a:ext cx="3458424" cy="762603"/>
            <a:chOff x="2933809" y="2426360"/>
            <a:chExt cx="3458424" cy="76260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5B1287C-2923-4F8D-A91F-123B67D6F9D4}"/>
                </a:ext>
              </a:extLst>
            </p:cNvPr>
            <p:cNvSpPr/>
            <p:nvPr/>
          </p:nvSpPr>
          <p:spPr>
            <a:xfrm>
              <a:off x="2933809" y="2426360"/>
              <a:ext cx="3458424" cy="762603"/>
            </a:xfrm>
            <a:prstGeom prst="roundRect">
              <a:avLst>
                <a:gd name="adj" fmla="val 9877"/>
              </a:avLst>
            </a:prstGeom>
            <a:noFill/>
            <a:ln w="381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3B9984C-1F34-4279-8924-3179A3E8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4241" y="2521911"/>
              <a:ext cx="3337560" cy="571500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24E7633D-CDB3-4076-BB5E-D9F92C9A25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864"/>
          <a:stretch/>
        </p:blipFill>
        <p:spPr>
          <a:xfrm>
            <a:off x="1505889" y="3874694"/>
            <a:ext cx="2304029" cy="3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1EF6D-9204-4526-905A-2EAD5BEE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8" y="987425"/>
            <a:ext cx="5966076" cy="53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1B2B5E-CED0-4B99-82D2-A84C1A51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5" y="2058928"/>
            <a:ext cx="4229093" cy="3414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9ACCF7-90CE-4AF0-84DA-6AD70425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93" y="2058928"/>
            <a:ext cx="4229093" cy="33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1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Questions?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0239C0-86D7-4847-B7E7-3D94083A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968" y="5191026"/>
            <a:ext cx="3007895" cy="987425"/>
          </a:xfrm>
        </p:spPr>
        <p:txBody>
          <a:bodyPr>
            <a:normAutofit/>
          </a:bodyPr>
          <a:lstStyle/>
          <a:p>
            <a:pPr marL="112712" indent="0">
              <a:buNone/>
            </a:pPr>
            <a:r>
              <a:rPr lang="en-US" altLang="ko-KR" sz="4000" dirty="0"/>
              <a:t>Thank you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2993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Elevated BSs</a:t>
            </a:r>
          </a:p>
          <a:p>
            <a:r>
              <a:rPr lang="en-US" b="1" dirty="0" err="1"/>
              <a:t>LoS</a:t>
            </a:r>
            <a:r>
              <a:rPr lang="en-US" b="1" dirty="0"/>
              <a:t>(Line of Sight)/</a:t>
            </a:r>
            <a:r>
              <a:rPr lang="en-US" b="1" dirty="0" err="1"/>
              <a:t>NLoS</a:t>
            </a:r>
            <a:endParaRPr lang="en-US" b="1" dirty="0"/>
          </a:p>
          <a:p>
            <a:r>
              <a:rPr lang="en-US" b="1" dirty="0"/>
              <a:t>Stochastic geometry</a:t>
            </a:r>
          </a:p>
          <a:p>
            <a:r>
              <a:rPr lang="en-US" b="1" dirty="0"/>
              <a:t>Coverage probability</a:t>
            </a:r>
          </a:p>
        </p:txBody>
      </p:sp>
    </p:spTree>
    <p:extLst>
      <p:ext uri="{BB962C8B-B14F-4D97-AF65-F5344CB8AC3E}">
        <p14:creationId xmlns:p14="http://schemas.microsoft.com/office/powerpoint/2010/main" val="6752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148321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-The distance between BS and UE is small</a:t>
            </a:r>
          </a:p>
          <a:p>
            <a:pPr algn="l"/>
            <a:r>
              <a:rPr lang="en-US" sz="2000" dirty="0"/>
              <a:t>The height of BSs cannot be ignored</a:t>
            </a:r>
          </a:p>
          <a:p>
            <a:pPr algn="l"/>
            <a:r>
              <a:rPr lang="en-US" sz="2000" dirty="0"/>
              <a:t>The possibilities of having </a:t>
            </a:r>
            <a:r>
              <a:rPr lang="en-US" sz="2000" dirty="0" err="1"/>
              <a:t>LoS</a:t>
            </a:r>
            <a:r>
              <a:rPr lang="en-US" sz="2000" dirty="0"/>
              <a:t> propagation increases.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42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Former studies models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410938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Assumption: the probability of </a:t>
            </a:r>
            <a:r>
              <a:rPr lang="en-US" altLang="ko-KR" sz="2000" dirty="0" err="1"/>
              <a:t>LoS</a:t>
            </a:r>
            <a:r>
              <a:rPr lang="en-US" altLang="ko-KR" sz="2000" dirty="0"/>
              <a:t> propagations decreases as the antenna height of BSs increases -unlikely to be valid in practice</a:t>
            </a:r>
          </a:p>
          <a:p>
            <a:pPr marL="0" indent="0">
              <a:buNone/>
            </a:pPr>
            <a:r>
              <a:rPr lang="en-US" altLang="ko-KR" sz="2000" dirty="0"/>
              <a:t>- BSs with a higher height are more likely to establish the </a:t>
            </a:r>
            <a:r>
              <a:rPr lang="en-US" altLang="ko-KR" sz="2000" dirty="0" err="1"/>
              <a:t>LoS</a:t>
            </a:r>
            <a:r>
              <a:rPr lang="en-US" altLang="ko-KR" sz="2000" dirty="0"/>
              <a:t> path towards the UEs.</a:t>
            </a:r>
          </a:p>
          <a:p>
            <a:r>
              <a:rPr lang="en-US" altLang="ko-KR" sz="2000" dirty="0"/>
              <a:t>Assumption: equal height for all BSs-not realistic. 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heights of buildings should be different and random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38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Single-antenna BSs and single-antenna </a:t>
                </a:r>
                <a:r>
                  <a:rPr lang="en-US" altLang="ko-KR" sz="2000" dirty="0" err="1"/>
                  <a:t>Ues</a:t>
                </a:r>
                <a:r>
                  <a:rPr lang="en-US" altLang="ko-KR" sz="2000" dirty="0"/>
                  <a:t> are randomly distributed.</a:t>
                </a:r>
              </a:p>
              <a:p>
                <a:r>
                  <a:rPr lang="en-US" altLang="ko-KR" sz="2000" dirty="0"/>
                  <a:t>Modeled as PPPs(Poisson point processes) respectively(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𝐵𝑆</m:t>
                        </m:r>
                      </m:sub>
                    </m:sSub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𝑈𝐸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each BS has at least one UE associated in its coverage for simplicity</a:t>
                </a:r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23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Model-Network Description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199"/>
                <a:ext cx="8229600" cy="457957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All BSs have their antennas at the height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All UEs are on the ground</a:t>
                </a:r>
              </a:p>
              <a:p>
                <a:r>
                  <a:rPr lang="en-US" altLang="ko-KR" sz="2000" dirty="0"/>
                  <a:t>Each BS supports one UE using time and frequency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with the same transmission power.</a:t>
                </a:r>
              </a:p>
              <a:p>
                <a:r>
                  <a:rPr lang="en-US" altLang="ko-KR" sz="2000" dirty="0"/>
                  <a:t>each BS has a </a:t>
                </a:r>
                <a:r>
                  <a:rPr lang="en-US" altLang="ko-KR" sz="2000" dirty="0" err="1"/>
                  <a:t>LoS</a:t>
                </a:r>
                <a:r>
                  <a:rPr lang="en-US" altLang="ko-KR" sz="2000" dirty="0"/>
                  <a:t>/</a:t>
                </a:r>
                <a:r>
                  <a:rPr lang="en-US" altLang="ko-KR" sz="2000" dirty="0" err="1"/>
                  <a:t>NLoS</a:t>
                </a:r>
                <a:r>
                  <a:rPr lang="en-US" altLang="ko-KR" sz="2000" dirty="0"/>
                  <a:t> path to associated UE with probability</a:t>
                </a:r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199"/>
                <a:ext cx="8229600" cy="4579579"/>
              </a:xfrm>
              <a:blipFill>
                <a:blip r:embed="rId3"/>
                <a:stretch>
                  <a:fillRect t="-665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58E2E769-1632-40D0-90B0-09A47DB96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909" y="3429000"/>
            <a:ext cx="5718181" cy="9660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5C113E-A8DC-4498-9D54-BDAB38532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374" y="4657291"/>
            <a:ext cx="3935250" cy="5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9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Model-Network Description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200" y="1052163"/>
                <a:ext cx="8229600" cy="4410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30188" algn="just" defTabSz="457200" rtl="0" eaLnBrk="1" latinLnBrk="0" hangingPunct="1">
                  <a:spcBef>
                    <a:spcPts val="8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7388" indent="-230188" algn="just" defTabSz="457200" rtl="0" eaLnBrk="1" latinLnBrk="0" hangingPunct="1">
                  <a:spcBef>
                    <a:spcPts val="600"/>
                  </a:spcBef>
                  <a:buFont typeface="Arial"/>
                  <a:buChar char="–"/>
                  <a:defRPr sz="20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2pPr>
                <a:lvl3pPr marL="974725" indent="-174625" algn="just" defTabSz="457200" rtl="0" eaLnBrk="1" latinLnBrk="0" hangingPunct="1">
                  <a:spcBef>
                    <a:spcPts val="600"/>
                  </a:spcBef>
                  <a:buFont typeface="Arial"/>
                  <a:buChar char="•"/>
                  <a:defRPr sz="18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3pPr>
                <a:lvl4pPr marL="1374775" indent="-174625" algn="just" defTabSz="457200" rtl="0" eaLnBrk="1" latinLnBrk="0" hangingPunct="1">
                  <a:spcBef>
                    <a:spcPts val="600"/>
                  </a:spcBef>
                  <a:buFont typeface="Arial"/>
                  <a:buChar char="–"/>
                  <a:defRPr sz="16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4pPr>
                <a:lvl5pPr marL="1774825" indent="-174625" algn="just" defTabSz="457200" rtl="0" eaLnBrk="1" latinLnBrk="0" hangingPunct="1">
                  <a:spcBef>
                    <a:spcPts val="600"/>
                  </a:spcBef>
                  <a:buFont typeface="Arial"/>
                  <a:buChar char="»"/>
                  <a:defRPr sz="16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Consider both fading and path loss</a:t>
                </a:r>
              </a:p>
              <a:p>
                <a:r>
                  <a:rPr lang="en-US" altLang="ko-KR" sz="2000" dirty="0" err="1"/>
                  <a:t>LoS</a:t>
                </a:r>
                <a:r>
                  <a:rPr lang="en-US" altLang="ko-KR" sz="2000" dirty="0"/>
                  <a:t>/</a:t>
                </a:r>
                <a:r>
                  <a:rPr lang="en-US" altLang="ko-KR" sz="2000" dirty="0" err="1"/>
                  <a:t>NLoS</a:t>
                </a:r>
                <a:r>
                  <a:rPr lang="en-US" altLang="ko-KR" sz="2000" dirty="0"/>
                  <a:t> propagation experiences </a:t>
                </a:r>
                <a:r>
                  <a:rPr lang="en-US" altLang="ko-KR" sz="2000" dirty="0" err="1"/>
                  <a:t>Nakagami</a:t>
                </a:r>
                <a:r>
                  <a:rPr lang="en-US" altLang="ko-KR" sz="2000" dirty="0"/>
                  <a:t>-m fading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*</a:t>
                </a:r>
                <a:r>
                  <a:rPr lang="en-US" altLang="ko-KR" sz="2000" dirty="0" err="1"/>
                  <a:t>LoS</a:t>
                </a:r>
                <a:r>
                  <a:rPr lang="en-US" altLang="ko-KR" sz="2000" dirty="0"/>
                  <a:t>: Rician fading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*</a:t>
                </a:r>
                <a:r>
                  <a:rPr lang="en-US" altLang="ko-KR" sz="2000" dirty="0" err="1"/>
                  <a:t>NLoS</a:t>
                </a:r>
                <a:r>
                  <a:rPr lang="en-US" altLang="ko-KR" sz="2000" dirty="0"/>
                  <a:t>: Rayleigh fading</a:t>
                </a:r>
              </a:p>
              <a:p>
                <a:r>
                  <a:rPr lang="en-US" altLang="ko-KR" sz="2000" dirty="0"/>
                  <a:t>Path loss exponent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2&lt;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𝑁𝐿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52163"/>
                <a:ext cx="8229600" cy="4410174"/>
              </a:xfrm>
              <a:prstGeom prst="rect">
                <a:avLst/>
              </a:prstGeom>
              <a:blipFill>
                <a:blip r:embed="rId3"/>
                <a:stretch>
                  <a:fillRect t="-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58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 Association Rule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200"/>
            <a:ext cx="8229600" cy="236995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path loss exponents are different for </a:t>
            </a:r>
            <a:r>
              <a:rPr lang="en-US" altLang="ko-KR" sz="2000" dirty="0" err="1"/>
              <a:t>LoS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NLoS</a:t>
            </a:r>
            <a:r>
              <a:rPr lang="en-US" altLang="ko-KR" sz="2000" dirty="0"/>
              <a:t> propagations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the signal strength of the nearest BS is not always the strongest one</a:t>
            </a:r>
          </a:p>
          <a:p>
            <a:r>
              <a:rPr lang="en-US" altLang="ko-KR" sz="2000" dirty="0" err="1"/>
              <a:t>cf</a:t>
            </a:r>
            <a:r>
              <a:rPr lang="en-US" altLang="ko-KR" sz="2000" dirty="0"/>
              <a:t>) conventional model : the signal strength of the nearest BS is the strongest one</a:t>
            </a:r>
          </a:p>
          <a:p>
            <a:endParaRPr lang="en-US" altLang="ko-KR" sz="2000" dirty="0"/>
          </a:p>
          <a:p>
            <a:r>
              <a:rPr lang="en-US" altLang="ko-KR" sz="2000" dirty="0"/>
              <a:t>Consider BS with average strongest received power. 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8118" t="67619" r="81559" b="1323"/>
          <a:stretch/>
        </p:blipFill>
        <p:spPr>
          <a:xfrm>
            <a:off x="3619501" y="1517968"/>
            <a:ext cx="133350" cy="209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87282" t="10596" r="1456" b="58177"/>
          <a:stretch/>
        </p:blipFill>
        <p:spPr>
          <a:xfrm>
            <a:off x="1082962" y="2253680"/>
            <a:ext cx="145478" cy="2106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98" y="1134254"/>
            <a:ext cx="163585" cy="2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8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 Association Rule</a:t>
            </a:r>
            <a:endParaRPr lang="en-US" baseline="30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365218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Conventional PDF of the distance between UE and BS </a:t>
            </a:r>
            <a:r>
              <a:rPr lang="en-US" altLang="ko-KR" sz="2000" dirty="0" err="1"/>
              <a:t>canoot</a:t>
            </a:r>
            <a:r>
              <a:rPr lang="en-US" altLang="ko-KR" sz="2000" dirty="0"/>
              <a:t> be applied to the system.</a:t>
            </a:r>
          </a:p>
          <a:p>
            <a:endParaRPr lang="en-US" altLang="ko-KR" sz="2000" dirty="0"/>
          </a:p>
          <a:p>
            <a:r>
              <a:rPr lang="en-US" altLang="ko-KR" sz="2000" dirty="0"/>
              <a:t>Should be consider </a:t>
            </a:r>
            <a:r>
              <a:rPr lang="en-US" altLang="ko-KR" sz="2000" dirty="0" err="1"/>
              <a:t>LoS</a:t>
            </a:r>
            <a:r>
              <a:rPr lang="en-US" altLang="ko-KR" sz="2000" dirty="0"/>
              <a:t>/</a:t>
            </a:r>
            <a:r>
              <a:rPr lang="en-US" altLang="ko-KR" sz="2000" dirty="0" err="1"/>
              <a:t>NLoS</a:t>
            </a:r>
            <a:r>
              <a:rPr lang="en-US" altLang="ko-KR" sz="2000" dirty="0"/>
              <a:t> propagation respectively.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02432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3000"/>
          </a:srgbClr>
        </a:solidFill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37567</TotalTime>
  <Words>585</Words>
  <Application>Microsoft Office PowerPoint</Application>
  <PresentationFormat>화면 슬라이드 쇼(4:3)</PresentationFormat>
  <Paragraphs>113</Paragraphs>
  <Slides>16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Apple Chancery</vt:lpstr>
      <vt:lpstr>Lucida Grande</vt:lpstr>
      <vt:lpstr>맑은 고딕</vt:lpstr>
      <vt:lpstr>바탕</vt:lpstr>
      <vt:lpstr>Arial</vt:lpstr>
      <vt:lpstr>Calibri</vt:lpstr>
      <vt:lpstr>Cambria Math</vt:lpstr>
      <vt:lpstr>Times New Roman</vt:lpstr>
      <vt:lpstr>wgroup-release-04-2011-12-14</vt:lpstr>
      <vt:lpstr>Office Theme</vt:lpstr>
      <vt:lpstr>1_wgroup-release-04-2011-12-14</vt:lpstr>
      <vt:lpstr>Impact of Elevated Base Stations on the Ultra-Dense Networks</vt:lpstr>
      <vt:lpstr>Keywords</vt:lpstr>
      <vt:lpstr>UDN Characteristics</vt:lpstr>
      <vt:lpstr>Former studies models</vt:lpstr>
      <vt:lpstr>System Model</vt:lpstr>
      <vt:lpstr>System Model-Network Description</vt:lpstr>
      <vt:lpstr>System Model-Network Description</vt:lpstr>
      <vt:lpstr>BS Association Rule</vt:lpstr>
      <vt:lpstr>BS Association Rule</vt:lpstr>
      <vt:lpstr>BS Association Rule</vt:lpstr>
      <vt:lpstr>Signal-to-Interference Radio</vt:lpstr>
      <vt:lpstr>Coverage Probability analysis</vt:lpstr>
      <vt:lpstr>Remark: Coverage Probability Analysis</vt:lpstr>
      <vt:lpstr>Numerical Results</vt:lpstr>
      <vt:lpstr>Numerical Results</vt:lpstr>
      <vt:lpstr>Questions?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KimBongSang</cp:lastModifiedBy>
  <cp:revision>3092</cp:revision>
  <cp:lastPrinted>2019-02-21T06:44:56Z</cp:lastPrinted>
  <dcterms:created xsi:type="dcterms:W3CDTF">2011-06-22T20:54:45Z</dcterms:created>
  <dcterms:modified xsi:type="dcterms:W3CDTF">2019-05-02T14:25:45Z</dcterms:modified>
</cp:coreProperties>
</file>