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1055" r:id="rId3"/>
    <p:sldId id="1367" r:id="rId4"/>
    <p:sldId id="1398" r:id="rId5"/>
    <p:sldId id="1400" r:id="rId6"/>
    <p:sldId id="1390" r:id="rId7"/>
    <p:sldId id="1395" r:id="rId8"/>
    <p:sldId id="1374" r:id="rId9"/>
    <p:sldId id="1403" r:id="rId10"/>
    <p:sldId id="1405" r:id="rId11"/>
    <p:sldId id="1404" r:id="rId12"/>
    <p:sldId id="1386" r:id="rId13"/>
    <p:sldId id="1202" r:id="rId14"/>
  </p:sldIdLst>
  <p:sldSz cx="9144000" cy="6858000" type="screen4x3"/>
  <p:notesSz cx="6805613" cy="99393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67C05-CE4F-4B5C-909D-F7EE598D7D49}" v="132" dt="2019-07-19T05:00:05.31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9" autoAdjust="0"/>
  </p:normalViewPr>
  <p:slideViewPr>
    <p:cSldViewPr snapToGrid="0" showGuides="1">
      <p:cViewPr varScale="1">
        <p:scale>
          <a:sx n="98" d="100"/>
          <a:sy n="98" d="100"/>
        </p:scale>
        <p:origin x="1956" y="72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0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9C667C05-CE4F-4B5C-909D-F7EE598D7D49}"/>
    <pc:docChg chg="undo custSel modSld">
      <pc:chgData name="KimBongSang" userId="c8ee6006-c320-4749-b534-71e37e88ccdb" providerId="ADAL" clId="{9C667C05-CE4F-4B5C-909D-F7EE598D7D49}" dt="2019-07-19T05:03:20.492" v="1780" actId="20577"/>
      <pc:docMkLst>
        <pc:docMk/>
      </pc:docMkLst>
      <pc:sldChg chg="modNotesTx">
        <pc:chgData name="KimBongSang" userId="c8ee6006-c320-4749-b534-71e37e88ccdb" providerId="ADAL" clId="{9C667C05-CE4F-4B5C-909D-F7EE598D7D49}" dt="2019-07-19T05:03:20.492" v="1780" actId="20577"/>
        <pc:sldMkLst>
          <pc:docMk/>
          <pc:sldMk cId="3594920671" sldId="1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DQN </a:t>
            </a:r>
            <a:r>
              <a:rPr lang="ko-KR" altLang="en-US" dirty="0"/>
              <a:t>짜서 </a:t>
            </a:r>
            <a:r>
              <a:rPr lang="en-US" altLang="ko-KR" dirty="0"/>
              <a:t>MCTS </a:t>
            </a:r>
            <a:r>
              <a:rPr lang="ko-KR" altLang="en-US" dirty="0" err="1"/>
              <a:t>결과랑</a:t>
            </a:r>
            <a:r>
              <a:rPr lang="ko-KR" altLang="en-US" dirty="0"/>
              <a:t> 비교하기 </a:t>
            </a:r>
            <a:r>
              <a:rPr lang="en-US" altLang="ko-KR" dirty="0"/>
              <a:t>+</a:t>
            </a:r>
            <a:r>
              <a:rPr lang="ko-KR" altLang="en-US" dirty="0"/>
              <a:t>좌표 시각화해서 </a:t>
            </a:r>
            <a:r>
              <a:rPr lang="en-US" altLang="ko-KR" dirty="0"/>
              <a:t>BS</a:t>
            </a:r>
            <a:r>
              <a:rPr lang="ko-KR" altLang="en-US" dirty="0"/>
              <a:t>가 켜지고 </a:t>
            </a:r>
            <a:r>
              <a:rPr lang="ko-KR" altLang="en-US" dirty="0" err="1"/>
              <a:t>꺼지는거</a:t>
            </a:r>
            <a:r>
              <a:rPr lang="ko-KR" altLang="en-US" dirty="0"/>
              <a:t> 잘 되었나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에서 </a:t>
            </a:r>
            <a:r>
              <a:rPr lang="en-US" altLang="ko-KR" dirty="0"/>
              <a:t>UE </a:t>
            </a:r>
            <a:r>
              <a:rPr lang="ko-KR" altLang="en-US" dirty="0"/>
              <a:t>초기화되는 건 환경이 </a:t>
            </a:r>
            <a:r>
              <a:rPr lang="ko-KR" altLang="en-US" dirty="0" err="1"/>
              <a:t>달라지느</a:t>
            </a:r>
            <a:r>
              <a:rPr lang="ko-KR" altLang="en-US" dirty="0"/>
              <a:t> 거니까 문제가 될 수 있다</a:t>
            </a:r>
            <a:endParaRPr lang="en-US" altLang="ko-KR" dirty="0"/>
          </a:p>
          <a:p>
            <a:r>
              <a:rPr lang="en-US" altLang="ko-KR" dirty="0"/>
              <a:t>UE</a:t>
            </a:r>
            <a:r>
              <a:rPr lang="ko-KR" altLang="en-US" dirty="0"/>
              <a:t>가 확률로 어떤 방향으로 이동한다 정도가 </a:t>
            </a:r>
            <a:r>
              <a:rPr lang="ko-KR" altLang="en-US" dirty="0" err="1"/>
              <a:t>ㄱㅊ을듯</a:t>
            </a:r>
            <a:endParaRPr lang="en-US" altLang="ko-KR" dirty="0"/>
          </a:p>
          <a:p>
            <a:r>
              <a:rPr lang="en-US" altLang="ko-KR" dirty="0"/>
              <a:t>SNR </a:t>
            </a:r>
            <a:r>
              <a:rPr lang="ko-KR" altLang="en-US" dirty="0"/>
              <a:t>에서 </a:t>
            </a:r>
            <a:r>
              <a:rPr lang="en-US" altLang="ko-KR" dirty="0"/>
              <a:t>SIR</a:t>
            </a:r>
            <a:r>
              <a:rPr lang="ko-KR" altLang="en-US" dirty="0"/>
              <a:t>로 바꾸세요 그게 좋을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r>
              <a:rPr lang="en-US" altLang="ko-KR" dirty="0"/>
              <a:t>Function approximation </a:t>
            </a:r>
            <a:r>
              <a:rPr lang="ko-KR" altLang="en-US" dirty="0"/>
              <a:t>빠졌네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MCTS RL </a:t>
            </a:r>
            <a:r>
              <a:rPr lang="ko-KR" altLang="en-US" dirty="0"/>
              <a:t>논문 찾아보기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에 </a:t>
            </a:r>
            <a:r>
              <a:rPr lang="en-US" altLang="ko-KR" dirty="0"/>
              <a:t>user distance</a:t>
            </a:r>
            <a:r>
              <a:rPr lang="ko-KR" altLang="en-US" dirty="0"/>
              <a:t>는 </a:t>
            </a:r>
            <a:r>
              <a:rPr lang="ko-KR" altLang="en-US" dirty="0" err="1"/>
              <a:t>고려안한</a:t>
            </a:r>
            <a:r>
              <a:rPr lang="ko-KR" altLang="en-US" dirty="0"/>
              <a:t> 이유가 있나요</a:t>
            </a:r>
            <a:r>
              <a:rPr lang="en-US" altLang="ko-KR" dirty="0"/>
              <a:t>? </a:t>
            </a:r>
            <a:r>
              <a:rPr lang="ko-KR" altLang="en-US" dirty="0"/>
              <a:t>지금 </a:t>
            </a:r>
            <a:r>
              <a:rPr lang="en-US" altLang="ko-KR" dirty="0"/>
              <a:t>on/off</a:t>
            </a:r>
            <a:r>
              <a:rPr lang="ko-KR" altLang="en-US" dirty="0"/>
              <a:t>만 고려하면 </a:t>
            </a:r>
            <a:r>
              <a:rPr lang="en-US" altLang="ko-KR" dirty="0"/>
              <a:t>brute</a:t>
            </a:r>
            <a:r>
              <a:rPr lang="ko-KR" altLang="en-US" dirty="0"/>
              <a:t> </a:t>
            </a:r>
            <a:r>
              <a:rPr lang="en-US" altLang="ko-KR" dirty="0"/>
              <a:t>force</a:t>
            </a:r>
            <a:r>
              <a:rPr lang="ko-KR" altLang="en-US" dirty="0"/>
              <a:t>로 </a:t>
            </a:r>
            <a:r>
              <a:rPr lang="ko-KR" altLang="en-US" dirty="0" err="1"/>
              <a:t>찾는거지</a:t>
            </a:r>
            <a:r>
              <a:rPr lang="en-US" altLang="ko-KR" dirty="0"/>
              <a:t> RL</a:t>
            </a:r>
            <a:r>
              <a:rPr lang="ko-KR" altLang="en-US" dirty="0"/>
              <a:t>코드로 볼 수 있을까요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State</a:t>
            </a:r>
            <a:r>
              <a:rPr lang="ko-KR" altLang="en-US" dirty="0"/>
              <a:t>를 바꾸고 </a:t>
            </a:r>
            <a:r>
              <a:rPr lang="en-US" altLang="ko-KR" dirty="0"/>
              <a:t>action</a:t>
            </a:r>
            <a:r>
              <a:rPr lang="ko-KR" altLang="en-US" dirty="0"/>
              <a:t>은 그대로 써도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state</a:t>
            </a:r>
            <a:r>
              <a:rPr lang="ko-KR" altLang="en-US" dirty="0"/>
              <a:t>기준임</a:t>
            </a:r>
            <a:endParaRPr lang="en-US" altLang="ko-KR" dirty="0"/>
          </a:p>
          <a:p>
            <a:r>
              <a:rPr lang="en-US" altLang="ko-KR" dirty="0"/>
              <a:t>BS</a:t>
            </a:r>
            <a:r>
              <a:rPr lang="ko-KR" altLang="en-US" dirty="0"/>
              <a:t>가 </a:t>
            </a:r>
            <a:r>
              <a:rPr lang="en-US" altLang="ko-KR" dirty="0"/>
              <a:t>000 -&gt; 100 -&gt; 000</a:t>
            </a:r>
            <a:r>
              <a:rPr lang="ko-KR" altLang="en-US" dirty="0"/>
              <a:t>이 되면 </a:t>
            </a:r>
            <a:r>
              <a:rPr lang="en-US" altLang="ko-KR" dirty="0"/>
              <a:t>000</a:t>
            </a:r>
            <a:r>
              <a:rPr lang="ko-KR" altLang="en-US" dirty="0"/>
              <a:t>의 </a:t>
            </a:r>
            <a:r>
              <a:rPr lang="en-US" altLang="ko-KR" dirty="0" err="1"/>
              <a:t>visitnum</a:t>
            </a:r>
            <a:r>
              <a:rPr lang="ko-KR" altLang="en-US" dirty="0"/>
              <a:t>이 </a:t>
            </a:r>
            <a:r>
              <a:rPr lang="ko-KR" altLang="en-US" dirty="0" err="1"/>
              <a:t>올라가냐요</a:t>
            </a:r>
            <a:r>
              <a:rPr lang="en-US" altLang="ko-KR" dirty="0"/>
              <a:t>? </a:t>
            </a:r>
            <a:r>
              <a:rPr lang="ko-KR" altLang="en-US" dirty="0"/>
              <a:t>그렇게 하던가</a:t>
            </a:r>
            <a:r>
              <a:rPr lang="en-US" altLang="ko-KR" dirty="0"/>
              <a:t>, </a:t>
            </a:r>
            <a:r>
              <a:rPr lang="ko-KR" altLang="en-US" dirty="0"/>
              <a:t>한번 </a:t>
            </a:r>
            <a:r>
              <a:rPr lang="ko-KR" altLang="en-US" dirty="0" err="1"/>
              <a:t>끄꼬</a:t>
            </a:r>
            <a:r>
              <a:rPr lang="ko-KR" altLang="en-US" dirty="0"/>
              <a:t> 켜면 다시 </a:t>
            </a:r>
            <a:r>
              <a:rPr lang="ko-KR" altLang="en-US" dirty="0" err="1"/>
              <a:t>온오프</a:t>
            </a:r>
            <a:r>
              <a:rPr lang="ko-KR" altLang="en-US" dirty="0"/>
              <a:t> </a:t>
            </a:r>
            <a:r>
              <a:rPr lang="ko-KR" altLang="en-US" dirty="0" err="1"/>
              <a:t>안디ㅗ게해서</a:t>
            </a:r>
            <a:r>
              <a:rPr lang="ko-KR" altLang="en-US" dirty="0"/>
              <a:t> 그런 상황을 막던가 </a:t>
            </a:r>
            <a:r>
              <a:rPr lang="ko-KR" altLang="en-US" dirty="0" err="1"/>
              <a:t>하시길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객체는 명확하게 분리되어야 유지보수하기 좋을 것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gym</a:t>
            </a:r>
            <a:r>
              <a:rPr lang="ko-KR" altLang="en-US" dirty="0"/>
              <a:t>으로 </a:t>
            </a:r>
            <a:r>
              <a:rPr lang="en-US" altLang="ko-KR" dirty="0"/>
              <a:t>gym make</a:t>
            </a:r>
            <a:r>
              <a:rPr lang="ko-KR" altLang="en-US" dirty="0"/>
              <a:t>해서 돌아가게 해라는 말이었는데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cartpole</a:t>
            </a:r>
            <a:r>
              <a:rPr lang="ko-KR" altLang="en-US" dirty="0">
                <a:sym typeface="Wingdings" panose="05000000000000000000" pitchFamily="2" charset="2"/>
              </a:rPr>
              <a:t> 참고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__main__.py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MCTS.py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Gym.py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원래 있던 </a:t>
            </a:r>
            <a:r>
              <a:rPr lang="en-US" altLang="ko-KR" dirty="0">
                <a:sym typeface="Wingdings" panose="05000000000000000000" pitchFamily="2" charset="2"/>
              </a:rPr>
              <a:t>function</a:t>
            </a:r>
            <a:r>
              <a:rPr lang="ko-KR" altLang="en-US" dirty="0">
                <a:sym typeface="Wingdings" panose="05000000000000000000" pitchFamily="2" charset="2"/>
              </a:rPr>
              <a:t>이름 쓰는게 좋다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Reward</a:t>
            </a:r>
            <a:r>
              <a:rPr lang="ko-KR" altLang="en-US" dirty="0"/>
              <a:t>가 어디지점부터 유익한 값인지 알려주는게 좋다</a:t>
            </a:r>
            <a:endParaRPr lang="en-US" altLang="ko-KR" dirty="0"/>
          </a:p>
          <a:p>
            <a:r>
              <a:rPr lang="ko-KR" altLang="en-US" dirty="0"/>
              <a:t>수식으로 계산해서 최대 </a:t>
            </a:r>
            <a:r>
              <a:rPr lang="en-US" altLang="ko-KR" dirty="0"/>
              <a:t>optimal</a:t>
            </a:r>
            <a:r>
              <a:rPr lang="ko-KR" altLang="en-US" dirty="0"/>
              <a:t>을 알아내서 할 수 도 있고</a:t>
            </a:r>
            <a:endParaRPr lang="en-US" altLang="ko-KR" dirty="0"/>
          </a:p>
          <a:p>
            <a:r>
              <a:rPr lang="ko-KR" altLang="en-US" dirty="0"/>
              <a:t>다른 알고리즘을 써서 비교해보고 </a:t>
            </a:r>
            <a:endParaRPr lang="en-US" altLang="ko-KR" dirty="0"/>
          </a:p>
          <a:p>
            <a:r>
              <a:rPr lang="en-US" altLang="ko-KR" dirty="0" err="1"/>
              <a:t>Alphago</a:t>
            </a:r>
            <a:r>
              <a:rPr lang="en-US" altLang="ko-KR" dirty="0"/>
              <a:t> zero </a:t>
            </a:r>
            <a:r>
              <a:rPr lang="ko-KR" altLang="en-US" dirty="0"/>
              <a:t>논문 읽어보고 </a:t>
            </a:r>
            <a:r>
              <a:rPr lang="en-US" altLang="ko-KR" dirty="0" err="1"/>
              <a:t>mcts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user </a:t>
            </a:r>
            <a:r>
              <a:rPr lang="en-US" altLang="ko-KR" dirty="0" err="1"/>
              <a:t>distnace</a:t>
            </a:r>
            <a:r>
              <a:rPr lang="ko-KR" altLang="en-US" dirty="0"/>
              <a:t>등등 정보가 다 </a:t>
            </a:r>
            <a:r>
              <a:rPr lang="ko-KR" altLang="en-US" dirty="0" err="1"/>
              <a:t>들어가야하는데</a:t>
            </a:r>
            <a:r>
              <a:rPr lang="ko-KR" altLang="en-US" dirty="0"/>
              <a:t> 그러면 </a:t>
            </a:r>
            <a:r>
              <a:rPr lang="en-US" altLang="ko-KR" dirty="0"/>
              <a:t>sate</a:t>
            </a:r>
            <a:r>
              <a:rPr lang="ko-KR" altLang="en-US" dirty="0"/>
              <a:t>는 무한하게 되는데 단순한 </a:t>
            </a:r>
            <a:r>
              <a:rPr lang="en-US" altLang="ko-KR" dirty="0" err="1"/>
              <a:t>mcts</a:t>
            </a:r>
            <a:r>
              <a:rPr lang="ko-KR" altLang="en-US" dirty="0"/>
              <a:t>로는 힘들죠</a:t>
            </a:r>
            <a:endParaRPr lang="en-US" altLang="ko-KR" dirty="0"/>
          </a:p>
          <a:p>
            <a:r>
              <a:rPr lang="en-US" altLang="ko-KR" dirty="0"/>
              <a:t>Link </a:t>
            </a:r>
            <a:r>
              <a:rPr lang="ko-KR" altLang="en-US" dirty="0"/>
              <a:t>세기</a:t>
            </a:r>
            <a:r>
              <a:rPr lang="en-US" altLang="ko-KR" dirty="0"/>
              <a:t>… los </a:t>
            </a:r>
            <a:r>
              <a:rPr lang="en-US" altLang="ko-KR" dirty="0" err="1"/>
              <a:t>nlos</a:t>
            </a:r>
            <a:r>
              <a:rPr lang="en-US" altLang="ko-KR" dirty="0"/>
              <a:t> </a:t>
            </a:r>
            <a:r>
              <a:rPr lang="en-US" altLang="ko-KR" dirty="0" err="1"/>
              <a:t>probabililty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961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2972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7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05902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17462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125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3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533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42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4" y="987421"/>
            <a:ext cx="8348669" cy="55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 another environment to check optimization is overfit or not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 </a:t>
            </a:r>
          </a:p>
          <a:p>
            <a:r>
              <a:rPr lang="en-US" altLang="ko-KR" b="1" dirty="0"/>
              <a:t>Make 2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Environment model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16-users and 10-BSs </a:t>
            </a:r>
            <a:r>
              <a:rPr lang="en-US" altLang="ko-KR" b="1" dirty="0"/>
              <a:t>are deployed in the area </a:t>
            </a:r>
          </a:p>
          <a:p>
            <a:pPr lvl="2"/>
            <a:r>
              <a:rPr lang="en-US" altLang="ko-KR" b="1" dirty="0"/>
              <a:t>BS location is PPP</a:t>
            </a:r>
          </a:p>
          <a:p>
            <a:pPr lvl="2"/>
            <a:r>
              <a:rPr lang="en-US" altLang="ko-KR" b="1" dirty="0"/>
              <a:t>User location is uniform distribution which changes every step</a:t>
            </a: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전원 </a:t>
            </a:r>
            <a:r>
              <a:rPr lang="en-US" altLang="ko-KR" b="1" dirty="0">
                <a:solidFill>
                  <a:srgbClr val="0000FF"/>
                </a:solidFill>
              </a:rPr>
              <a:t>off </a:t>
            </a:r>
            <a:r>
              <a:rPr lang="ko-KR" altLang="en-US" b="1" dirty="0">
                <a:solidFill>
                  <a:srgbClr val="0000FF"/>
                </a:solidFill>
              </a:rPr>
              <a:t>된 </a:t>
            </a:r>
            <a:r>
              <a:rPr lang="en-US" altLang="ko-KR" b="1" dirty="0">
                <a:solidFill>
                  <a:srgbClr val="0000FF"/>
                </a:solidFill>
              </a:rPr>
              <a:t>BS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user</a:t>
            </a:r>
            <a:r>
              <a:rPr lang="ko-KR" altLang="en-US" b="1" dirty="0">
                <a:solidFill>
                  <a:srgbClr val="0000FF"/>
                </a:solidFill>
              </a:rPr>
              <a:t>까지의 거리를 </a:t>
            </a:r>
            <a:r>
              <a:rPr lang="en-US" altLang="ko-KR" b="1" dirty="0">
                <a:solidFill>
                  <a:srgbClr val="0000FF"/>
                </a:solidFill>
              </a:rPr>
              <a:t>infinity</a:t>
            </a:r>
            <a:r>
              <a:rPr lang="ko-KR" altLang="en-US" b="1" dirty="0">
                <a:solidFill>
                  <a:srgbClr val="0000FF"/>
                </a:solidFill>
              </a:rPr>
              <a:t>로 하여 </a:t>
            </a:r>
            <a:r>
              <a:rPr lang="en-US" altLang="ko-KR" b="1" dirty="0">
                <a:solidFill>
                  <a:srgbClr val="0000FF"/>
                </a:solidFill>
              </a:rPr>
              <a:t>association</a:t>
            </a:r>
            <a:r>
              <a:rPr lang="ko-KR" altLang="en-US" b="1" dirty="0">
                <a:solidFill>
                  <a:srgbClr val="0000FF"/>
                </a:solidFill>
              </a:rPr>
              <a:t>을 막음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/>
              <a:t>MCTS model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Utilize MCTS library on </a:t>
            </a:r>
            <a:r>
              <a:rPr lang="en-US" altLang="ko-KR" b="1" dirty="0" err="1">
                <a:solidFill>
                  <a:schemeClr val="tx1"/>
                </a:solidFill>
              </a:rPr>
              <a:t>Github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We decided to edit the library for our 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4434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each SNR / Sum of Energy Consumption)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Make 2 python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create BSposition.csv(information of BS position)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4" y="5393719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31" idx="1"/>
          </p:cNvCxnSpPr>
          <p:nvPr/>
        </p:nvCxnSpPr>
        <p:spPr>
          <a:xfrm>
            <a:off x="768321" y="623783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25" idx="1"/>
          </p:cNvCxnSpPr>
          <p:nvPr/>
        </p:nvCxnSpPr>
        <p:spPr>
          <a:xfrm>
            <a:off x="751357" y="4387183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4" y="4753662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isTerminal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1" y="4137726"/>
            <a:ext cx="2546919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2736" y="4205755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getPossibleAction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>
                <a:solidFill>
                  <a:prstClr val="black"/>
                </a:solidFill>
              </a:rPr>
              <a:t>getReward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9296" y="5985533"/>
            <a:ext cx="1205620" cy="48074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9736" y="6053562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render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57882" y="1548142"/>
            <a:ext cx="2611" cy="468969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 position, </a:t>
            </a:r>
            <a:r>
              <a:rPr lang="en-US" altLang="ko-KR" dirty="0" err="1">
                <a:solidFill>
                  <a:prstClr val="black"/>
                </a:solidFill>
              </a:rPr>
              <a:t>depthLimit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decide whether the state is terminal or not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모서리가 둥근 직사각형 70"/>
              <p:cNvSpPr/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calculate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Bsdistance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EnergyConsumption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reward</m:t>
                      </m:r>
                    </m:oMath>
                  </m:oMathPara>
                </a14:m>
                <a:endParaRPr kumimoji="0" lang="ko-KR" altLang="en-US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1" name="모서리가 둥근 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BS/UE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63214" y="4136973"/>
            <a:ext cx="4421118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list of every possible 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1420" y="475295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41420" y="536894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reward of specific state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41420" y="5984925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Display the environment (not use)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6135" y="4401245"/>
            <a:ext cx="387953" cy="352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61" y="502930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2091350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mcts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52661" y="1548142"/>
            <a:ext cx="7834" cy="467992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search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executeRound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23648" y="3569477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34088" y="3637506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selectNode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expand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Backpropagate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 parameters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Tree until </a:t>
            </a:r>
            <a:r>
              <a:rPr lang="en-US" altLang="ko-KR" dirty="0" err="1"/>
              <a:t>iterationlimit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8362" y="2943609"/>
            <a:ext cx="5742913" cy="480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node/reward, do backpropagate)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0528" y="35685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decide next node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expand new node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8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backpropagate the tree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033C74-92B4-4043-B837-B47A4A8995DD}"/>
              </a:ext>
            </a:extLst>
          </p:cNvPr>
          <p:cNvCxnSpPr/>
          <p:nvPr/>
        </p:nvCxnSpPr>
        <p:spPr>
          <a:xfrm>
            <a:off x="759187" y="5646917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F0AA62F-9E66-48C9-A8FA-C51889D24A85}"/>
              </a:ext>
            </a:extLst>
          </p:cNvPr>
          <p:cNvSpPr/>
          <p:nvPr/>
        </p:nvSpPr>
        <p:spPr>
          <a:xfrm>
            <a:off x="1130174" y="5394222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18D6F7-BA1C-4180-B137-945E5969C663}"/>
              </a:ext>
            </a:extLst>
          </p:cNvPr>
          <p:cNvSpPr txBox="1"/>
          <p:nvPr/>
        </p:nvSpPr>
        <p:spPr>
          <a:xfrm>
            <a:off x="1140614" y="546225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getBestChild</a:t>
            </a:r>
            <a:endParaRPr lang="ko-KR" altLang="en-US" b="1" dirty="0"/>
          </a:p>
        </p:txBody>
      </p:sp>
      <p:sp>
        <p:nvSpPr>
          <p:cNvPr id="37" name="모서리가 둥근 직사각형 82">
            <a:extLst>
              <a:ext uri="{FF2B5EF4-FFF2-40B4-BE49-F238E27FC236}">
                <a16:creationId xmlns:a16="http://schemas.microsoft.com/office/drawing/2014/main" id="{9A3D7D65-7E6E-44B0-B5A1-158078A3A744}"/>
              </a:ext>
            </a:extLst>
          </p:cNvPr>
          <p:cNvSpPr/>
          <p:nvPr/>
        </p:nvSpPr>
        <p:spPr>
          <a:xfrm>
            <a:off x="3057054" y="5394221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possible </a:t>
            </a:r>
            <a:r>
              <a:rPr lang="en-US" altLang="ko-KR" dirty="0" err="1"/>
              <a:t>bestNodes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7157C4-22B0-4844-A422-6E9980473925}"/>
              </a:ext>
            </a:extLst>
          </p:cNvPr>
          <p:cNvCxnSpPr/>
          <p:nvPr/>
        </p:nvCxnSpPr>
        <p:spPr>
          <a:xfrm>
            <a:off x="767021" y="6228064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모서리가 둥근 직사각형 59">
            <a:extLst>
              <a:ext uri="{FF2B5EF4-FFF2-40B4-BE49-F238E27FC236}">
                <a16:creationId xmlns:a16="http://schemas.microsoft.com/office/drawing/2014/main" id="{4F55176B-32F2-4BF0-8D64-3F47AB5646BC}"/>
              </a:ext>
            </a:extLst>
          </p:cNvPr>
          <p:cNvSpPr/>
          <p:nvPr/>
        </p:nvSpPr>
        <p:spPr>
          <a:xfrm>
            <a:off x="1138008" y="5975369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E8AF5-7686-4ED2-8CF2-5531473FCC5B}"/>
              </a:ext>
            </a:extLst>
          </p:cNvPr>
          <p:cNvSpPr txBox="1"/>
          <p:nvPr/>
        </p:nvSpPr>
        <p:spPr>
          <a:xfrm>
            <a:off x="1148448" y="6043398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getAction</a:t>
            </a:r>
            <a:endParaRPr lang="ko-KR" altLang="en-US" b="1" dirty="0"/>
          </a:p>
        </p:txBody>
      </p:sp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F378EBC7-3418-4F83-81AA-62CD96B7893D}"/>
              </a:ext>
            </a:extLst>
          </p:cNvPr>
          <p:cNvSpPr/>
          <p:nvPr/>
        </p:nvSpPr>
        <p:spPr>
          <a:xfrm>
            <a:off x="3064888" y="5975368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action of </a:t>
            </a:r>
            <a:r>
              <a:rPr lang="en-US" altLang="ko-KR" dirty="0" err="1"/>
              <a:t>bestnode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4" y="1600196"/>
            <a:ext cx="5486411" cy="3657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2FE00-3AB5-4B54-BD04-7C3860F2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3" y="987421"/>
            <a:ext cx="8348671" cy="5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52194</TotalTime>
  <Words>807</Words>
  <Application>Microsoft Office PowerPoint</Application>
  <PresentationFormat>화면 슬라이드 쇼(4:3)</PresentationFormat>
  <Paragraphs>144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Lucida Grande</vt:lpstr>
      <vt:lpstr>Arial</vt:lpstr>
      <vt:lpstr>Calibri</vt:lpstr>
      <vt:lpstr>Cambria Math</vt:lpstr>
      <vt:lpstr>wgroup-release-04-2011-12-14</vt:lpstr>
      <vt:lpstr>1_wgroup-release-04-2011-12-14</vt:lpstr>
      <vt:lpstr>Energy efficient UDN design using reinforcement learning</vt:lpstr>
      <vt:lpstr>Progress</vt:lpstr>
      <vt:lpstr>System Model</vt:lpstr>
      <vt:lpstr>System Model</vt:lpstr>
      <vt:lpstr>System Model</vt:lpstr>
      <vt:lpstr>System Model</vt:lpstr>
      <vt:lpstr>PowerPoint 프레젠테이션</vt:lpstr>
      <vt:lpstr>PowerPoint 프레젠테이션</vt:lpstr>
      <vt:lpstr>PowerPoint 프레젠테이션</vt:lpstr>
      <vt:lpstr>PowerPoint 프레젠테이션</vt:lpstr>
      <vt:lpstr>Future 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KimBongSang</cp:lastModifiedBy>
  <cp:revision>3551</cp:revision>
  <cp:lastPrinted>2018-05-16T01:40:32Z</cp:lastPrinted>
  <dcterms:created xsi:type="dcterms:W3CDTF">2011-06-22T20:54:45Z</dcterms:created>
  <dcterms:modified xsi:type="dcterms:W3CDTF">2019-07-19T05:03:32Z</dcterms:modified>
</cp:coreProperties>
</file>