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055" r:id="rId2"/>
    <p:sldId id="1438" r:id="rId3"/>
    <p:sldId id="1292" r:id="rId4"/>
    <p:sldId id="1443" r:id="rId5"/>
    <p:sldId id="1441" r:id="rId6"/>
    <p:sldId id="1444" r:id="rId7"/>
    <p:sldId id="1442" r:id="rId8"/>
    <p:sldId id="1446" r:id="rId9"/>
    <p:sldId id="1449" r:id="rId10"/>
    <p:sldId id="1450" r:id="rId11"/>
    <p:sldId id="1289" r:id="rId12"/>
    <p:sldId id="1390" r:id="rId13"/>
    <p:sldId id="1400" r:id="rId14"/>
    <p:sldId id="1448" r:id="rId15"/>
    <p:sldId id="1395" r:id="rId16"/>
    <p:sldId id="1403" r:id="rId17"/>
    <p:sldId id="1374" r:id="rId18"/>
    <p:sldId id="1405" r:id="rId19"/>
    <p:sldId id="1451" r:id="rId20"/>
    <p:sldId id="1452" r:id="rId21"/>
    <p:sldId id="1455" r:id="rId22"/>
    <p:sldId id="1447" r:id="rId23"/>
    <p:sldId id="1386" r:id="rId24"/>
    <p:sldId id="1202" r:id="rId25"/>
  </p:sldIdLst>
  <p:sldSz cx="9144000" cy="6858000" type="screen4x3"/>
  <p:notesSz cx="6805613" cy="9939338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70" autoAdjust="0"/>
  </p:normalViewPr>
  <p:slideViewPr>
    <p:cSldViewPr snapToGrid="0" showGuides="1">
      <p:cViewPr varScale="1">
        <p:scale>
          <a:sx n="79" d="100"/>
          <a:sy n="79" d="100"/>
        </p:scale>
        <p:origin x="102" y="33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Jaehyun</a:t>
            </a:r>
            <a:r>
              <a:rPr lang="en-US" altLang="ko-KR" sz="20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25/July/2019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C86A-4EEB-4C9F-8BCD-00D0BCB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signal power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connected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interference power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′[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interference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Data rate at user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33EBF2-EF29-4FE7-A701-23672B57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90" y="989853"/>
            <a:ext cx="7386221" cy="5539666"/>
          </a:xfr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 &amp;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lib.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UE position 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Change each BS on/off state, 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5" y="3672250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3" y="4165579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3" y="4165579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658" y="2105807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decays linearly 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mini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size = 50000, FIFO,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batch_size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64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TD(0),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stabilize target value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Neural network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input nodes 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hidden layer nodes 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output nodes 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</a:t>
            </a:r>
            <a:r>
              <a:rPr lang="en-US" altLang="ko-KR" dirty="0" err="1">
                <a:solidFill>
                  <a:schemeClr val="tx1"/>
                </a:solidFill>
              </a:rPr>
              <a:t>UDNEnv</a:t>
            </a:r>
            <a:r>
              <a:rPr lang="en-US" altLang="ko-KR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BSposition.csv(information of BS position)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</a:t>
            </a:r>
            <a:r>
              <a:rPr lang="en-US" altLang="ko-KR" dirty="0" err="1">
                <a:solidFill>
                  <a:schemeClr val="tx1"/>
                </a:solidFill>
              </a:rPr>
              <a:t>InterferenceBSposition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</a:t>
            </a:r>
            <a:r>
              <a:rPr lang="en-US" altLang="ko-KR" dirty="0" err="1"/>
              <a:t>fucntion</a:t>
            </a:r>
            <a:r>
              <a:rPr lang="en-US" altLang="ko-KR" dirty="0"/>
              <a:t>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batch &amp; 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3" y="5393719"/>
            <a:ext cx="2261797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768321" y="4390421"/>
            <a:ext cx="47568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setup-Structure-UDN_env.py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3" y="4753662"/>
            <a:ext cx="1311245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29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take_action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black"/>
                </a:solidFill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2" y="4137726"/>
            <a:ext cx="1898522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939" y="4205755"/>
            <a:ext cx="1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usermovedistance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217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Interference_User</a:t>
            </a:r>
            <a:r>
              <a:rPr lang="en-US" altLang="ko-KR" sz="1600" b="1" dirty="0">
                <a:latin typeface="Calibri"/>
                <a:ea typeface="맑은 고딕" panose="020B0503020000020004" pitchFamily="50" charset="-127"/>
              </a:rPr>
              <a:t>_I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60493" y="1548142"/>
            <a:ext cx="1" cy="40587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BS/UE position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Calculate </a:t>
            </a:r>
            <a:r>
              <a:rPr lang="en-US" altLang="ko-KR" dirty="0" err="1">
                <a:solidFill>
                  <a:prstClr val="black"/>
                </a:solidFill>
              </a:rPr>
              <a:t>BSdistance</a:t>
            </a:r>
            <a:r>
              <a:rPr lang="en-US" altLang="ko-KR" dirty="0">
                <a:solidFill>
                  <a:prstClr val="black"/>
                </a:solidFill>
              </a:rPr>
              <a:t>/EnergyConsumption/SIR/Reward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41420" y="290500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Reset parameters(state, </a:t>
            </a:r>
            <a:r>
              <a:rPr kumimoji="0" lang="en-US" altLang="ko-KR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Ueposition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endParaRPr kumimoji="0" lang="ko-KR" altLang="en-US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BS/UE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8583" y="4136973"/>
            <a:ext cx="5055749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 UE at some distance from current location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8186" y="4752958"/>
            <a:ext cx="5646145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87094" y="5368943"/>
            <a:ext cx="4697237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interference of each UE</a:t>
            </a: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Objectives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System Model</a:t>
            </a:r>
          </a:p>
          <a:p>
            <a:pPr lvl="1"/>
            <a:r>
              <a:rPr lang="en-US" altLang="ko-KR" dirty="0"/>
              <a:t>RL setup</a:t>
            </a:r>
          </a:p>
          <a:p>
            <a:pPr lvl="1"/>
            <a:r>
              <a:rPr lang="en-US" altLang="ko-KR" dirty="0"/>
              <a:t>Results</a:t>
            </a:r>
          </a:p>
          <a:p>
            <a:r>
              <a:rPr lang="en-US" altLang="ko-KR" dirty="0"/>
              <a:t>Future Study</a:t>
            </a:r>
          </a:p>
          <a:p>
            <a:pPr lvl="1"/>
            <a:r>
              <a:rPr lang="en-US" altLang="ko-KR" dirty="0"/>
              <a:t>Plan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89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Future Study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55740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Enviornment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/>
              <a:t>LoS</a:t>
            </a:r>
            <a:r>
              <a:rPr lang="en-US" altLang="ko-KR" dirty="0"/>
              <a:t>, BS Elevation, backhaul, Interference</a:t>
            </a:r>
          </a:p>
          <a:p>
            <a:pPr lvl="1"/>
            <a:r>
              <a:rPr lang="en-US" altLang="ko-KR" dirty="0"/>
              <a:t>Update 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SINR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RL </a:t>
            </a:r>
            <a:r>
              <a:rPr lang="ko-KR" altLang="en-US" dirty="0">
                <a:solidFill>
                  <a:schemeClr val="tx1"/>
                </a:solidFill>
              </a:rPr>
              <a:t>기준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Re-design reward </a:t>
            </a:r>
          </a:p>
          <a:p>
            <a:pPr lvl="1"/>
            <a:r>
              <a:rPr lang="en-US" altLang="ko-KR" dirty="0"/>
              <a:t>Re-design 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 – </a:t>
            </a:r>
            <a:r>
              <a:rPr lang="en-US" altLang="ko-KR" dirty="0" err="1">
                <a:solidFill>
                  <a:schemeClr val="tx1"/>
                </a:solidFill>
              </a:rPr>
              <a:t>ActorCritic</a:t>
            </a:r>
            <a:r>
              <a:rPr lang="en-US" altLang="ko-KR" dirty="0">
                <a:solidFill>
                  <a:schemeClr val="tx1"/>
                </a:solidFill>
              </a:rPr>
              <a:t>, 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4"/>
            <a:ext cx="7772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tph02361@dgist.ac.kr,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Overview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8057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/>
              <a:t>Dense and massive deployment of BSs</a:t>
            </a:r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r>
              <a:rPr lang="en-US" altLang="ko-KR" dirty="0"/>
              <a:t>BS–to –UE Ratio is higher than traditional cellular network</a:t>
            </a:r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/>
              <a:t>LoS</a:t>
            </a:r>
            <a:r>
              <a:rPr lang="en-US" altLang="ko-KR" dirty="0"/>
              <a:t>/</a:t>
            </a:r>
            <a:r>
              <a:rPr lang="en-US" altLang="ko-KR" dirty="0" err="1"/>
              <a:t>NLoS</a:t>
            </a:r>
            <a:r>
              <a:rPr lang="en-US" altLang="ko-KR" dirty="0"/>
              <a:t> path</a:t>
            </a: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13" y="3328290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action-value function</a:t>
            </a:r>
          </a:p>
          <a:p>
            <a:pPr lvl="1"/>
            <a:r>
              <a:rPr lang="en-US" altLang="ko-KR" dirty="0"/>
              <a:t>Choose deep neural network as 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lvl="1"/>
            <a:r>
              <a:rPr lang="en-US" altLang="ko-KR" dirty="0"/>
              <a:t>Value based 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BSs consume energy in proportion to the # of active BSs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Data rate increases as  active BSs increase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the densification of BSs in UDN 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optimal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BS on/off strategy in UDN using DQN algorithm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UDN design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15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Parameters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Control 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Users = 16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number = 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number =64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state = Random on/off in each state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location is PPP(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First user position = random position in control area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location change = walking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Bandwidth = 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exponential factor = -4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0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68315</TotalTime>
  <Words>1111</Words>
  <Application>Microsoft Office PowerPoint</Application>
  <PresentationFormat>화면 슬라이드 쇼(4:3)</PresentationFormat>
  <Paragraphs>196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Outline</vt:lpstr>
      <vt:lpstr>PowerPoint 프레젠테이션</vt:lpstr>
      <vt:lpstr>Background : Ultra Dense Network(UDN)</vt:lpstr>
      <vt:lpstr>Background : Reinforcement Learning(RL)</vt:lpstr>
      <vt:lpstr>Background : DQN algorithm</vt:lpstr>
      <vt:lpstr>Objectives</vt:lpstr>
      <vt:lpstr>PowerPoint 프레젠테이션</vt:lpstr>
      <vt:lpstr>UDN Environment Modeling</vt:lpstr>
      <vt:lpstr>UDN Environment Modeling</vt:lpstr>
      <vt:lpstr>UDN Environment Modeling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4319</cp:revision>
  <cp:lastPrinted>2017-05-19T01:57:16Z</cp:lastPrinted>
  <dcterms:created xsi:type="dcterms:W3CDTF">2011-06-22T20:54:45Z</dcterms:created>
  <dcterms:modified xsi:type="dcterms:W3CDTF">2019-07-24T15:37:55Z</dcterms:modified>
</cp:coreProperties>
</file>