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1" r:id="rId6"/>
    <p:sldId id="262" r:id="rId7"/>
    <p:sldId id="1259" r:id="rId8"/>
    <p:sldId id="263" r:id="rId9"/>
    <p:sldId id="1260" r:id="rId10"/>
    <p:sldId id="1261" r:id="rId11"/>
    <p:sldId id="1262" r:id="rId12"/>
    <p:sldId id="264" r:id="rId13"/>
    <p:sldId id="1263" r:id="rId14"/>
    <p:sldId id="1265" r:id="rId15"/>
    <p:sldId id="1264" r:id="rId16"/>
    <p:sldId id="1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4776E6-DE3E-46B3-9761-96A3A64F872B}" v="381" dt="2019-04-26T06:05:29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588" autoAdjust="0"/>
  </p:normalViewPr>
  <p:slideViewPr>
    <p:cSldViewPr snapToGrid="0">
      <p:cViewPr>
        <p:scale>
          <a:sx n="100" d="100"/>
          <a:sy n="100" d="100"/>
        </p:scale>
        <p:origin x="93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ongSang" userId="c8ee6006-c320-4749-b534-71e37e88ccdb" providerId="ADAL" clId="{6D4776E6-DE3E-46B3-9761-96A3A64F872B}"/>
    <pc:docChg chg="undo custSel mod addSld delSld modSld sldOrd">
      <pc:chgData name="KimBongSang" userId="c8ee6006-c320-4749-b534-71e37e88ccdb" providerId="ADAL" clId="{6D4776E6-DE3E-46B3-9761-96A3A64F872B}" dt="2019-04-26T06:06:15.390" v="965" actId="732"/>
      <pc:docMkLst>
        <pc:docMk/>
      </pc:docMkLst>
      <pc:sldChg chg="addSp modSp">
        <pc:chgData name="KimBongSang" userId="c8ee6006-c320-4749-b534-71e37e88ccdb" providerId="ADAL" clId="{6D4776E6-DE3E-46B3-9761-96A3A64F872B}" dt="2019-04-26T06:05:38.148" v="955" actId="27636"/>
        <pc:sldMkLst>
          <pc:docMk/>
          <pc:sldMk cId="1969223614" sldId="256"/>
        </pc:sldMkLst>
        <pc:spChg chg="mod">
          <ac:chgData name="KimBongSang" userId="c8ee6006-c320-4749-b534-71e37e88ccdb" providerId="ADAL" clId="{6D4776E6-DE3E-46B3-9761-96A3A64F872B}" dt="2019-04-26T06:05:14.296" v="947"/>
          <ac:spMkLst>
            <pc:docMk/>
            <pc:sldMk cId="1969223614" sldId="256"/>
            <ac:spMk id="2" creationId="{357AD502-97B5-44E0-98F5-2D132D4A5744}"/>
          </ac:spMkLst>
        </pc:spChg>
        <pc:spChg chg="mod">
          <ac:chgData name="KimBongSang" userId="c8ee6006-c320-4749-b534-71e37e88ccdb" providerId="ADAL" clId="{6D4776E6-DE3E-46B3-9761-96A3A64F872B}" dt="2019-04-26T06:05:00.146" v="945" actId="27636"/>
          <ac:spMkLst>
            <pc:docMk/>
            <pc:sldMk cId="1969223614" sldId="256"/>
            <ac:spMk id="3" creationId="{9E17A1B3-114F-4BAD-8DE6-7BACD8916153}"/>
          </ac:spMkLst>
        </pc:spChg>
        <pc:spChg chg="add mod">
          <ac:chgData name="KimBongSang" userId="c8ee6006-c320-4749-b534-71e37e88ccdb" providerId="ADAL" clId="{6D4776E6-DE3E-46B3-9761-96A3A64F872B}" dt="2019-04-26T06:05:38.148" v="955" actId="27636"/>
          <ac:spMkLst>
            <pc:docMk/>
            <pc:sldMk cId="1969223614" sldId="256"/>
            <ac:spMk id="5" creationId="{BEF8A65C-1721-4417-9718-5BBC8F8A437C}"/>
          </ac:spMkLst>
        </pc:spChg>
      </pc:sldChg>
      <pc:sldChg chg="modSp">
        <pc:chgData name="KimBongSang" userId="c8ee6006-c320-4749-b534-71e37e88ccdb" providerId="ADAL" clId="{6D4776E6-DE3E-46B3-9761-96A3A64F872B}" dt="2019-04-26T04:55:19.971" v="329" actId="6549"/>
        <pc:sldMkLst>
          <pc:docMk/>
          <pc:sldMk cId="4249979167" sldId="259"/>
        </pc:sldMkLst>
        <pc:spChg chg="mod">
          <ac:chgData name="KimBongSang" userId="c8ee6006-c320-4749-b534-71e37e88ccdb" providerId="ADAL" clId="{6D4776E6-DE3E-46B3-9761-96A3A64F872B}" dt="2019-04-26T04:55:19.971" v="329" actId="6549"/>
          <ac:spMkLst>
            <pc:docMk/>
            <pc:sldMk cId="4249979167" sldId="259"/>
            <ac:spMk id="3" creationId="{8BACBE1C-5841-4731-9662-3032957A771D}"/>
          </ac:spMkLst>
        </pc:spChg>
      </pc:sldChg>
      <pc:sldChg chg="del">
        <pc:chgData name="KimBongSang" userId="c8ee6006-c320-4749-b534-71e37e88ccdb" providerId="ADAL" clId="{6D4776E6-DE3E-46B3-9761-96A3A64F872B}" dt="2019-04-26T05:55:13.607" v="892" actId="2696"/>
        <pc:sldMkLst>
          <pc:docMk/>
          <pc:sldMk cId="1675746990" sldId="260"/>
        </pc:sldMkLst>
      </pc:sldChg>
      <pc:sldChg chg="addSp delSp modSp mod setBg">
        <pc:chgData name="KimBongSang" userId="c8ee6006-c320-4749-b534-71e37e88ccdb" providerId="ADAL" clId="{6D4776E6-DE3E-46B3-9761-96A3A64F872B}" dt="2019-04-26T05:12:52.188" v="809" actId="1076"/>
        <pc:sldMkLst>
          <pc:docMk/>
          <pc:sldMk cId="806921837" sldId="264"/>
        </pc:sldMkLst>
        <pc:spChg chg="mod">
          <ac:chgData name="KimBongSang" userId="c8ee6006-c320-4749-b534-71e37e88ccdb" providerId="ADAL" clId="{6D4776E6-DE3E-46B3-9761-96A3A64F872B}" dt="2019-04-26T05:07:09.413" v="736" actId="26606"/>
          <ac:spMkLst>
            <pc:docMk/>
            <pc:sldMk cId="806921837" sldId="264"/>
            <ac:spMk id="2" creationId="{91360F99-7847-422D-8E22-7BA4F8038C27}"/>
          </ac:spMkLst>
        </pc:spChg>
        <pc:spChg chg="mod">
          <ac:chgData name="KimBongSang" userId="c8ee6006-c320-4749-b534-71e37e88ccdb" providerId="ADAL" clId="{6D4776E6-DE3E-46B3-9761-96A3A64F872B}" dt="2019-04-26T05:08:22.414" v="804" actId="20577"/>
          <ac:spMkLst>
            <pc:docMk/>
            <pc:sldMk cId="806921837" sldId="264"/>
            <ac:spMk id="3" creationId="{090B3AAE-B4C2-4E30-8D58-DB5044E644E0}"/>
          </ac:spMkLst>
        </pc:spChg>
        <pc:spChg chg="mod">
          <ac:chgData name="KimBongSang" userId="c8ee6006-c320-4749-b534-71e37e88ccdb" providerId="ADAL" clId="{6D4776E6-DE3E-46B3-9761-96A3A64F872B}" dt="2019-04-26T05:07:09.413" v="736" actId="26606"/>
          <ac:spMkLst>
            <pc:docMk/>
            <pc:sldMk cId="806921837" sldId="264"/>
            <ac:spMk id="4" creationId="{B707A0F1-4676-4D68-9150-3AAE54E04226}"/>
          </ac:spMkLst>
        </pc:spChg>
        <pc:spChg chg="add del">
          <ac:chgData name="KimBongSang" userId="c8ee6006-c320-4749-b534-71e37e88ccdb" providerId="ADAL" clId="{6D4776E6-DE3E-46B3-9761-96A3A64F872B}" dt="2019-04-26T05:07:09.413" v="736" actId="26606"/>
          <ac:spMkLst>
            <pc:docMk/>
            <pc:sldMk cId="806921837" sldId="264"/>
            <ac:spMk id="10" creationId="{06A07E96-3969-4595-802D-25631B3CB61A}"/>
          </ac:spMkLst>
        </pc:spChg>
        <pc:spChg chg="add del">
          <ac:chgData name="KimBongSang" userId="c8ee6006-c320-4749-b534-71e37e88ccdb" providerId="ADAL" clId="{6D4776E6-DE3E-46B3-9761-96A3A64F872B}" dt="2019-04-26T05:07:09.413" v="736" actId="26606"/>
          <ac:spMkLst>
            <pc:docMk/>
            <pc:sldMk cId="806921837" sldId="264"/>
            <ac:spMk id="37" creationId="{BC72E954-3173-4229-93A2-B05A46E096FC}"/>
          </ac:spMkLst>
        </pc:spChg>
        <pc:grpChg chg="add del">
          <ac:chgData name="KimBongSang" userId="c8ee6006-c320-4749-b534-71e37e88ccdb" providerId="ADAL" clId="{6D4776E6-DE3E-46B3-9761-96A3A64F872B}" dt="2019-04-26T05:07:09.413" v="736" actId="26606"/>
          <ac:grpSpMkLst>
            <pc:docMk/>
            <pc:sldMk cId="806921837" sldId="264"/>
            <ac:grpSpMk id="12" creationId="{D4EE850F-AE83-4C3F-A64D-8B67DEF33C2D}"/>
          </ac:grpSpMkLst>
        </pc:grpChg>
        <pc:grpChg chg="add del">
          <ac:chgData name="KimBongSang" userId="c8ee6006-c320-4749-b534-71e37e88ccdb" providerId="ADAL" clId="{6D4776E6-DE3E-46B3-9761-96A3A64F872B}" dt="2019-04-26T05:07:09.413" v="736" actId="26606"/>
          <ac:grpSpMkLst>
            <pc:docMk/>
            <pc:sldMk cId="806921837" sldId="264"/>
            <ac:grpSpMk id="33" creationId="{C7D119FF-606C-4006-A3CB-C83426DCA15E}"/>
          </ac:grpSpMkLst>
        </pc:grpChg>
        <pc:picChg chg="add del mod">
          <ac:chgData name="KimBongSang" userId="c8ee6006-c320-4749-b534-71e37e88ccdb" providerId="ADAL" clId="{6D4776E6-DE3E-46B3-9761-96A3A64F872B}" dt="2019-04-26T05:07:12.436" v="737" actId="478"/>
          <ac:picMkLst>
            <pc:docMk/>
            <pc:sldMk cId="806921837" sldId="264"/>
            <ac:picMk id="5" creationId="{496FB6B8-2BE0-47B6-A635-5A5D731F7B52}"/>
          </ac:picMkLst>
        </pc:picChg>
        <pc:picChg chg="add mod">
          <ac:chgData name="KimBongSang" userId="c8ee6006-c320-4749-b534-71e37e88ccdb" providerId="ADAL" clId="{6D4776E6-DE3E-46B3-9761-96A3A64F872B}" dt="2019-04-26T05:12:52.188" v="809" actId="1076"/>
          <ac:picMkLst>
            <pc:docMk/>
            <pc:sldMk cId="806921837" sldId="264"/>
            <ac:picMk id="6" creationId="{D2255E8E-3546-441E-9E4B-1DB7DE677939}"/>
          </ac:picMkLst>
        </pc:picChg>
      </pc:sldChg>
      <pc:sldChg chg="del">
        <pc:chgData name="KimBongSang" userId="c8ee6006-c320-4749-b534-71e37e88ccdb" providerId="ADAL" clId="{6D4776E6-DE3E-46B3-9761-96A3A64F872B}" dt="2019-04-26T06:00:48.260" v="895" actId="2696"/>
        <pc:sldMkLst>
          <pc:docMk/>
          <pc:sldMk cId="1471396527" sldId="1255"/>
        </pc:sldMkLst>
      </pc:sldChg>
      <pc:sldChg chg="del">
        <pc:chgData name="KimBongSang" userId="c8ee6006-c320-4749-b534-71e37e88ccdb" providerId="ADAL" clId="{6D4776E6-DE3E-46B3-9761-96A3A64F872B}" dt="2019-04-26T06:00:48.195" v="893" actId="2696"/>
        <pc:sldMkLst>
          <pc:docMk/>
          <pc:sldMk cId="603764487" sldId="1256"/>
        </pc:sldMkLst>
      </pc:sldChg>
      <pc:sldChg chg="del">
        <pc:chgData name="KimBongSang" userId="c8ee6006-c320-4749-b534-71e37e88ccdb" providerId="ADAL" clId="{6D4776E6-DE3E-46B3-9761-96A3A64F872B}" dt="2019-04-26T06:00:48.237" v="894" actId="2696"/>
        <pc:sldMkLst>
          <pc:docMk/>
          <pc:sldMk cId="1945533619" sldId="1258"/>
        </pc:sldMkLst>
      </pc:sldChg>
      <pc:sldChg chg="modSp">
        <pc:chgData name="KimBongSang" userId="c8ee6006-c320-4749-b534-71e37e88ccdb" providerId="ADAL" clId="{6D4776E6-DE3E-46B3-9761-96A3A64F872B}" dt="2019-04-26T05:05:19.099" v="697" actId="20577"/>
        <pc:sldMkLst>
          <pc:docMk/>
          <pc:sldMk cId="2213775023" sldId="1259"/>
        </pc:sldMkLst>
        <pc:spChg chg="mod">
          <ac:chgData name="KimBongSang" userId="c8ee6006-c320-4749-b534-71e37e88ccdb" providerId="ADAL" clId="{6D4776E6-DE3E-46B3-9761-96A3A64F872B}" dt="2019-04-26T05:05:19.099" v="697" actId="20577"/>
          <ac:spMkLst>
            <pc:docMk/>
            <pc:sldMk cId="2213775023" sldId="1259"/>
            <ac:spMk id="3" creationId="{EA255B6B-FFB7-4FC1-9DFD-960C4063033C}"/>
          </ac:spMkLst>
        </pc:spChg>
      </pc:sldChg>
      <pc:sldChg chg="modSp">
        <pc:chgData name="KimBongSang" userId="c8ee6006-c320-4749-b534-71e37e88ccdb" providerId="ADAL" clId="{6D4776E6-DE3E-46B3-9761-96A3A64F872B}" dt="2019-04-26T04:55:31.542" v="339" actId="6549"/>
        <pc:sldMkLst>
          <pc:docMk/>
          <pc:sldMk cId="3407417933" sldId="1260"/>
        </pc:sldMkLst>
        <pc:spChg chg="mod">
          <ac:chgData name="KimBongSang" userId="c8ee6006-c320-4749-b534-71e37e88ccdb" providerId="ADAL" clId="{6D4776E6-DE3E-46B3-9761-96A3A64F872B}" dt="2019-04-26T04:55:31.542" v="339" actId="6549"/>
          <ac:spMkLst>
            <pc:docMk/>
            <pc:sldMk cId="3407417933" sldId="1260"/>
            <ac:spMk id="3" creationId="{92F45EBC-3E4B-4BD1-B1F3-28A61C7BC3BE}"/>
          </ac:spMkLst>
        </pc:spChg>
      </pc:sldChg>
      <pc:sldChg chg="addSp delSp modSp add mod setBg">
        <pc:chgData name="KimBongSang" userId="c8ee6006-c320-4749-b534-71e37e88ccdb" providerId="ADAL" clId="{6D4776E6-DE3E-46B3-9761-96A3A64F872B}" dt="2019-04-26T04:42:37.681" v="131" actId="1076"/>
        <pc:sldMkLst>
          <pc:docMk/>
          <pc:sldMk cId="1263332746" sldId="1261"/>
        </pc:sldMkLst>
        <pc:spChg chg="mod">
          <ac:chgData name="KimBongSang" userId="c8ee6006-c320-4749-b534-71e37e88ccdb" providerId="ADAL" clId="{6D4776E6-DE3E-46B3-9761-96A3A64F872B}" dt="2019-04-26T04:41:21.534" v="90" actId="26606"/>
          <ac:spMkLst>
            <pc:docMk/>
            <pc:sldMk cId="1263332746" sldId="1261"/>
            <ac:spMk id="2" creationId="{865EBF13-FCD1-4DF1-BF23-4A9F1A743ADD}"/>
          </ac:spMkLst>
        </pc:spChg>
        <pc:spChg chg="mod">
          <ac:chgData name="KimBongSang" userId="c8ee6006-c320-4749-b534-71e37e88ccdb" providerId="ADAL" clId="{6D4776E6-DE3E-46B3-9761-96A3A64F872B}" dt="2019-04-26T04:42:30.401" v="130" actId="27636"/>
          <ac:spMkLst>
            <pc:docMk/>
            <pc:sldMk cId="1263332746" sldId="1261"/>
            <ac:spMk id="3" creationId="{BA39B1E0-4C42-4888-A8F7-42BA5BC710F3}"/>
          </ac:spMkLst>
        </pc:spChg>
        <pc:spChg chg="mod ord">
          <ac:chgData name="KimBongSang" userId="c8ee6006-c320-4749-b534-71e37e88ccdb" providerId="ADAL" clId="{6D4776E6-DE3E-46B3-9761-96A3A64F872B}" dt="2019-04-26T04:41:21.534" v="90" actId="26606"/>
          <ac:spMkLst>
            <pc:docMk/>
            <pc:sldMk cId="1263332746" sldId="1261"/>
            <ac:spMk id="4" creationId="{C418BA9D-CC89-4541-B9C1-DA6E9881176C}"/>
          </ac:spMkLst>
        </pc:spChg>
        <pc:spChg chg="add del">
          <ac:chgData name="KimBongSang" userId="c8ee6006-c320-4749-b534-71e37e88ccdb" providerId="ADAL" clId="{6D4776E6-DE3E-46B3-9761-96A3A64F872B}" dt="2019-04-26T04:41:21.534" v="90" actId="26606"/>
          <ac:spMkLst>
            <pc:docMk/>
            <pc:sldMk cId="1263332746" sldId="1261"/>
            <ac:spMk id="11" creationId="{E02F3C71-C981-4614-98EA-D6C494F8091E}"/>
          </ac:spMkLst>
        </pc:spChg>
        <pc:picChg chg="add mod ord">
          <ac:chgData name="KimBongSang" userId="c8ee6006-c320-4749-b534-71e37e88ccdb" providerId="ADAL" clId="{6D4776E6-DE3E-46B3-9761-96A3A64F872B}" dt="2019-04-26T04:41:45.746" v="91" actId="1076"/>
          <ac:picMkLst>
            <pc:docMk/>
            <pc:sldMk cId="1263332746" sldId="1261"/>
            <ac:picMk id="5" creationId="{12DBE89A-8379-4D57-9B30-33B3A420FE46}"/>
          </ac:picMkLst>
        </pc:picChg>
        <pc:picChg chg="add mod">
          <ac:chgData name="KimBongSang" userId="c8ee6006-c320-4749-b534-71e37e88ccdb" providerId="ADAL" clId="{6D4776E6-DE3E-46B3-9761-96A3A64F872B}" dt="2019-04-26T04:42:37.681" v="131" actId="1076"/>
          <ac:picMkLst>
            <pc:docMk/>
            <pc:sldMk cId="1263332746" sldId="1261"/>
            <ac:picMk id="6" creationId="{95FC6EEE-A217-4849-B750-51B9E6AC6B7B}"/>
          </ac:picMkLst>
        </pc:picChg>
      </pc:sldChg>
      <pc:sldChg chg="addSp modSp add">
        <pc:chgData name="KimBongSang" userId="c8ee6006-c320-4749-b534-71e37e88ccdb" providerId="ADAL" clId="{6D4776E6-DE3E-46B3-9761-96A3A64F872B}" dt="2019-04-26T04:59:13.414" v="619" actId="6549"/>
        <pc:sldMkLst>
          <pc:docMk/>
          <pc:sldMk cId="2083017756" sldId="1262"/>
        </pc:sldMkLst>
        <pc:spChg chg="mod">
          <ac:chgData name="KimBongSang" userId="c8ee6006-c320-4749-b534-71e37e88ccdb" providerId="ADAL" clId="{6D4776E6-DE3E-46B3-9761-96A3A64F872B}" dt="2019-04-26T04:43:31.923" v="160" actId="20577"/>
          <ac:spMkLst>
            <pc:docMk/>
            <pc:sldMk cId="2083017756" sldId="1262"/>
            <ac:spMk id="2" creationId="{820BE881-C513-47F4-97F0-A4D1A4FC39A5}"/>
          </ac:spMkLst>
        </pc:spChg>
        <pc:spChg chg="mod">
          <ac:chgData name="KimBongSang" userId="c8ee6006-c320-4749-b534-71e37e88ccdb" providerId="ADAL" clId="{6D4776E6-DE3E-46B3-9761-96A3A64F872B}" dt="2019-04-26T04:59:13.414" v="619" actId="6549"/>
          <ac:spMkLst>
            <pc:docMk/>
            <pc:sldMk cId="2083017756" sldId="1262"/>
            <ac:spMk id="3" creationId="{4D10EA0C-1B0D-4DF9-AA68-943CE2502F93}"/>
          </ac:spMkLst>
        </pc:spChg>
        <pc:picChg chg="add mod">
          <ac:chgData name="KimBongSang" userId="c8ee6006-c320-4749-b534-71e37e88ccdb" providerId="ADAL" clId="{6D4776E6-DE3E-46B3-9761-96A3A64F872B}" dt="2019-04-26T04:59:09.183" v="617" actId="1076"/>
          <ac:picMkLst>
            <pc:docMk/>
            <pc:sldMk cId="2083017756" sldId="1262"/>
            <ac:picMk id="5" creationId="{13EA68B2-DB4B-426C-9092-6186B475EAFA}"/>
          </ac:picMkLst>
        </pc:picChg>
      </pc:sldChg>
      <pc:sldChg chg="addSp delSp modSp add mod setBg">
        <pc:chgData name="KimBongSang" userId="c8ee6006-c320-4749-b534-71e37e88ccdb" providerId="ADAL" clId="{6D4776E6-DE3E-46B3-9761-96A3A64F872B}" dt="2019-04-26T06:06:15.390" v="965" actId="732"/>
        <pc:sldMkLst>
          <pc:docMk/>
          <pc:sldMk cId="3020293864" sldId="1263"/>
        </pc:sldMkLst>
        <pc:spChg chg="del">
          <ac:chgData name="KimBongSang" userId="c8ee6006-c320-4749-b534-71e37e88ccdb" providerId="ADAL" clId="{6D4776E6-DE3E-46B3-9761-96A3A64F872B}" dt="2019-04-26T05:15:44.874" v="814" actId="26606"/>
          <ac:spMkLst>
            <pc:docMk/>
            <pc:sldMk cId="3020293864" sldId="1263"/>
            <ac:spMk id="2" creationId="{5C5E54FE-6721-415B-ABA2-0AFC2F276E6F}"/>
          </ac:spMkLst>
        </pc:spChg>
        <pc:spChg chg="del">
          <ac:chgData name="KimBongSang" userId="c8ee6006-c320-4749-b534-71e37e88ccdb" providerId="ADAL" clId="{6D4776E6-DE3E-46B3-9761-96A3A64F872B}" dt="2019-04-26T05:15:44.874" v="814" actId="26606"/>
          <ac:spMkLst>
            <pc:docMk/>
            <pc:sldMk cId="3020293864" sldId="1263"/>
            <ac:spMk id="3" creationId="{5917556B-3506-4863-AA7F-002E6B2F84EC}"/>
          </ac:spMkLst>
        </pc:spChg>
        <pc:spChg chg="mod">
          <ac:chgData name="KimBongSang" userId="c8ee6006-c320-4749-b534-71e37e88ccdb" providerId="ADAL" clId="{6D4776E6-DE3E-46B3-9761-96A3A64F872B}" dt="2019-04-26T05:15:44.874" v="814" actId="26606"/>
          <ac:spMkLst>
            <pc:docMk/>
            <pc:sldMk cId="3020293864" sldId="1263"/>
            <ac:spMk id="4" creationId="{C4DBD6BF-3612-4AE5-8CA3-98BCB815C787}"/>
          </ac:spMkLst>
        </pc:spChg>
        <pc:picChg chg="add del mod">
          <ac:chgData name="KimBongSang" userId="c8ee6006-c320-4749-b534-71e37e88ccdb" providerId="ADAL" clId="{6D4776E6-DE3E-46B3-9761-96A3A64F872B}" dt="2019-04-26T05:15:44.874" v="814" actId="26606"/>
          <ac:picMkLst>
            <pc:docMk/>
            <pc:sldMk cId="3020293864" sldId="1263"/>
            <ac:picMk id="5" creationId="{B38E9ACD-34D3-4A87-9AC6-C6D33D173B1F}"/>
          </ac:picMkLst>
        </pc:picChg>
        <pc:picChg chg="add mod modCrop">
          <ac:chgData name="KimBongSang" userId="c8ee6006-c320-4749-b534-71e37e88ccdb" providerId="ADAL" clId="{6D4776E6-DE3E-46B3-9761-96A3A64F872B}" dt="2019-04-26T06:06:15.390" v="965" actId="732"/>
          <ac:picMkLst>
            <pc:docMk/>
            <pc:sldMk cId="3020293864" sldId="1263"/>
            <ac:picMk id="8" creationId="{B38E9ACD-34D3-4A87-9AC6-C6D33D173B1F}"/>
          </ac:picMkLst>
        </pc:picChg>
      </pc:sldChg>
      <pc:sldChg chg="addSp delSp modSp add mod setBg">
        <pc:chgData name="KimBongSang" userId="c8ee6006-c320-4749-b534-71e37e88ccdb" providerId="ADAL" clId="{6D4776E6-DE3E-46B3-9761-96A3A64F872B}" dt="2019-04-26T05:54:33.693" v="870" actId="1076"/>
        <pc:sldMkLst>
          <pc:docMk/>
          <pc:sldMk cId="2379511855" sldId="1264"/>
        </pc:sldMkLst>
        <pc:spChg chg="del">
          <ac:chgData name="KimBongSang" userId="c8ee6006-c320-4749-b534-71e37e88ccdb" providerId="ADAL" clId="{6D4776E6-DE3E-46B3-9761-96A3A64F872B}" dt="2019-04-26T05:44:46.750" v="821" actId="478"/>
          <ac:spMkLst>
            <pc:docMk/>
            <pc:sldMk cId="2379511855" sldId="1264"/>
            <ac:spMk id="2" creationId="{43BA4607-401A-4ABD-81E1-E0DE0923B58E}"/>
          </ac:spMkLst>
        </pc:spChg>
        <pc:spChg chg="del mod">
          <ac:chgData name="KimBongSang" userId="c8ee6006-c320-4749-b534-71e37e88ccdb" providerId="ADAL" clId="{6D4776E6-DE3E-46B3-9761-96A3A64F872B}" dt="2019-04-26T05:34:04.999" v="816"/>
          <ac:spMkLst>
            <pc:docMk/>
            <pc:sldMk cId="2379511855" sldId="1264"/>
            <ac:spMk id="3" creationId="{7B04E526-BDC0-4B9D-94A6-F047906ED7EB}"/>
          </ac:spMkLst>
        </pc:spChg>
        <pc:spChg chg="mod">
          <ac:chgData name="KimBongSang" userId="c8ee6006-c320-4749-b534-71e37e88ccdb" providerId="ADAL" clId="{6D4776E6-DE3E-46B3-9761-96A3A64F872B}" dt="2019-04-26T05:54:33.693" v="870" actId="1076"/>
          <ac:spMkLst>
            <pc:docMk/>
            <pc:sldMk cId="2379511855" sldId="1264"/>
            <ac:spMk id="4" creationId="{D5B7893E-F39F-4556-A0D0-5BFC99168503}"/>
          </ac:spMkLst>
        </pc:spChg>
        <pc:spChg chg="add del mod">
          <ac:chgData name="KimBongSang" userId="c8ee6006-c320-4749-b534-71e37e88ccdb" providerId="ADAL" clId="{6D4776E6-DE3E-46B3-9761-96A3A64F872B}" dt="2019-04-26T05:44:47.349" v="822" actId="478"/>
          <ac:spMkLst>
            <pc:docMk/>
            <pc:sldMk cId="2379511855" sldId="1264"/>
            <ac:spMk id="5" creationId="{A45A09DB-2CE4-4BE7-B0D1-8791C8D56638}"/>
          </ac:spMkLst>
        </pc:spChg>
        <pc:spChg chg="add del">
          <ac:chgData name="KimBongSang" userId="c8ee6006-c320-4749-b534-71e37e88ccdb" providerId="ADAL" clId="{6D4776E6-DE3E-46B3-9761-96A3A64F872B}" dt="2019-04-26T05:44:55.310" v="827" actId="26606"/>
          <ac:spMkLst>
            <pc:docMk/>
            <pc:sldMk cId="2379511855" sldId="1264"/>
            <ac:spMk id="12" creationId="{A9F529C3-C941-49FD-8C67-82F134F64BDB}"/>
          </ac:spMkLst>
        </pc:spChg>
        <pc:spChg chg="add del">
          <ac:chgData name="KimBongSang" userId="c8ee6006-c320-4749-b534-71e37e88ccdb" providerId="ADAL" clId="{6D4776E6-DE3E-46B3-9761-96A3A64F872B}" dt="2019-04-26T05:44:55.310" v="827" actId="26606"/>
          <ac:spMkLst>
            <pc:docMk/>
            <pc:sldMk cId="2379511855" sldId="1264"/>
            <ac:spMk id="14" creationId="{20586029-32A0-47E5-9AEC-AE3ABA6B94D0}"/>
          </ac:spMkLst>
        </pc:spChg>
        <pc:spChg chg="add mod">
          <ac:chgData name="KimBongSang" userId="c8ee6006-c320-4749-b534-71e37e88ccdb" providerId="ADAL" clId="{6D4776E6-DE3E-46B3-9761-96A3A64F872B}" dt="2019-04-26T05:47:24.984" v="868"/>
          <ac:spMkLst>
            <pc:docMk/>
            <pc:sldMk cId="2379511855" sldId="1264"/>
            <ac:spMk id="15" creationId="{44512889-BCCC-4149-8245-C86C5C3D28B9}"/>
          </ac:spMkLst>
        </pc:spChg>
        <pc:picChg chg="add mod ord">
          <ac:chgData name="KimBongSang" userId="c8ee6006-c320-4749-b534-71e37e88ccdb" providerId="ADAL" clId="{6D4776E6-DE3E-46B3-9761-96A3A64F872B}" dt="2019-04-26T05:46:34.257" v="850" actId="1076"/>
          <ac:picMkLst>
            <pc:docMk/>
            <pc:sldMk cId="2379511855" sldId="1264"/>
            <ac:picMk id="6" creationId="{ED335F7A-B847-4068-9AEE-D957ED18C76E}"/>
          </ac:picMkLst>
        </pc:picChg>
        <pc:picChg chg="add mod">
          <ac:chgData name="KimBongSang" userId="c8ee6006-c320-4749-b534-71e37e88ccdb" providerId="ADAL" clId="{6D4776E6-DE3E-46B3-9761-96A3A64F872B}" dt="2019-04-26T05:46:34.257" v="850" actId="1076"/>
          <ac:picMkLst>
            <pc:docMk/>
            <pc:sldMk cId="2379511855" sldId="1264"/>
            <ac:picMk id="7" creationId="{E1B930C5-44EF-4DF9-91FF-DB840EB0F727}"/>
          </ac:picMkLst>
        </pc:picChg>
        <pc:picChg chg="add del">
          <ac:chgData name="KimBongSang" userId="c8ee6006-c320-4749-b534-71e37e88ccdb" providerId="ADAL" clId="{6D4776E6-DE3E-46B3-9761-96A3A64F872B}" dt="2019-04-26T05:46:24.029" v="848"/>
          <ac:picMkLst>
            <pc:docMk/>
            <pc:sldMk cId="2379511855" sldId="1264"/>
            <ac:picMk id="13" creationId="{ED43124A-D2AA-4C2E-AD7C-F436E0C5ABC4}"/>
          </ac:picMkLst>
        </pc:picChg>
        <pc:picChg chg="add del mod">
          <ac:chgData name="KimBongSang" userId="c8ee6006-c320-4749-b534-71e37e88ccdb" providerId="ADAL" clId="{6D4776E6-DE3E-46B3-9761-96A3A64F872B}" dt="2019-04-26T05:44:14.709" v="818" actId="478"/>
          <ac:picMkLst>
            <pc:docMk/>
            <pc:sldMk cId="2379511855" sldId="1264"/>
            <ac:picMk id="1026" creationId="{667EAC30-F61A-4016-B8F0-FD3037C1A7C1}"/>
          </ac:picMkLst>
        </pc:picChg>
        <pc:cxnChg chg="add del">
          <ac:chgData name="KimBongSang" userId="c8ee6006-c320-4749-b534-71e37e88ccdb" providerId="ADAL" clId="{6D4776E6-DE3E-46B3-9761-96A3A64F872B}" dt="2019-04-26T05:44:55.310" v="827" actId="26606"/>
          <ac:cxnSpMkLst>
            <pc:docMk/>
            <pc:sldMk cId="2379511855" sldId="1264"/>
            <ac:cxnSpMk id="16" creationId="{8C730EAB-A532-4295-A302-FB4B90DB9F5E}"/>
          </ac:cxnSpMkLst>
        </pc:cxnChg>
      </pc:sldChg>
      <pc:sldChg chg="addSp delSp modSp add mod ord setBg">
        <pc:chgData name="KimBongSang" userId="c8ee6006-c320-4749-b534-71e37e88ccdb" providerId="ADAL" clId="{6D4776E6-DE3E-46B3-9761-96A3A64F872B}" dt="2019-04-26T05:47:22.205" v="867" actId="20577"/>
        <pc:sldMkLst>
          <pc:docMk/>
          <pc:sldMk cId="2353152930" sldId="1265"/>
        </pc:sldMkLst>
        <pc:spChg chg="add del">
          <ac:chgData name="KimBongSang" userId="c8ee6006-c320-4749-b534-71e37e88ccdb" providerId="ADAL" clId="{6D4776E6-DE3E-46B3-9761-96A3A64F872B}" dt="2019-04-26T05:45:49.811" v="838" actId="26606"/>
          <ac:spMkLst>
            <pc:docMk/>
            <pc:sldMk cId="2353152930" sldId="1265"/>
            <ac:spMk id="2" creationId="{1F55BCC5-B683-43D1-9A82-524D0AFCDBA3}"/>
          </ac:spMkLst>
        </pc:spChg>
        <pc:spChg chg="add del">
          <ac:chgData name="KimBongSang" userId="c8ee6006-c320-4749-b534-71e37e88ccdb" providerId="ADAL" clId="{6D4776E6-DE3E-46B3-9761-96A3A64F872B}" dt="2019-04-26T05:45:49.811" v="838" actId="26606"/>
          <ac:spMkLst>
            <pc:docMk/>
            <pc:sldMk cId="2353152930" sldId="1265"/>
            <ac:spMk id="3" creationId="{23875A61-9F9C-4FA5-8CF1-ADE9CBCAB061}"/>
          </ac:spMkLst>
        </pc:spChg>
        <pc:spChg chg="mod">
          <ac:chgData name="KimBongSang" userId="c8ee6006-c320-4749-b534-71e37e88ccdb" providerId="ADAL" clId="{6D4776E6-DE3E-46B3-9761-96A3A64F872B}" dt="2019-04-26T05:45:49.811" v="838" actId="26606"/>
          <ac:spMkLst>
            <pc:docMk/>
            <pc:sldMk cId="2353152930" sldId="1265"/>
            <ac:spMk id="4" creationId="{A3532ACB-E9F6-4094-B968-143ACB46C7C7}"/>
          </ac:spMkLst>
        </pc:spChg>
        <pc:spChg chg="add mod">
          <ac:chgData name="KimBongSang" userId="c8ee6006-c320-4749-b534-71e37e88ccdb" providerId="ADAL" clId="{6D4776E6-DE3E-46B3-9761-96A3A64F872B}" dt="2019-04-26T05:46:10.585" v="842"/>
          <ac:spMkLst>
            <pc:docMk/>
            <pc:sldMk cId="2353152930" sldId="1265"/>
            <ac:spMk id="6" creationId="{39FB7D66-9D1E-4E9D-8BE5-7CC7D52AE6D2}"/>
          </ac:spMkLst>
        </pc:spChg>
        <pc:spChg chg="add del">
          <ac:chgData name="KimBongSang" userId="c8ee6006-c320-4749-b534-71e37e88ccdb" providerId="ADAL" clId="{6D4776E6-DE3E-46B3-9761-96A3A64F872B}" dt="2019-04-26T05:45:49.789" v="837" actId="26606"/>
          <ac:spMkLst>
            <pc:docMk/>
            <pc:sldMk cId="2353152930" sldId="1265"/>
            <ac:spMk id="11" creationId="{32BC26D8-82FB-445E-AA49-62A77D7C1EE0}"/>
          </ac:spMkLst>
        </pc:spChg>
        <pc:spChg chg="add mod">
          <ac:chgData name="KimBongSang" userId="c8ee6006-c320-4749-b534-71e37e88ccdb" providerId="ADAL" clId="{6D4776E6-DE3E-46B3-9761-96A3A64F872B}" dt="2019-04-26T05:47:22.205" v="867" actId="20577"/>
          <ac:spMkLst>
            <pc:docMk/>
            <pc:sldMk cId="2353152930" sldId="1265"/>
            <ac:spMk id="12" creationId="{80A71113-6191-4606-8D63-DA4A9D5C6BAB}"/>
          </ac:spMkLst>
        </pc:spChg>
        <pc:spChg chg="add del">
          <ac:chgData name="KimBongSang" userId="c8ee6006-c320-4749-b534-71e37e88ccdb" providerId="ADAL" clId="{6D4776E6-DE3E-46B3-9761-96A3A64F872B}" dt="2019-04-26T05:45:49.789" v="837" actId="26606"/>
          <ac:spMkLst>
            <pc:docMk/>
            <pc:sldMk cId="2353152930" sldId="1265"/>
            <ac:spMk id="13" creationId="{CB44330D-EA18-4254-AA95-EB49948539B8}"/>
          </ac:spMkLst>
        </pc:spChg>
        <pc:picChg chg="add del mod">
          <ac:chgData name="KimBongSang" userId="c8ee6006-c320-4749-b534-71e37e88ccdb" providerId="ADAL" clId="{6D4776E6-DE3E-46B3-9761-96A3A64F872B}" dt="2019-04-26T05:45:49.811" v="838" actId="26606"/>
          <ac:picMkLst>
            <pc:docMk/>
            <pc:sldMk cId="2353152930" sldId="1265"/>
            <ac:picMk id="5" creationId="{B2F44147-8571-4DC1-A96F-06E1ED91B113}"/>
          </ac:picMkLst>
        </pc:picChg>
        <pc:picChg chg="add del">
          <ac:chgData name="KimBongSang" userId="c8ee6006-c320-4749-b534-71e37e88ccdb" providerId="ADAL" clId="{6D4776E6-DE3E-46B3-9761-96A3A64F872B}" dt="2019-04-26T05:45:49.192" v="835" actId="26606"/>
          <ac:picMkLst>
            <pc:docMk/>
            <pc:sldMk cId="2353152930" sldId="1265"/>
            <ac:picMk id="8" creationId="{B2F44147-8571-4DC1-A96F-06E1ED91B113}"/>
          </ac:picMkLst>
        </pc:picChg>
        <pc:picChg chg="add del">
          <ac:chgData name="KimBongSang" userId="c8ee6006-c320-4749-b534-71e37e88ccdb" providerId="ADAL" clId="{6D4776E6-DE3E-46B3-9761-96A3A64F872B}" dt="2019-04-26T05:45:49.789" v="837" actId="26606"/>
          <ac:picMkLst>
            <pc:docMk/>
            <pc:sldMk cId="2353152930" sldId="1265"/>
            <ac:picMk id="10" creationId="{B2F44147-8571-4DC1-A96F-06E1ED91B113}"/>
          </ac:picMkLst>
        </pc:picChg>
        <pc:picChg chg="add mod">
          <ac:chgData name="KimBongSang" userId="c8ee6006-c320-4749-b534-71e37e88ccdb" providerId="ADAL" clId="{6D4776E6-DE3E-46B3-9761-96A3A64F872B}" dt="2019-04-26T05:46:20.280" v="846" actId="14100"/>
          <ac:picMkLst>
            <pc:docMk/>
            <pc:sldMk cId="2353152930" sldId="1265"/>
            <ac:picMk id="14" creationId="{3367CE7F-EF65-4ACE-892D-1318A1425512}"/>
          </ac:picMkLst>
        </pc:picChg>
        <pc:picChg chg="add del">
          <ac:chgData name="KimBongSang" userId="c8ee6006-c320-4749-b534-71e37e88ccdb" providerId="ADAL" clId="{6D4776E6-DE3E-46B3-9761-96A3A64F872B}" dt="2019-04-26T05:46:10.585" v="842"/>
          <ac:picMkLst>
            <pc:docMk/>
            <pc:sldMk cId="2353152930" sldId="1265"/>
            <ac:picMk id="15" creationId="{B2F44147-8571-4DC1-A96F-06E1ED91B113}"/>
          </ac:picMkLst>
        </pc:picChg>
      </pc:sldChg>
      <pc:sldChg chg="modSp add">
        <pc:chgData name="KimBongSang" userId="c8ee6006-c320-4749-b534-71e37e88ccdb" providerId="ADAL" clId="{6D4776E6-DE3E-46B3-9761-96A3A64F872B}" dt="2019-04-26T06:03:30.754" v="922" actId="1076"/>
        <pc:sldMkLst>
          <pc:docMk/>
          <pc:sldMk cId="1507895818" sldId="1266"/>
        </pc:sldMkLst>
        <pc:spChg chg="mod">
          <ac:chgData name="KimBongSang" userId="c8ee6006-c320-4749-b534-71e37e88ccdb" providerId="ADAL" clId="{6D4776E6-DE3E-46B3-9761-96A3A64F872B}" dt="2019-04-26T06:03:19.485" v="920" actId="20577"/>
          <ac:spMkLst>
            <pc:docMk/>
            <pc:sldMk cId="1507895818" sldId="1266"/>
            <ac:spMk id="2" creationId="{8F54A55B-0E5E-450C-82CD-BE11A8FEFAD6}"/>
          </ac:spMkLst>
        </pc:spChg>
        <pc:spChg chg="mod">
          <ac:chgData name="KimBongSang" userId="c8ee6006-c320-4749-b534-71e37e88ccdb" providerId="ADAL" clId="{6D4776E6-DE3E-46B3-9761-96A3A64F872B}" dt="2019-04-26T06:03:30.754" v="922" actId="1076"/>
          <ac:spMkLst>
            <pc:docMk/>
            <pc:sldMk cId="1507895818" sldId="1266"/>
            <ac:spMk id="3" creationId="{DAC8EA00-41CA-4E34-88D9-FF340B2A335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13BCA-661E-415E-8419-76C42C0E74FC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2189D-0E4A-40F4-890C-F3B6BB122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86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표지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2189D-0E4A-40F4-890C-F3B6BB122D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631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키워드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2189D-0E4A-40F4-890C-F3B6BB122D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36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UDN </a:t>
            </a:r>
            <a:r>
              <a:rPr lang="ko-KR" altLang="en-US" dirty="0"/>
              <a:t>특성</a:t>
            </a:r>
            <a:endParaRPr lang="en-US" altLang="ko-KR" dirty="0"/>
          </a:p>
          <a:p>
            <a:r>
              <a:rPr lang="ko-KR" altLang="en-US" dirty="0"/>
              <a:t>잠깐 </a:t>
            </a:r>
            <a:r>
              <a:rPr lang="en-US" altLang="ko-KR" dirty="0"/>
              <a:t>UDN</a:t>
            </a:r>
            <a:r>
              <a:rPr lang="ko-KR" altLang="en-US" dirty="0"/>
              <a:t>에 대해 간략히 복습하자면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@#@#@#@#@_@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2189D-0E4A-40F4-890C-F3B6BB122DE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277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Former</a:t>
            </a:r>
            <a:r>
              <a:rPr lang="ko-KR" altLang="en-US" dirty="0"/>
              <a:t> </a:t>
            </a:r>
            <a:r>
              <a:rPr lang="en-US" altLang="ko-KR" dirty="0"/>
              <a:t>studies</a:t>
            </a:r>
            <a:r>
              <a:rPr lang="ko-KR" altLang="en-US" dirty="0"/>
              <a:t> 한계</a:t>
            </a:r>
            <a:r>
              <a:rPr lang="en-US" altLang="ko-KR" dirty="0"/>
              <a:t>, </a:t>
            </a:r>
            <a:r>
              <a:rPr lang="ko-KR" altLang="en-US" dirty="0"/>
              <a:t>문제점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2189D-0E4A-40F4-890C-F3B6BB122D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294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2189D-0E4A-40F4-890C-F3B6BB122D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334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2189D-0E4A-40F4-890C-F3B6BB122D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78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3AFEA-59F1-4D35-9A1D-746644414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305D91-0369-4282-9BC5-E7D21A0D1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661A3-B439-4FD5-B3DA-FA720BBA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5AE8-03C2-4163-8710-9D2E55BA51DC}" type="datetime1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F1BB7-B4AE-40F8-80B3-64CEB016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F063A-6AB0-4105-A6C4-362CF606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0DFF-ABAA-4347-99BD-683CA1808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6EF61-F58E-4B60-AD86-121C241B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076684-A305-4C6F-9F0A-A3DD549A8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09D61-69C2-479F-91C7-775C1A87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1E74-CCD0-4209-B16D-B93EAF4EAE7A}" type="datetime1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D400A7-F2C2-4562-A6C7-83ED036D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9C139-25CC-4B94-84A5-37DF73D7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0DFF-ABAA-4347-99BD-683CA1808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4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124910-A491-4FC7-9A7E-D9369E6A5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DDDFFB-086A-4D17-A326-4BF149D39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B6405-0227-49FB-B2DD-5CC7A55C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7C61-25E1-4D71-8F23-0FDE9F58B8AD}" type="datetime1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29F8E-F35E-4E19-93D0-36A138E2E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9DDF09-A734-453B-8847-25B021A1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0DFF-ABAA-4347-99BD-683CA1808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5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44DD0-10BC-49CF-9157-E89EFB6D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C2584-03F0-4121-9FE9-471EB335A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D52C5-A7C3-4AA0-A23C-E8525C07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D40C-E08B-4BB5-8216-9860D45DF246}" type="datetime1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810C7-9E5E-4405-87FC-18D3EE40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74210-1FD4-43D8-A3BE-54110230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0DFF-ABAA-4347-99BD-683CA1808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36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05DC3-EBB9-46DA-9918-5EC79A26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104AD-9D8A-4038-A917-977F27BFC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F60D6-381D-44BC-8086-EE712E32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A12C-A7F7-4072-8956-D6ACE1E4B09D}" type="datetime1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71A896-564B-4C44-AA16-71B41C81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D13B2-61CD-491D-889D-C10CB354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0DFF-ABAA-4347-99BD-683CA1808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50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0DF23-E4FB-4697-B4EC-6CA3E17C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B7C22-AE91-4348-87D7-395752631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16763D-E166-4587-B386-ABA352F90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5F6C8-5728-44D1-93B6-9C16C4440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CE67-2E59-46DB-A45E-4E33CD82E9AE}" type="datetime1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405448-93A1-453B-9321-EBA699B6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64A679-66B9-4D25-AA7E-405E1000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0DFF-ABAA-4347-99BD-683CA1808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42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6E177-DF26-4F4B-8873-E6287316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6E517D-6861-4609-8300-64074175C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DA7FDA-B8A2-4D9C-9958-D75461E0C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3B2406-74C2-4A77-A45E-6B190F6A1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406932-830F-407A-B31B-0C9ABA026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00A54E-4664-4E0A-AB56-16AE4D7A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9272-70FE-4882-8E82-5F284494E573}" type="datetime1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7ED67C-7C23-4D89-AEE2-6EEE7A9F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AB9F7E-0582-4143-A910-D03FCF78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0DFF-ABAA-4347-99BD-683CA1808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D3124-90E6-4B93-A588-D613A404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0F5CBA-A4D8-4C10-980D-22622E5E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FD18-531C-4743-9883-61D83387F5C6}" type="datetime1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6C5811-9C37-46EC-B0C9-0A716B50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A6B9A1-7393-4F63-B6B9-F84D0515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0DFF-ABAA-4347-99BD-683CA1808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95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8A55B6-F3B6-47BD-AF69-61F1A50D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D494-6CCF-48BB-B332-6FD2F0798CAA}" type="datetime1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8B9D4F-F355-4391-B030-DD576AE4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8F62F4-5DE2-4ED8-BEAA-181462D4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0DFF-ABAA-4347-99BD-683CA1808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0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47AFA-275D-4928-BFA2-42CABA9A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FB91C-C261-4029-86C6-324DB76F8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52C4F4-2C65-47BD-924D-D4DA8CE6B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2BE50F-B6EE-459A-9330-211C973D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3F66-D983-459E-BB38-DB880139DF53}" type="datetime1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7E30CD-2616-4658-883C-0E8651B7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0CEC6-BCD5-4925-AB09-A0FB7CE1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0DFF-ABAA-4347-99BD-683CA1808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7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F690F-B9E8-40F1-BFD1-5B5BF3366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07D511-EFD0-4D3B-944A-DC44D686A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94E6B4-7D9B-40B8-BF66-04089A9EA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02D4BB-0D11-42E0-A1B0-E4D3702C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70E2-1899-464B-BB22-3D958460D393}" type="datetime1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7AC858-F159-4126-B141-3E791C85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43DE4-3326-4F80-9208-AFAD51C2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0DFF-ABAA-4347-99BD-683CA1808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7A90F6-FE1E-4B9F-847B-9B2E5852E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0BBF9F-A36F-4314-9860-2C02DF562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64B87F-B48A-4A53-821B-43A3ED2E1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2F06-CA84-499F-8532-D005C3C61C24}" type="datetime1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AFF08-D1F3-4C7C-98D6-85CAD32CA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B7CB68-CEDD-4596-9D7A-44DAB9973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E0DFF-ABAA-4347-99BD-683CA1808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12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AD502-97B5-44E0-98F5-2D132D4A57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Impact of Elevated Base Stations on the Ultra-Dense Networks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17A1B3-114F-4BAD-8DE6-7BACD8916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4063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BongSang Kim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25/April/2019</a:t>
            </a:r>
          </a:p>
          <a:p>
            <a:r>
              <a:rPr lang="en-US" altLang="ko-KR" dirty="0"/>
              <a:t>UGRP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042A9D-6025-4ED1-A11D-A7BAB693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0DFF-ABAA-4347-99BD-683CA180888C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EF8A65C-1721-4417-9718-5BBC8F8A437C}"/>
              </a:ext>
            </a:extLst>
          </p:cNvPr>
          <p:cNvSpPr txBox="1">
            <a:spLocks/>
          </p:cNvSpPr>
          <p:nvPr/>
        </p:nvSpPr>
        <p:spPr>
          <a:xfrm>
            <a:off x="1638300" y="3216672"/>
            <a:ext cx="9144000" cy="5865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Hewon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Chenxi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Jemin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 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Taegyun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Noh, and Tony Q. S. Quek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223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EBF13-FCD1-4DF1-BF23-4A9F1A74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BS Association Rule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A39B1E0-4C42-4888-A8F7-42BA5BC71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The approximated PDFs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LOS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NLOS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dirty="0"/>
                  <a:t> : tunable value determined by the BS height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A39B1E0-4C42-4888-A8F7-42BA5BC71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18BA9D-CC89-4541-B9C1-DA6E9881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3CE0DFF-ABAA-4347-99BD-683CA180888C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DBE89A-8379-4D57-9B30-33B3A420F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890" y="2313967"/>
            <a:ext cx="6592220" cy="15242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FC6EEE-A217-4849-B750-51B9E6AC6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758" y="4017567"/>
            <a:ext cx="6868484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32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BE881-C513-47F4-97F0-A4D1A4FC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Signal-to-Interference Radio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D10EA0C-1B0D-4DF9-AA68-943CE2502F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SIR at the typical UE located at the origin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dirty="0"/>
                  <a:t>: channel fading(</a:t>
                </a:r>
                <a:r>
                  <a:rPr lang="en-US" altLang="ko-KR" dirty="0" err="1"/>
                  <a:t>LoS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:r>
                  <a:rPr lang="en-US" altLang="ko-KR" dirty="0" err="1"/>
                  <a:t>NLoS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𝑁𝐿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dirty="0"/>
                  <a:t>: horizontal distance between UE and BS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b="0" dirty="0"/>
                  <a:t>: pathloss exponent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𝑁𝐿</m:t>
                        </m:r>
                      </m:sub>
                    </m:sSub>
                  </m:oMath>
                </a14:m>
                <a:r>
                  <a:rPr lang="en-US" altLang="ko-KR" b="0" dirty="0"/>
                  <a:t>: total interference power received from BSs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NL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D10EA0C-1B0D-4DF9-AA68-943CE2502F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2EEAFA-DB87-4191-A495-C92C796D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0DFF-ABAA-4347-99BD-683CA180888C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EA68B2-DB4B-426C-9092-6186B475E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450" y="2181204"/>
            <a:ext cx="4173099" cy="15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17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60F99-7847-422D-8E22-7BA4F803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Coverage Probability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B3AAE-B4C2-4E30-8D58-DB5044E64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The coverage probability of the system is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07A0F1-4676-4D68-9150-3AAE54E0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3CE0DFF-ABAA-4347-99BD-683CA180888C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255E8E-3546-441E-9E4B-1DB7DE677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607" y="2563199"/>
            <a:ext cx="8510786" cy="327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2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4">
            <a:extLst>
              <a:ext uri="{FF2B5EF4-FFF2-40B4-BE49-F238E27FC236}">
                <a16:creationId xmlns:a16="http://schemas.microsoft.com/office/drawing/2014/main" id="{B38E9ACD-34D3-4A87-9AC6-C6D33D173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4749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DBD6BF-3612-4AE5-8CA3-98BCB815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13CE0DFF-ABAA-4347-99BD-683CA180888C}" type="slidenum">
              <a:rPr lang="en-US" altLang="ko-KR">
                <a:solidFill>
                  <a:srgbClr val="FFFFFF"/>
                </a:solidFill>
              </a:rPr>
              <a:pPr latinLnBrk="0">
                <a:spcAft>
                  <a:spcPts val="600"/>
                </a:spcAft>
              </a:pPr>
              <a:t>13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293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532ACB-E9F6-4094-B968-143ACB46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13CE0DFF-ABAA-4347-99BD-683CA180888C}" type="slidenum">
              <a:rPr lang="en-US" altLang="ko-KR" smtClean="0"/>
              <a:pPr latinLnBrk="0">
                <a:spcAft>
                  <a:spcPts val="600"/>
                </a:spcAft>
              </a:pPr>
              <a:t>14</a:t>
            </a:fld>
            <a:endParaRPr lang="en-US" altLang="ko-KR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80A71113-6191-4606-8D63-DA4A9D5C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Numerical Results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FB7D66-9D1E-4E9D-8BE5-7CC7D52AE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4" name="그림 4">
            <a:extLst>
              <a:ext uri="{FF2B5EF4-FFF2-40B4-BE49-F238E27FC236}">
                <a16:creationId xmlns:a16="http://schemas.microsoft.com/office/drawing/2014/main" id="{3367CE7F-EF65-4ACE-892D-1318A1425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29" y="1847917"/>
            <a:ext cx="4920342" cy="444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52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D335F7A-B847-4068-9AEE-D957ED18C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90688"/>
            <a:ext cx="5291666" cy="42730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B930C5-44EF-4DF9-91FF-DB840EB0F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723760"/>
            <a:ext cx="5291667" cy="42068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B7893E-F39F-4556-A0D0-5BFC9916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13CE0DFF-ABAA-4347-99BD-683CA180888C}" type="slidenum">
              <a:rPr lang="en-US" altLang="ko-KR" smtClean="0"/>
              <a:pPr latinLnBrk="0">
                <a:spcAft>
                  <a:spcPts val="600"/>
                </a:spcAft>
              </a:pPr>
              <a:t>15</a:t>
            </a:fld>
            <a:endParaRPr lang="en-US" altLang="ko-KR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44512889-BCCC-4149-8245-C86C5C3D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Numerical Results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511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4A55B-0E5E-450C-82CD-BE11A8FE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8EA00-41CA-4E34-88D9-FF340B2A3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0100" y="5300662"/>
            <a:ext cx="4391025" cy="2384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/>
              <a:t>Thank you</a:t>
            </a:r>
            <a:endParaRPr lang="ko-KR" altLang="en-US" sz="4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8A8908-BD9B-4EE7-962D-B1A0E7FD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0DFF-ABAA-4347-99BD-683CA180888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89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117B3-B3C8-46E8-8478-02ABA50D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Keywords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EF9F5-A04D-45B4-9E3F-B1C6E99D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Elevated BSs</a:t>
            </a:r>
          </a:p>
          <a:p>
            <a:r>
              <a:rPr lang="en-US" altLang="ko-KR" dirty="0" err="1"/>
              <a:t>LoS</a:t>
            </a:r>
            <a:r>
              <a:rPr lang="en-US" altLang="ko-KR" dirty="0"/>
              <a:t>(Line of Sight)/</a:t>
            </a:r>
            <a:r>
              <a:rPr lang="en-US" altLang="ko-KR" dirty="0" err="1"/>
              <a:t>NLoS</a:t>
            </a:r>
            <a:endParaRPr lang="en-US" altLang="ko-KR" dirty="0"/>
          </a:p>
          <a:p>
            <a:r>
              <a:rPr lang="en-US" altLang="ko-KR" dirty="0"/>
              <a:t>Stochastic geometry</a:t>
            </a:r>
          </a:p>
          <a:p>
            <a:r>
              <a:rPr lang="en-US" altLang="ko-KR" dirty="0"/>
              <a:t>Coverage probability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167B1-9FB8-4272-BFEE-95B71CC6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0DFF-ABAA-4347-99BD-683CA180888C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0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54C63-FAE6-4583-B1A7-31C94889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UDN Characteristics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CBE1C-5841-4731-9662-3032957A7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-The distance between BS and UE is small</a:t>
            </a:r>
          </a:p>
          <a:p>
            <a:r>
              <a:rPr lang="en-US" altLang="ko-KR" dirty="0"/>
              <a:t>The height of BSs cannot be ignored</a:t>
            </a:r>
          </a:p>
          <a:p>
            <a:r>
              <a:rPr lang="en-US" altLang="ko-KR" dirty="0"/>
              <a:t>The possibilities of having </a:t>
            </a:r>
            <a:r>
              <a:rPr lang="en-US" altLang="ko-KR" dirty="0" err="1"/>
              <a:t>LoS</a:t>
            </a:r>
            <a:r>
              <a:rPr lang="en-US" altLang="ko-KR" dirty="0"/>
              <a:t> propagation increases.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4F9030-317A-497F-B905-F4EFB275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0DFF-ABAA-4347-99BD-683CA18088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979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3EC2C-268F-4D29-BE98-D5BF83A7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Former studies models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E5127-E5D7-4CE3-BBE4-C1960A565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Assumption: the probability of </a:t>
            </a:r>
            <a:r>
              <a:rPr lang="en-US" altLang="ko-KR" dirty="0" err="1"/>
              <a:t>LoS</a:t>
            </a:r>
            <a:r>
              <a:rPr lang="en-US" altLang="ko-KR" dirty="0"/>
              <a:t> propagations decreases as the antenna height of BSs increases -unlikely to be valid in practice</a:t>
            </a:r>
          </a:p>
          <a:p>
            <a:pPr marL="0" indent="0">
              <a:buNone/>
            </a:pPr>
            <a:r>
              <a:rPr lang="en-US" altLang="ko-KR" dirty="0"/>
              <a:t>- BSs with a higher height are more likely to establish the </a:t>
            </a:r>
            <a:r>
              <a:rPr lang="en-US" altLang="ko-KR" dirty="0" err="1"/>
              <a:t>LoS</a:t>
            </a:r>
            <a:r>
              <a:rPr lang="en-US" altLang="ko-KR" dirty="0"/>
              <a:t> path towards the UEs.</a:t>
            </a:r>
          </a:p>
          <a:p>
            <a:r>
              <a:rPr lang="en-US" altLang="ko-KR" dirty="0"/>
              <a:t>Assumption: equal height for all BSs-not realistic.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heights of buildings should be different and random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01E5E0-36AA-487B-96EC-BDAD2D07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0DFF-ABAA-4347-99BD-683CA180888C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37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BA1FD-B78F-4C9B-BF64-D5BB55E6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255B6B-FFB7-4FC1-9DFD-960C406303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ko-KR" dirty="0"/>
                  <a:t>Single-antenna BSs and single-antenna </a:t>
                </a:r>
                <a:r>
                  <a:rPr lang="en-US" altLang="ko-KR" dirty="0" err="1"/>
                  <a:t>Ues</a:t>
                </a:r>
                <a:r>
                  <a:rPr lang="en-US" altLang="ko-KR" dirty="0"/>
                  <a:t> are randomly distributed.</a:t>
                </a:r>
              </a:p>
              <a:p>
                <a:r>
                  <a:rPr lang="en-US" altLang="ko-KR" dirty="0"/>
                  <a:t>Modeled as PPPs(Poisson point processes) respectively(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𝑈𝐸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each BS has at least one UE associated in its coverage for simplicity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255B6B-FFB7-4FC1-9DFD-960C40630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64E859-71E6-4700-8F17-D360BAEB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0DFF-ABAA-4347-99BD-683CA18088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37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BA1FD-B78F-4C9B-BF64-D5BB55E6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Model-Network Description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255B6B-FFB7-4FC1-9DFD-960C406303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0032" cy="4351338"/>
              </a:xfrm>
            </p:spPr>
            <p:txBody>
              <a:bodyPr/>
              <a:lstStyle/>
              <a:p>
                <a:r>
                  <a:rPr lang="en-US" altLang="ko-KR" dirty="0"/>
                  <a:t>All BSs have their antennas at the height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All UEs are on the ground</a:t>
                </a:r>
              </a:p>
              <a:p>
                <a:r>
                  <a:rPr lang="en-US" altLang="ko-KR" dirty="0"/>
                  <a:t>Each BS supports one UE using time and frequency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with the same transmission power.</a:t>
                </a:r>
              </a:p>
              <a:p>
                <a:r>
                  <a:rPr lang="en-US" altLang="ko-KR" dirty="0"/>
                  <a:t>each BS has a </a:t>
                </a:r>
                <a:r>
                  <a:rPr lang="en-US" altLang="ko-KR" dirty="0" err="1"/>
                  <a:t>LoS</a:t>
                </a:r>
                <a:r>
                  <a:rPr lang="en-US" altLang="ko-KR" dirty="0"/>
                  <a:t>/</a:t>
                </a:r>
                <a:r>
                  <a:rPr lang="en-US" altLang="ko-KR" dirty="0" err="1"/>
                  <a:t>NLoS</a:t>
                </a:r>
                <a:r>
                  <a:rPr lang="en-US" altLang="ko-KR" dirty="0"/>
                  <a:t> path to associated UE with probability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255B6B-FFB7-4FC1-9DFD-960C40630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0032" cy="4351338"/>
              </a:xfrm>
              <a:blipFill>
                <a:blip r:embed="rId3"/>
                <a:stretch>
                  <a:fillRect l="-1028" t="-2381" r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64E859-71E6-4700-8F17-D360BAEB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0DFF-ABAA-4347-99BD-683CA180888C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85E245-1D59-4714-90F3-D9913540C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909" y="4247598"/>
            <a:ext cx="5718181" cy="9660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33676F-EB4D-44D5-9734-742D3BD0F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374" y="5475889"/>
            <a:ext cx="3935250" cy="56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5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BA1FD-B78F-4C9B-BF64-D5BB55E6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Model-Network Description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255B6B-FFB7-4FC1-9DFD-960C406303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0032" cy="4351338"/>
              </a:xfrm>
            </p:spPr>
            <p:txBody>
              <a:bodyPr/>
              <a:lstStyle/>
              <a:p>
                <a:r>
                  <a:rPr lang="en-US" altLang="ko-KR" dirty="0"/>
                  <a:t>Consider both fading and path loss</a:t>
                </a:r>
              </a:p>
              <a:p>
                <a:r>
                  <a:rPr lang="en-US" altLang="ko-KR" dirty="0" err="1"/>
                  <a:t>LoS</a:t>
                </a:r>
                <a:r>
                  <a:rPr lang="en-US" altLang="ko-KR" dirty="0"/>
                  <a:t>/</a:t>
                </a:r>
                <a:r>
                  <a:rPr lang="en-US" altLang="ko-KR" dirty="0" err="1"/>
                  <a:t>NLoS</a:t>
                </a:r>
                <a:r>
                  <a:rPr lang="en-US" altLang="ko-KR" dirty="0"/>
                  <a:t> propagation experiences </a:t>
                </a:r>
                <a:r>
                  <a:rPr lang="en-US" altLang="ko-KR" dirty="0" err="1"/>
                  <a:t>Nakagami</a:t>
                </a:r>
                <a:r>
                  <a:rPr lang="en-US" altLang="ko-KR" dirty="0"/>
                  <a:t>-m fading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*</a:t>
                </a:r>
                <a:r>
                  <a:rPr lang="en-US" altLang="ko-KR" dirty="0" err="1"/>
                  <a:t>LoS</a:t>
                </a:r>
                <a:r>
                  <a:rPr lang="en-US" altLang="ko-KR" dirty="0"/>
                  <a:t>: Rician fading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*</a:t>
                </a:r>
                <a:r>
                  <a:rPr lang="en-US" altLang="ko-KR" dirty="0" err="1"/>
                  <a:t>NLoS</a:t>
                </a:r>
                <a:r>
                  <a:rPr lang="en-US" altLang="ko-KR" dirty="0"/>
                  <a:t>: Rayleigh fading</a:t>
                </a:r>
              </a:p>
              <a:p>
                <a:r>
                  <a:rPr lang="en-US" altLang="ko-KR" dirty="0"/>
                  <a:t>Path loss exponent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2&lt;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255B6B-FFB7-4FC1-9DFD-960C40630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0032" cy="4351338"/>
              </a:xfrm>
              <a:blipFill>
                <a:blip r:embed="rId3"/>
                <a:stretch>
                  <a:fillRect l="-1028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64E859-71E6-4700-8F17-D360BAEB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0DFF-ABAA-4347-99BD-683CA180888C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77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D84F6-D90B-49EC-9AC1-106136CE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BS Association Rule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E4C2C-19C6-40E6-9EDA-52A46FD29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path loss exponents are different for </a:t>
            </a:r>
            <a:r>
              <a:rPr lang="en-US" altLang="ko-KR" dirty="0" err="1"/>
              <a:t>LoS</a:t>
            </a:r>
            <a:r>
              <a:rPr lang="en-US" altLang="ko-KR" dirty="0"/>
              <a:t> and </a:t>
            </a:r>
            <a:r>
              <a:rPr lang="en-US" altLang="ko-KR" dirty="0" err="1"/>
              <a:t>NLoS</a:t>
            </a:r>
            <a:r>
              <a:rPr lang="en-US" altLang="ko-KR" dirty="0"/>
              <a:t> propagations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the signal strength of the nearest BS is not always the strongest one</a:t>
            </a:r>
          </a:p>
          <a:p>
            <a:r>
              <a:rPr lang="en-US" altLang="ko-KR" dirty="0" err="1"/>
              <a:t>cf</a:t>
            </a:r>
            <a:r>
              <a:rPr lang="en-US" altLang="ko-KR" dirty="0"/>
              <a:t>) conventional model : the signal strength of the nearest BS is the strongest one</a:t>
            </a:r>
          </a:p>
          <a:p>
            <a:endParaRPr lang="en-US" altLang="ko-KR" dirty="0"/>
          </a:p>
          <a:p>
            <a:r>
              <a:rPr lang="en-US" altLang="ko-KR" dirty="0"/>
              <a:t>Consider BS with average strongest received power.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3AE75A-F646-4474-92B5-20B7B1DF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0DFF-ABAA-4347-99BD-683CA180888C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79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B502E-2F45-403F-B5ED-636C8BCE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BS Association Rule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45EBC-3E4B-4BD1-B1F3-28A61C7BC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Conventional PDF of the distance between UE and BS </a:t>
            </a:r>
            <a:r>
              <a:rPr lang="en-US" altLang="ko-KR" dirty="0" err="1"/>
              <a:t>canoot</a:t>
            </a:r>
            <a:r>
              <a:rPr lang="en-US" altLang="ko-KR" dirty="0"/>
              <a:t> be applied to the system.</a:t>
            </a:r>
          </a:p>
          <a:p>
            <a:endParaRPr lang="en-US" altLang="ko-KR" dirty="0"/>
          </a:p>
          <a:p>
            <a:r>
              <a:rPr lang="en-US" altLang="ko-KR" dirty="0"/>
              <a:t>Should be consider </a:t>
            </a:r>
            <a:r>
              <a:rPr lang="en-US" altLang="ko-KR" dirty="0" err="1"/>
              <a:t>LoS</a:t>
            </a:r>
            <a:r>
              <a:rPr lang="en-US" altLang="ko-KR" dirty="0"/>
              <a:t>/</a:t>
            </a:r>
            <a:r>
              <a:rPr lang="en-US" altLang="ko-KR" dirty="0" err="1"/>
              <a:t>NLoS</a:t>
            </a:r>
            <a:r>
              <a:rPr lang="en-US" altLang="ko-KR" dirty="0"/>
              <a:t> propagation respectively.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E2885F-02DC-47F3-8739-47BBA3AA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0DFF-ABAA-4347-99BD-683CA180888C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41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447</Words>
  <Application>Microsoft Office PowerPoint</Application>
  <PresentationFormat>와이드스크린</PresentationFormat>
  <Paragraphs>101</Paragraphs>
  <Slides>16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Cambria Math</vt:lpstr>
      <vt:lpstr>Times New Roman</vt:lpstr>
      <vt:lpstr>Office 테마</vt:lpstr>
      <vt:lpstr>Impact of Elevated Base Stations on the Ultra-Dense Networks </vt:lpstr>
      <vt:lpstr>Keywords</vt:lpstr>
      <vt:lpstr>UDN Characteristics</vt:lpstr>
      <vt:lpstr>Former studies models</vt:lpstr>
      <vt:lpstr>System Model</vt:lpstr>
      <vt:lpstr>System Model-Network Description</vt:lpstr>
      <vt:lpstr>System Model-Network Description</vt:lpstr>
      <vt:lpstr>BS Association Rule</vt:lpstr>
      <vt:lpstr>BS Association Rule</vt:lpstr>
      <vt:lpstr>BS Association Rule</vt:lpstr>
      <vt:lpstr>Signal-to-Interference Radio</vt:lpstr>
      <vt:lpstr>Coverage Probability analysis</vt:lpstr>
      <vt:lpstr>PowerPoint 프레젠테이션</vt:lpstr>
      <vt:lpstr>Numerical Results</vt:lpstr>
      <vt:lpstr>Numerical Results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Elevated Base Stations on the Ultra-Dense Networks </dc:title>
  <dc:creator>KimBongSang</dc:creator>
  <cp:lastModifiedBy>KimBongSang</cp:lastModifiedBy>
  <cp:revision>1</cp:revision>
  <dcterms:created xsi:type="dcterms:W3CDTF">2019-04-26T05:45:49Z</dcterms:created>
  <dcterms:modified xsi:type="dcterms:W3CDTF">2019-04-26T06:06:18Z</dcterms:modified>
</cp:coreProperties>
</file>