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055" r:id="rId2"/>
    <p:sldId id="1367" r:id="rId3"/>
    <p:sldId id="1368" r:id="rId4"/>
    <p:sldId id="1369" r:id="rId5"/>
    <p:sldId id="1371" r:id="rId6"/>
    <p:sldId id="1370" r:id="rId7"/>
    <p:sldId id="1372" r:id="rId8"/>
    <p:sldId id="1376" r:id="rId9"/>
    <p:sldId id="1383" r:id="rId10"/>
    <p:sldId id="1380" r:id="rId11"/>
    <p:sldId id="1384" r:id="rId12"/>
    <p:sldId id="1377" r:id="rId13"/>
    <p:sldId id="1373" r:id="rId14"/>
    <p:sldId id="1374" r:id="rId15"/>
    <p:sldId id="1375" r:id="rId16"/>
    <p:sldId id="1385" r:id="rId17"/>
    <p:sldId id="1202" r:id="rId18"/>
  </p:sldIdLst>
  <p:sldSz cx="9144000" cy="6858000" type="screen4x3"/>
  <p:notesSz cx="6805613" cy="9939338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6353" autoAdjust="0"/>
  </p:normalViewPr>
  <p:slideViewPr>
    <p:cSldViewPr snapToGrid="0" showGuides="1">
      <p:cViewPr varScale="1">
        <p:scale>
          <a:sx n="106" d="100"/>
          <a:sy n="106" d="100"/>
        </p:scale>
        <p:origin x="1608" y="102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4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0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1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adventures.wordpress.com/tag/ipdb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tPublishing/Deep-Reinforcement-Learning-Hands-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465445/how-to-install-python-modules-without-root-acc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How to efficiently makes a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Dongsun Kim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10/May/2019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 descr="스크린샷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69352F28-2890-432B-BF45-881421FA7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24" r="47822" b="36728"/>
          <a:stretch/>
        </p:blipFill>
        <p:spPr>
          <a:xfrm>
            <a:off x="-81481" y="1487113"/>
            <a:ext cx="9542313" cy="4418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8D0D5-DE97-4CD1-824F-3DF4F8E2C69B}"/>
              </a:ext>
            </a:extLst>
          </p:cNvPr>
          <p:cNvSpPr txBox="1"/>
          <p:nvPr/>
        </p:nvSpPr>
        <p:spPr>
          <a:xfrm>
            <a:off x="6804203" y="2053378"/>
            <a:ext cx="21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set gym environment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set neural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19049EA-ECBA-4F3F-97B7-1C3BC3056B4B}"/>
              </a:ext>
            </a:extLst>
          </p:cNvPr>
          <p:cNvSpPr/>
          <p:nvPr/>
        </p:nvSpPr>
        <p:spPr>
          <a:xfrm rot="5400000">
            <a:off x="6332947" y="2195475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565F9-55C5-4075-9C74-00AA3B452AD0}"/>
              </a:ext>
            </a:extLst>
          </p:cNvPr>
          <p:cNvSpPr txBox="1"/>
          <p:nvPr/>
        </p:nvSpPr>
        <p:spPr>
          <a:xfrm>
            <a:off x="7117657" y="4402612"/>
            <a:ext cx="186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Use </a:t>
            </a:r>
            <a:r>
              <a:rPr lang="en-US" altLang="ko-KR" dirty="0" err="1">
                <a:solidFill>
                  <a:srgbClr val="FF0000"/>
                </a:solidFill>
              </a:rPr>
              <a:t>ptan</a:t>
            </a:r>
            <a:r>
              <a:rPr lang="en-US" altLang="ko-KR" dirty="0">
                <a:solidFill>
                  <a:srgbClr val="FF0000"/>
                </a:solidFill>
              </a:rPr>
              <a:t> wrapper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8E7CE34-F917-45B9-A056-C63DE486584A}"/>
              </a:ext>
            </a:extLst>
          </p:cNvPr>
          <p:cNvSpPr/>
          <p:nvPr/>
        </p:nvSpPr>
        <p:spPr>
          <a:xfrm rot="7573089">
            <a:off x="6712325" y="4084960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81BCE-3BE6-4182-9396-D09C0E155D1A}"/>
              </a:ext>
            </a:extLst>
          </p:cNvPr>
          <p:cNvSpPr txBox="1"/>
          <p:nvPr/>
        </p:nvSpPr>
        <p:spPr>
          <a:xfrm>
            <a:off x="5167334" y="4892919"/>
            <a:ext cx="254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Set optimizer for training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Initialize training pipeline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5BBB568-F20F-40C5-8235-88AF20D7CA30}"/>
              </a:ext>
            </a:extLst>
          </p:cNvPr>
          <p:cNvSpPr/>
          <p:nvPr/>
        </p:nvSpPr>
        <p:spPr>
          <a:xfrm rot="6564393">
            <a:off x="4651406" y="4651576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B6240F-4917-47CC-9A4F-5028DB7E319D}"/>
              </a:ext>
            </a:extLst>
          </p:cNvPr>
          <p:cNvSpPr/>
          <p:nvPr/>
        </p:nvSpPr>
        <p:spPr>
          <a:xfrm>
            <a:off x="2210129" y="5985028"/>
            <a:ext cx="4723740" cy="479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Q. What is </a:t>
            </a:r>
            <a:r>
              <a:rPr lang="en-US" altLang="ko-KR" b="1" i="1" dirty="0" err="1">
                <a:solidFill>
                  <a:srgbClr val="FF0000"/>
                </a:solidFill>
              </a:rPr>
              <a:t>ptan</a:t>
            </a:r>
            <a:r>
              <a:rPr lang="en-US" altLang="ko-KR" b="1" i="1" dirty="0">
                <a:solidFill>
                  <a:srgbClr val="FF0000"/>
                </a:solidFill>
              </a:rPr>
              <a:t> and how should we deal it?</a:t>
            </a:r>
            <a:endParaRPr lang="ko-KR" alt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AB337C1D-BFE0-41B7-B960-97ED5CFF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0051" r="37381" b="4078"/>
          <a:stretch/>
        </p:blipFill>
        <p:spPr>
          <a:xfrm>
            <a:off x="116680" y="56166"/>
            <a:ext cx="8817769" cy="6801834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BB7A7D00-5369-4828-B134-27E1CAD4AB20}"/>
              </a:ext>
            </a:extLst>
          </p:cNvPr>
          <p:cNvSpPr/>
          <p:nvPr/>
        </p:nvSpPr>
        <p:spPr>
          <a:xfrm>
            <a:off x="6858945" y="310366"/>
            <a:ext cx="181068" cy="1023134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E97B12B-9543-43D9-AC2B-06967A79D644}"/>
              </a:ext>
            </a:extLst>
          </p:cNvPr>
          <p:cNvSpPr/>
          <p:nvPr/>
        </p:nvSpPr>
        <p:spPr>
          <a:xfrm>
            <a:off x="6855174" y="1423562"/>
            <a:ext cx="181068" cy="1023135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0A9E0719-D576-4042-8973-CE0E76BBC837}"/>
              </a:ext>
            </a:extLst>
          </p:cNvPr>
          <p:cNvSpPr/>
          <p:nvPr/>
        </p:nvSpPr>
        <p:spPr>
          <a:xfrm>
            <a:off x="5464524" y="2506091"/>
            <a:ext cx="181068" cy="1427734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57793A4-8546-48AD-8ECF-669483AD1641}"/>
              </a:ext>
            </a:extLst>
          </p:cNvPr>
          <p:cNvSpPr/>
          <p:nvPr/>
        </p:nvSpPr>
        <p:spPr>
          <a:xfrm>
            <a:off x="6855174" y="4144390"/>
            <a:ext cx="181068" cy="2561209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4BFBA-46D5-432C-A267-E477FCBD3823}"/>
              </a:ext>
            </a:extLst>
          </p:cNvPr>
          <p:cNvSpPr txBox="1"/>
          <p:nvPr/>
        </p:nvSpPr>
        <p:spPr>
          <a:xfrm>
            <a:off x="7282580" y="5175607"/>
            <a:ext cx="139967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Logging 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</a:rPr>
              <a:t>performance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C1B75-81A8-42A0-A950-3BD99CB75E78}"/>
              </a:ext>
            </a:extLst>
          </p:cNvPr>
          <p:cNvSpPr txBox="1"/>
          <p:nvPr/>
        </p:nvSpPr>
        <p:spPr>
          <a:xfrm>
            <a:off x="7554034" y="498767"/>
            <a:ext cx="85677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Epsilon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</a:rPr>
              <a:t>greedy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F481C-ADAB-4E9D-8C13-634F446E0DEE}"/>
              </a:ext>
            </a:extLst>
          </p:cNvPr>
          <p:cNvSpPr txBox="1"/>
          <p:nvPr/>
        </p:nvSpPr>
        <p:spPr>
          <a:xfrm>
            <a:off x="7453141" y="1611963"/>
            <a:ext cx="10585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Set batch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8C03F-A596-43D5-93CD-80DBC864CB3F}"/>
              </a:ext>
            </a:extLst>
          </p:cNvPr>
          <p:cNvSpPr txBox="1"/>
          <p:nvPr/>
        </p:nvSpPr>
        <p:spPr>
          <a:xfrm>
            <a:off x="5767215" y="2608954"/>
            <a:ext cx="3167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Initialize optimizing step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Get value from network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Get error in value function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Update network based on 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 code - practice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intention of the code?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they save?</a:t>
            </a:r>
          </a:p>
        </p:txBody>
      </p:sp>
    </p:spTree>
    <p:extLst>
      <p:ext uri="{BB962C8B-B14F-4D97-AF65-F5344CB8AC3E}">
        <p14:creationId xmlns:p14="http://schemas.microsoft.com/office/powerpoint/2010/main" val="38612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EAE6D-B86D-4444-B4AE-C3DEACEF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1773348"/>
            <a:ext cx="7839075" cy="43434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2C454C-3D52-40A4-A722-DCCEF7230D60}"/>
              </a:ext>
            </a:extLst>
          </p:cNvPr>
          <p:cNvSpPr/>
          <p:nvPr/>
        </p:nvSpPr>
        <p:spPr>
          <a:xfrm>
            <a:off x="724277" y="1937442"/>
            <a:ext cx="4336610" cy="11135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9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lvl="1"/>
            <a:r>
              <a:rPr lang="en-US" altLang="ko-KR" dirty="0">
                <a:hlinkClick r:id="rId3"/>
              </a:rPr>
              <a:t>https://pythonadventures.wordpress.com/tag/ipdb/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more…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8177E-14A0-4E63-BC05-4B4D9C30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2802330"/>
            <a:ext cx="5495925" cy="16859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2C454C-3D52-40A4-A722-DCCEF7230D60}"/>
              </a:ext>
            </a:extLst>
          </p:cNvPr>
          <p:cNvSpPr/>
          <p:nvPr/>
        </p:nvSpPr>
        <p:spPr>
          <a:xfrm>
            <a:off x="2109456" y="3710931"/>
            <a:ext cx="5133315" cy="380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BD8384-5081-4317-B458-8BD52211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1417628"/>
            <a:ext cx="7820025" cy="50958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2C454C-3D52-40A4-A722-DCCEF7230D60}"/>
              </a:ext>
            </a:extLst>
          </p:cNvPr>
          <p:cNvSpPr/>
          <p:nvPr/>
        </p:nvSpPr>
        <p:spPr>
          <a:xfrm>
            <a:off x="661987" y="3910105"/>
            <a:ext cx="1646647" cy="4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115CBC8-8D7A-4AE5-98DE-C22873F2D526}"/>
              </a:ext>
            </a:extLst>
          </p:cNvPr>
          <p:cNvSpPr/>
          <p:nvPr/>
        </p:nvSpPr>
        <p:spPr>
          <a:xfrm rot="1959342">
            <a:off x="2996699" y="4395919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418B4F9-3C80-4F60-A70D-C2FD4EBCCC1F}"/>
              </a:ext>
            </a:extLst>
          </p:cNvPr>
          <p:cNvSpPr/>
          <p:nvPr/>
        </p:nvSpPr>
        <p:spPr>
          <a:xfrm rot="3590539">
            <a:off x="3846215" y="5640869"/>
            <a:ext cx="325925" cy="36213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4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/>
              <a:t>Start point</a:t>
            </a:r>
          </a:p>
          <a:p>
            <a:pPr lvl="1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r>
              <a:rPr lang="en-US" altLang="ko-KR" sz="3200" b="1" dirty="0">
                <a:solidFill>
                  <a:srgbClr val="FFC000"/>
                </a:solidFill>
              </a:rPr>
              <a:t>o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00B050"/>
                </a:solidFill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</a:rPr>
              <a:t>e</a:t>
            </a:r>
            <a:r>
              <a:rPr lang="en-US" altLang="ko-KR" b="1" i="1" dirty="0">
                <a:solidFill>
                  <a:srgbClr val="FF0000"/>
                </a:solidFill>
              </a:rPr>
              <a:t>, </a:t>
            </a:r>
            <a:r>
              <a:rPr lang="en-US" altLang="ko-KR" b="1" i="1" dirty="0" err="1">
                <a:solidFill>
                  <a:srgbClr val="FF0000"/>
                </a:solidFill>
              </a:rPr>
              <a:t>github</a:t>
            </a:r>
            <a:r>
              <a:rPr lang="en-US" altLang="ko-KR" b="1" i="1" dirty="0">
                <a:solidFill>
                  <a:srgbClr val="FF0000"/>
                </a:solidFill>
              </a:rPr>
              <a:t>, tutorials</a:t>
            </a:r>
          </a:p>
          <a:p>
            <a:endParaRPr lang="en-US" altLang="ko-KR" dirty="0"/>
          </a:p>
          <a:p>
            <a:r>
              <a:rPr lang="en-US" altLang="ko-KR" dirty="0"/>
              <a:t>Practice makes perfect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Pseudo code</a:t>
            </a:r>
          </a:p>
          <a:p>
            <a:pPr lvl="1"/>
            <a:r>
              <a:rPr lang="en-US" altLang="ko-KR" b="1" dirty="0"/>
              <a:t>Read the others codes and mimic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Error handling</a:t>
            </a:r>
          </a:p>
          <a:p>
            <a:pPr lvl="1"/>
            <a:r>
              <a:rPr lang="en-US" altLang="ko-KR" b="1" dirty="0"/>
              <a:t>Most of errors are already experienced and solved by 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FF0000"/>
                </a:solidFill>
              </a:rPr>
              <a:t>o</a:t>
            </a:r>
            <a:r>
              <a:rPr lang="en-US" altLang="ko-KR" sz="3200" b="1" dirty="0">
                <a:solidFill>
                  <a:srgbClr val="FFC000"/>
                </a:solidFill>
              </a:rPr>
              <a:t>o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ko-KR" sz="3200" b="1" dirty="0">
                <a:solidFill>
                  <a:srgbClr val="00B050"/>
                </a:solidFill>
              </a:rPr>
              <a:t>l</a:t>
            </a:r>
            <a:r>
              <a:rPr lang="en-US" altLang="ko-KR" sz="3200" b="1" dirty="0">
                <a:solidFill>
                  <a:srgbClr val="FF0000"/>
                </a:solidFill>
              </a:rPr>
              <a:t>e</a:t>
            </a:r>
            <a:endParaRPr lang="en-US" altLang="ko-KR" sz="3200" b="1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Knowing how to ask</a:t>
            </a:r>
            <a:r>
              <a:rPr lang="en-US" altLang="ko-KR" dirty="0"/>
              <a:t> is important skill to enhance the code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Python debugger </a:t>
            </a:r>
            <a:r>
              <a:rPr lang="en-US" altLang="ko-KR" dirty="0"/>
              <a:t>can help unknown error</a:t>
            </a:r>
          </a:p>
        </p:txBody>
      </p:sp>
    </p:spTree>
    <p:extLst>
      <p:ext uri="{BB962C8B-B14F-4D97-AF65-F5344CB8AC3E}">
        <p14:creationId xmlns:p14="http://schemas.microsoft.com/office/powerpoint/2010/main" val="236055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Your best friends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Warning and error is one of the most frequently encounter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error – </a:t>
            </a:r>
            <a:r>
              <a:rPr lang="en-US" altLang="ko-KR" b="1" dirty="0">
                <a:solidFill>
                  <a:srgbClr val="FF0000"/>
                </a:solidFill>
              </a:rPr>
              <a:t>infinite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cases – pioneers already </a:t>
            </a:r>
            <a:r>
              <a:rPr lang="en-US" altLang="ko-KR" dirty="0">
                <a:solidFill>
                  <a:srgbClr val="0000FF"/>
                </a:solidFill>
              </a:rPr>
              <a:t>discover that error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error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Google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code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Google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cases – you have to deal with by yourselves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   At least try to deal with the error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 simple that nobody explain about it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Stupid mistakes, e.g., did not add lib folder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</a:rPr>
              <a:t>Don’t know how to ask to the Google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debugger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2F428485-4FC9-4188-8F59-60E8826E3014}"/>
              </a:ext>
            </a:extLst>
          </p:cNvPr>
          <p:cNvSpPr/>
          <p:nvPr/>
        </p:nvSpPr>
        <p:spPr>
          <a:xfrm>
            <a:off x="5794218" y="3811508"/>
            <a:ext cx="153910" cy="860079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D9DDF-4990-4552-9EF1-208EBBD1F668}"/>
              </a:ext>
            </a:extLst>
          </p:cNvPr>
          <p:cNvSpPr txBox="1"/>
          <p:nvPr/>
        </p:nvSpPr>
        <p:spPr>
          <a:xfrm>
            <a:off x="6133723" y="3918381"/>
            <a:ext cx="243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Just put enough time will solve the problem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CEBF9B-46AD-4A56-9ED1-D256C65AEAC2}"/>
              </a:ext>
            </a:extLst>
          </p:cNvPr>
          <p:cNvSpPr/>
          <p:nvPr/>
        </p:nvSpPr>
        <p:spPr>
          <a:xfrm>
            <a:off x="1385179" y="5654498"/>
            <a:ext cx="6373639" cy="479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How to use debugger for efficient programming – </a:t>
            </a:r>
            <a:r>
              <a:rPr lang="en-US" altLang="ko-KR" b="1" i="1" dirty="0">
                <a:solidFill>
                  <a:srgbClr val="0000FF"/>
                </a:solidFill>
              </a:rPr>
              <a:t>first step</a:t>
            </a:r>
            <a:endParaRPr lang="ko-KR" alt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What you have to do </a:t>
            </a:r>
            <a:r>
              <a:rPr lang="en-US" altLang="ko-KR" b="1" dirty="0">
                <a:solidFill>
                  <a:srgbClr val="FF0000"/>
                </a:solidFill>
              </a:rPr>
              <a:t>until 5.17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ultra dense network environment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which reinforcement learning algorithm to use</a:t>
            </a: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reinvent the wheel 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Google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your another best friend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plenty of good open source materials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author’s homepage might gives the source code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code 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0.   Understand the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original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a </a:t>
            </a:r>
            <a:r>
              <a:rPr lang="en-US" altLang="ko-KR" b="1" dirty="0">
                <a:solidFill>
                  <a:srgbClr val="FF0000"/>
                </a:solidFill>
              </a:rPr>
              <a:t>pseudo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Remakes a simplest code based on the original code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</a:t>
            </a:r>
            <a:r>
              <a:rPr lang="en-US" altLang="ko-KR" b="1" dirty="0">
                <a:solidFill>
                  <a:srgbClr val="0000FF"/>
                </a:solidFill>
              </a:rPr>
              <a:t>“Remark”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better understanding of code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advanced code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790B275E-9DA6-43BD-B6D8-D63CD3A21B89}"/>
              </a:ext>
            </a:extLst>
          </p:cNvPr>
          <p:cNvSpPr/>
          <p:nvPr/>
        </p:nvSpPr>
        <p:spPr>
          <a:xfrm>
            <a:off x="7269932" y="1647731"/>
            <a:ext cx="153909" cy="479834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19CB3-E1D7-46BD-9AE6-8FA18AADBA4F}"/>
              </a:ext>
            </a:extLst>
          </p:cNvPr>
          <p:cNvSpPr txBox="1"/>
          <p:nvPr/>
        </p:nvSpPr>
        <p:spPr>
          <a:xfrm>
            <a:off x="7423841" y="1702982"/>
            <a:ext cx="17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Should be done</a:t>
            </a:r>
          </a:p>
        </p:txBody>
      </p:sp>
    </p:spTree>
    <p:extLst>
      <p:ext uri="{BB962C8B-B14F-4D97-AF65-F5344CB8AC3E}">
        <p14:creationId xmlns:p14="http://schemas.microsoft.com/office/powerpoint/2010/main" val="248292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Code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Run the original code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to use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</a:rPr>
              <a:t>ssh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secure and fast 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</a:t>
            </a:r>
            <a:r>
              <a:rPr lang="en-US" altLang="ko-KR" b="1" dirty="0" err="1">
                <a:solidFill>
                  <a:srgbClr val="FF0000"/>
                </a:solidFill>
              </a:rPr>
              <a:t>github</a:t>
            </a:r>
            <a:r>
              <a:rPr lang="en-US" altLang="ko-KR" b="1" dirty="0">
                <a:solidFill>
                  <a:srgbClr val="FF0000"/>
                </a:solidFill>
              </a:rPr>
              <a:t> code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clone &lt;address&gt;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git clone </a:t>
            </a:r>
            <a:r>
              <a:rPr lang="en-US" altLang="ko-KR" dirty="0">
                <a:hlinkClick r:id="rId3"/>
              </a:rPr>
              <a:t>https://github.com/PacktPublishing/Deep-Reinforcement-Learning-Hands-On/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code (recommend to use terminal not notebook)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FF7BC-C281-4DDB-BB0E-FA7CB273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85" y="3642550"/>
            <a:ext cx="5546522" cy="28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Missed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</a:rPr>
              <a:t>Makes your own environment (recommend)</a:t>
            </a:r>
          </a:p>
          <a:p>
            <a:pPr lvl="1"/>
            <a:r>
              <a:rPr lang="en-US" altLang="ko-KR" dirty="0">
                <a:hlinkClick r:id="rId3"/>
              </a:rPr>
              <a:t>https://stackoverflow.com/questions/7465445/how-to-install-python-modules-without-root-access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    Ask me to add libraries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기왕 할거면 한꺼번에</a:t>
            </a:r>
            <a:r>
              <a:rPr lang="en-US" altLang="ko-KR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.. </a:t>
            </a:r>
            <a:r>
              <a:rPr lang="ko-KR" altLang="en-US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그리고 미리미리</a:t>
            </a:r>
            <a:endParaRPr lang="en-US" altLang="ko-KR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Basic Grammar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idea : learn from basic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check – ‘pip list | grep &lt;lib&gt;’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the tutorial for the version 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Python 3.7.3 tutorial, PyTorch tutorial,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tutorial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search the library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used library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numpy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gym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Among </a:t>
            </a:r>
            <a:r>
              <a:rPr lang="en-US" altLang="ko-KR" b="1" dirty="0" err="1">
                <a:solidFill>
                  <a:srgbClr val="FF0000"/>
                </a:solidFill>
              </a:rPr>
              <a:t>pytorch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 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ptan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mujoco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(unless necessary do not use)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altLang="ko-KR" b="1" dirty="0" err="1">
                <a:solidFill>
                  <a:srgbClr val="FF0000"/>
                </a:solidFill>
              </a:rPr>
              <a:t>ipdb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1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– Unknown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error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error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 of different types or </a:t>
            </a:r>
            <a:r>
              <a:rPr lang="en-US" altLang="ko-KR" b="1" dirty="0">
                <a:solidFill>
                  <a:srgbClr val="FF0000"/>
                </a:solidFill>
              </a:rPr>
              <a:t>shape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incur errors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error for short code is easy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read carefully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error for long code is hard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use python debugger (or c debugger)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like python debugger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following line before the error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‘import </a:t>
            </a:r>
            <a:r>
              <a:rPr lang="en-US" altLang="ko-KR" b="1" dirty="0" err="1">
                <a:solidFill>
                  <a:srgbClr val="FF0000"/>
                </a:solidFill>
              </a:rPr>
              <a:t>ipdb</a:t>
            </a:r>
            <a:r>
              <a:rPr lang="en-US" altLang="ko-KR" b="1" dirty="0">
                <a:solidFill>
                  <a:srgbClr val="FF0000"/>
                </a:solidFill>
              </a:rPr>
              <a:t>; </a:t>
            </a:r>
            <a:r>
              <a:rPr lang="en-US" altLang="ko-KR" b="1" dirty="0" err="1">
                <a:solidFill>
                  <a:srgbClr val="FF0000"/>
                </a:solidFill>
              </a:rPr>
              <a:t>ipdb.set_trace</a:t>
            </a:r>
            <a:r>
              <a:rPr lang="en-US" altLang="ko-KR" b="1" dirty="0">
                <a:solidFill>
                  <a:srgbClr val="FF0000"/>
                </a:solidFill>
              </a:rPr>
              <a:t>()’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the breakpoint for the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 descr="모니터, 화면, 텔레비전, 스크린샷이(가) 표시된 사진&#10;&#10;자동 생성된 설명">
            <a:extLst>
              <a:ext uri="{FF2B5EF4-FFF2-40B4-BE49-F238E27FC236}">
                <a16:creationId xmlns:a16="http://schemas.microsoft.com/office/drawing/2014/main" id="{76300FAC-81FF-4B5C-A5C9-90D4B2A19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40" b="57983"/>
          <a:stretch/>
        </p:blipFill>
        <p:spPr>
          <a:xfrm>
            <a:off x="457199" y="1802233"/>
            <a:ext cx="8039405" cy="4322289"/>
          </a:xfrm>
          <a:prstGeom prst="rect">
            <a:avLst/>
          </a:prstGeom>
        </p:spPr>
      </p:pic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8B0F9BAD-FEA2-4970-B642-17B9F8FCAC4A}"/>
              </a:ext>
            </a:extLst>
          </p:cNvPr>
          <p:cNvSpPr/>
          <p:nvPr/>
        </p:nvSpPr>
        <p:spPr>
          <a:xfrm>
            <a:off x="4707803" y="2107417"/>
            <a:ext cx="181069" cy="1855960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2041BAFD-4E12-495A-BE1B-5EFE62145295}"/>
              </a:ext>
            </a:extLst>
          </p:cNvPr>
          <p:cNvSpPr/>
          <p:nvPr/>
        </p:nvSpPr>
        <p:spPr>
          <a:xfrm>
            <a:off x="4707802" y="4115969"/>
            <a:ext cx="181069" cy="1855960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FDFAC-796B-4B67-9D70-A30EADC9C7AB}"/>
              </a:ext>
            </a:extLst>
          </p:cNvPr>
          <p:cNvSpPr txBox="1"/>
          <p:nvPr/>
        </p:nvSpPr>
        <p:spPr>
          <a:xfrm>
            <a:off x="5097100" y="2850731"/>
            <a:ext cx="147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Import library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9ECFA-E7D9-4D38-9AD9-D56E63DB3CBB}"/>
              </a:ext>
            </a:extLst>
          </p:cNvPr>
          <p:cNvSpPr txBox="1"/>
          <p:nvPr/>
        </p:nvSpPr>
        <p:spPr>
          <a:xfrm>
            <a:off x="5097100" y="4859283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Set values for algorithm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Coding-Example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Chaper09 of Deep~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 descr="모니터, 화면, 텔레비전, 스크린샷이(가) 표시된 사진&#10;&#10;자동 생성된 설명">
            <a:extLst>
              <a:ext uri="{FF2B5EF4-FFF2-40B4-BE49-F238E27FC236}">
                <a16:creationId xmlns:a16="http://schemas.microsoft.com/office/drawing/2014/main" id="{76300FAC-81FF-4B5C-A5C9-90D4B2A19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06" r="56040" b="6953"/>
          <a:stretch/>
        </p:blipFill>
        <p:spPr>
          <a:xfrm>
            <a:off x="389106" y="1502310"/>
            <a:ext cx="8039405" cy="4962552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C137123-EBFF-4963-8CD1-20E03731E2DD}"/>
              </a:ext>
            </a:extLst>
          </p:cNvPr>
          <p:cNvSpPr/>
          <p:nvPr/>
        </p:nvSpPr>
        <p:spPr>
          <a:xfrm>
            <a:off x="5468295" y="1539091"/>
            <a:ext cx="181068" cy="2523876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59C5D-9AB3-4494-81D8-1088A8947BF8}"/>
              </a:ext>
            </a:extLst>
          </p:cNvPr>
          <p:cNvSpPr txBox="1"/>
          <p:nvPr/>
        </p:nvSpPr>
        <p:spPr>
          <a:xfrm>
            <a:off x="5857591" y="2616090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Define Neural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A1267-B85C-4897-9784-4C83C4B39EA5}"/>
              </a:ext>
            </a:extLst>
          </p:cNvPr>
          <p:cNvSpPr txBox="1"/>
          <p:nvPr/>
        </p:nvSpPr>
        <p:spPr>
          <a:xfrm>
            <a:off x="4318627" y="5318909"/>
            <a:ext cx="220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Define value iteration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704298FC-5ADD-4FFD-9AA7-72E1726190B2}"/>
              </a:ext>
            </a:extLst>
          </p:cNvPr>
          <p:cNvSpPr/>
          <p:nvPr/>
        </p:nvSpPr>
        <p:spPr>
          <a:xfrm rot="10800000">
            <a:off x="6745060" y="4409037"/>
            <a:ext cx="90305" cy="1956113"/>
          </a:xfrm>
          <a:prstGeom prst="leftBracke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7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51379</TotalTime>
  <Words>663</Words>
  <Application>Microsoft Office PowerPoint</Application>
  <PresentationFormat>화면 슬라이드 쇼(4:3)</PresentationFormat>
  <Paragraphs>185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Lucida Grande</vt:lpstr>
      <vt:lpstr>궁서체</vt:lpstr>
      <vt:lpstr>Arial</vt:lpstr>
      <vt:lpstr>Calibri</vt:lpstr>
      <vt:lpstr>wgroup-release-04-2011-12-14</vt:lpstr>
      <vt:lpstr> How to efficiently makes a program</vt:lpstr>
      <vt:lpstr>Error</vt:lpstr>
      <vt:lpstr>Coding</vt:lpstr>
      <vt:lpstr>Run the Code </vt:lpstr>
      <vt:lpstr>Error – Missed Library</vt:lpstr>
      <vt:lpstr>Error – Basic Grammar</vt:lpstr>
      <vt:lpstr>Error – Unknown</vt:lpstr>
      <vt:lpstr>Coding-Example</vt:lpstr>
      <vt:lpstr>Coding-Example</vt:lpstr>
      <vt:lpstr>Coding-Example</vt:lpstr>
      <vt:lpstr>Coding-Example</vt:lpstr>
      <vt:lpstr>Question</vt:lpstr>
      <vt:lpstr>Error – Unknown</vt:lpstr>
      <vt:lpstr>Error – Unknown</vt:lpstr>
      <vt:lpstr>Error – Unknown</vt:lpstr>
      <vt:lpstr>Conclusion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Dongsun Kim</cp:lastModifiedBy>
  <cp:revision>3521</cp:revision>
  <cp:lastPrinted>2018-05-16T01:40:32Z</cp:lastPrinted>
  <dcterms:created xsi:type="dcterms:W3CDTF">2011-06-22T20:54:45Z</dcterms:created>
  <dcterms:modified xsi:type="dcterms:W3CDTF">2019-05-09T15:55:49Z</dcterms:modified>
</cp:coreProperties>
</file>