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055" r:id="rId2"/>
    <p:sldId id="1367" r:id="rId3"/>
    <p:sldId id="1390" r:id="rId4"/>
    <p:sldId id="1393" r:id="rId5"/>
    <p:sldId id="1388" r:id="rId6"/>
    <p:sldId id="1368" r:id="rId7"/>
    <p:sldId id="1391" r:id="rId8"/>
    <p:sldId id="1389" r:id="rId9"/>
    <p:sldId id="1386" r:id="rId10"/>
    <p:sldId id="1202" r:id="rId11"/>
  </p:sldIdLst>
  <p:sldSz cx="9144000" cy="6858000" type="screen4x3"/>
  <p:notesSz cx="6805613" cy="9939338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2B46F-FC7E-45ED-8164-834097019FDA}" v="245" dt="2019-07-04T12:25:02.33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3176" autoAdjust="0"/>
  </p:normalViewPr>
  <p:slideViewPr>
    <p:cSldViewPr snapToGrid="0" showGuides="1">
      <p:cViewPr varScale="1">
        <p:scale>
          <a:sx n="95" d="100"/>
          <a:sy n="95" d="100"/>
        </p:scale>
        <p:origin x="1986" y="84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ongSang" userId="c8ee6006-c320-4749-b534-71e37e88ccdb" providerId="ADAL" clId="{A372B46F-FC7E-45ED-8164-834097019FDA}"/>
    <pc:docChg chg="undo custSel addSld delSld modSld sldOrd">
      <pc:chgData name="KimBongSang" userId="c8ee6006-c320-4749-b534-71e37e88ccdb" providerId="ADAL" clId="{A372B46F-FC7E-45ED-8164-834097019FDA}" dt="2019-07-04T12:29:10.062" v="4758" actId="1076"/>
      <pc:docMkLst>
        <pc:docMk/>
      </pc:docMkLst>
      <pc:sldChg chg="modSp">
        <pc:chgData name="KimBongSang" userId="c8ee6006-c320-4749-b534-71e37e88ccdb" providerId="ADAL" clId="{A372B46F-FC7E-45ED-8164-834097019FDA}" dt="2019-07-04T08:34:37.051" v="131" actId="20577"/>
        <pc:sldMkLst>
          <pc:docMk/>
          <pc:sldMk cId="1436342642" sldId="1055"/>
        </pc:sldMkLst>
        <pc:spChg chg="mod">
          <ac:chgData name="KimBongSang" userId="c8ee6006-c320-4749-b534-71e37e88ccdb" providerId="ADAL" clId="{A372B46F-FC7E-45ED-8164-834097019FDA}" dt="2019-07-04T08:34:28.752" v="129" actId="20577"/>
          <ac:spMkLst>
            <pc:docMk/>
            <pc:sldMk cId="1436342642" sldId="1055"/>
            <ac:spMk id="2" creationId="{00000000-0000-0000-0000-000000000000}"/>
          </ac:spMkLst>
        </pc:spChg>
        <pc:spChg chg="mod">
          <ac:chgData name="KimBongSang" userId="c8ee6006-c320-4749-b534-71e37e88ccdb" providerId="ADAL" clId="{A372B46F-FC7E-45ED-8164-834097019FDA}" dt="2019-07-04T08:20:26.050" v="48" actId="20577"/>
          <ac:spMkLst>
            <pc:docMk/>
            <pc:sldMk cId="1436342642" sldId="1055"/>
            <ac:spMk id="4" creationId="{00000000-0000-0000-0000-000000000000}"/>
          </ac:spMkLst>
        </pc:spChg>
        <pc:spChg chg="mod">
          <ac:chgData name="KimBongSang" userId="c8ee6006-c320-4749-b534-71e37e88ccdb" providerId="ADAL" clId="{A372B46F-FC7E-45ED-8164-834097019FDA}" dt="2019-07-04T08:34:37.051" v="131" actId="20577"/>
          <ac:spMkLst>
            <pc:docMk/>
            <pc:sldMk cId="1436342642" sldId="1055"/>
            <ac:spMk id="9" creationId="{00000000-0000-0000-0000-000000000000}"/>
          </ac:spMkLst>
        </pc:spChg>
      </pc:sldChg>
      <pc:sldChg chg="add">
        <pc:chgData name="KimBongSang" userId="c8ee6006-c320-4749-b534-71e37e88ccdb" providerId="ADAL" clId="{A372B46F-FC7E-45ED-8164-834097019FDA}" dt="2019-07-04T10:43:02.003" v="2098"/>
        <pc:sldMkLst>
          <pc:docMk/>
          <pc:sldMk cId="1727544517" sldId="1202"/>
        </pc:sldMkLst>
      </pc:sldChg>
      <pc:sldChg chg="del">
        <pc:chgData name="KimBongSang" userId="c8ee6006-c320-4749-b534-71e37e88ccdb" providerId="ADAL" clId="{A372B46F-FC7E-45ED-8164-834097019FDA}" dt="2019-07-04T10:42:57.235" v="2097" actId="2696"/>
        <pc:sldMkLst>
          <pc:docMk/>
          <pc:sldMk cId="2902577084" sldId="1202"/>
        </pc:sldMkLst>
      </pc:sldChg>
      <pc:sldChg chg="addSp delSp modSp ord">
        <pc:chgData name="KimBongSang" userId="c8ee6006-c320-4749-b534-71e37e88ccdb" providerId="ADAL" clId="{A372B46F-FC7E-45ED-8164-834097019FDA}" dt="2019-07-04T12:29:10.062" v="4758" actId="1076"/>
        <pc:sldMkLst>
          <pc:docMk/>
          <pc:sldMk cId="47788732" sldId="1367"/>
        </pc:sldMkLst>
        <pc:spChg chg="mod">
          <ac:chgData name="KimBongSang" userId="c8ee6006-c320-4749-b534-71e37e88ccdb" providerId="ADAL" clId="{A372B46F-FC7E-45ED-8164-834097019FDA}" dt="2019-07-04T10:05:08.207" v="1269" actId="20577"/>
          <ac:spMkLst>
            <pc:docMk/>
            <pc:sldMk cId="47788732" sldId="1367"/>
            <ac:spMk id="2" creationId="{F5F63D42-1E06-4A5B-9AAA-45F95E0B04D0}"/>
          </ac:spMkLst>
        </pc:spChg>
        <pc:spChg chg="mod">
          <ac:chgData name="KimBongSang" userId="c8ee6006-c320-4749-b534-71e37e88ccdb" providerId="ADAL" clId="{A372B46F-FC7E-45ED-8164-834097019FDA}" dt="2019-07-04T12:29:01.516" v="4756" actId="20577"/>
          <ac:spMkLst>
            <pc:docMk/>
            <pc:sldMk cId="47788732" sldId="1367"/>
            <ac:spMk id="3" creationId="{08458E5A-D904-4F83-968A-D96BD79BB32E}"/>
          </ac:spMkLst>
        </pc:spChg>
        <pc:spChg chg="del">
          <ac:chgData name="KimBongSang" userId="c8ee6006-c320-4749-b534-71e37e88ccdb" providerId="ADAL" clId="{A372B46F-FC7E-45ED-8164-834097019FDA}" dt="2019-07-04T08:39:58.560" v="694" actId="478"/>
          <ac:spMkLst>
            <pc:docMk/>
            <pc:sldMk cId="47788732" sldId="1367"/>
            <ac:spMk id="4" creationId="{2F428485-4FC9-4188-8F59-60E8826E3014}"/>
          </ac:spMkLst>
        </pc:spChg>
        <pc:spChg chg="add mod">
          <ac:chgData name="KimBongSang" userId="c8ee6006-c320-4749-b534-71e37e88ccdb" providerId="ADAL" clId="{A372B46F-FC7E-45ED-8164-834097019FDA}" dt="2019-07-04T10:17:37.118" v="1524" actId="1037"/>
          <ac:spMkLst>
            <pc:docMk/>
            <pc:sldMk cId="47788732" sldId="1367"/>
            <ac:spMk id="4" creationId="{68B4991D-9E70-4B7E-B0BC-6D7F6F1176C3}"/>
          </ac:spMkLst>
        </pc:spChg>
        <pc:spChg chg="del">
          <ac:chgData name="KimBongSang" userId="c8ee6006-c320-4749-b534-71e37e88ccdb" providerId="ADAL" clId="{A372B46F-FC7E-45ED-8164-834097019FDA}" dt="2019-07-04T08:39:55.644" v="693" actId="478"/>
          <ac:spMkLst>
            <pc:docMk/>
            <pc:sldMk cId="47788732" sldId="1367"/>
            <ac:spMk id="5" creationId="{11DD9DDF-4990-4552-9EF1-208EBBD1F668}"/>
          </ac:spMkLst>
        </pc:spChg>
        <pc:spChg chg="add mod">
          <ac:chgData name="KimBongSang" userId="c8ee6006-c320-4749-b534-71e37e88ccdb" providerId="ADAL" clId="{A372B46F-FC7E-45ED-8164-834097019FDA}" dt="2019-07-04T10:17:42.221" v="1526" actId="1076"/>
          <ac:spMkLst>
            <pc:docMk/>
            <pc:sldMk cId="47788732" sldId="1367"/>
            <ac:spMk id="5" creationId="{AB4FB5A5-EBAE-4065-A256-1D3E9E404C4B}"/>
          </ac:spMkLst>
        </pc:spChg>
        <pc:spChg chg="add mod">
          <ac:chgData name="KimBongSang" userId="c8ee6006-c320-4749-b534-71e37e88ccdb" providerId="ADAL" clId="{A372B46F-FC7E-45ED-8164-834097019FDA}" dt="2019-07-04T12:29:06.630" v="4757" actId="1076"/>
          <ac:spMkLst>
            <pc:docMk/>
            <pc:sldMk cId="47788732" sldId="1367"/>
            <ac:spMk id="6" creationId="{52153FEE-BB22-432F-B525-6BEBB265316A}"/>
          </ac:spMkLst>
        </pc:spChg>
        <pc:spChg chg="del">
          <ac:chgData name="KimBongSang" userId="c8ee6006-c320-4749-b534-71e37e88ccdb" providerId="ADAL" clId="{A372B46F-FC7E-45ED-8164-834097019FDA}" dt="2019-07-04T08:40:01.654" v="695" actId="478"/>
          <ac:spMkLst>
            <pc:docMk/>
            <pc:sldMk cId="47788732" sldId="1367"/>
            <ac:spMk id="6" creationId="{B7CEBF9B-46AD-4A56-9ED1-D256C65AEAC2}"/>
          </ac:spMkLst>
        </pc:spChg>
        <pc:spChg chg="add mod">
          <ac:chgData name="KimBongSang" userId="c8ee6006-c320-4749-b534-71e37e88ccdb" providerId="ADAL" clId="{A372B46F-FC7E-45ED-8164-834097019FDA}" dt="2019-07-04T12:29:10.062" v="4758" actId="1076"/>
          <ac:spMkLst>
            <pc:docMk/>
            <pc:sldMk cId="47788732" sldId="1367"/>
            <ac:spMk id="7" creationId="{48CA2EC5-C07E-4EE8-A7B2-758FB63FB923}"/>
          </ac:spMkLst>
        </pc:spChg>
      </pc:sldChg>
      <pc:sldChg chg="addSp delSp modSp modNotesTx">
        <pc:chgData name="KimBongSang" userId="c8ee6006-c320-4749-b534-71e37e88ccdb" providerId="ADAL" clId="{A372B46F-FC7E-45ED-8164-834097019FDA}" dt="2019-07-04T12:10:50.103" v="3776" actId="20577"/>
        <pc:sldMkLst>
          <pc:docMk/>
          <pc:sldMk cId="2482924619" sldId="1368"/>
        </pc:sldMkLst>
        <pc:spChg chg="mod">
          <ac:chgData name="KimBongSang" userId="c8ee6006-c320-4749-b534-71e37e88ccdb" providerId="ADAL" clId="{A372B46F-FC7E-45ED-8164-834097019FDA}" dt="2019-07-04T12:10:42.507" v="3755" actId="20577"/>
          <ac:spMkLst>
            <pc:docMk/>
            <pc:sldMk cId="2482924619" sldId="1368"/>
            <ac:spMk id="2" creationId="{F5F63D42-1E06-4A5B-9AAA-45F95E0B04D0}"/>
          </ac:spMkLst>
        </pc:spChg>
        <pc:spChg chg="mod">
          <ac:chgData name="KimBongSang" userId="c8ee6006-c320-4749-b534-71e37e88ccdb" providerId="ADAL" clId="{A372B46F-FC7E-45ED-8164-834097019FDA}" dt="2019-07-04T12:10:50.103" v="3776" actId="20577"/>
          <ac:spMkLst>
            <pc:docMk/>
            <pc:sldMk cId="2482924619" sldId="1368"/>
            <ac:spMk id="3" creationId="{08458E5A-D904-4F83-968A-D96BD79BB32E}"/>
          </ac:spMkLst>
        </pc:spChg>
        <pc:spChg chg="del">
          <ac:chgData name="KimBongSang" userId="c8ee6006-c320-4749-b534-71e37e88ccdb" providerId="ADAL" clId="{A372B46F-FC7E-45ED-8164-834097019FDA}" dt="2019-07-04T10:25:57.525" v="1603" actId="478"/>
          <ac:spMkLst>
            <pc:docMk/>
            <pc:sldMk cId="2482924619" sldId="1368"/>
            <ac:spMk id="4" creationId="{790B275E-9DA6-43BD-B6D8-D63CD3A21B89}"/>
          </ac:spMkLst>
        </pc:spChg>
        <pc:spChg chg="del">
          <ac:chgData name="KimBongSang" userId="c8ee6006-c320-4749-b534-71e37e88ccdb" providerId="ADAL" clId="{A372B46F-FC7E-45ED-8164-834097019FDA}" dt="2019-07-04T10:25:56.986" v="1602" actId="478"/>
          <ac:spMkLst>
            <pc:docMk/>
            <pc:sldMk cId="2482924619" sldId="1368"/>
            <ac:spMk id="5" creationId="{B5619CB3-E1D7-46BD-9AE6-8FA18AADBA4F}"/>
          </ac:spMkLst>
        </pc:spChg>
        <pc:picChg chg="add mod">
          <ac:chgData name="KimBongSang" userId="c8ee6006-c320-4749-b534-71e37e88ccdb" providerId="ADAL" clId="{A372B46F-FC7E-45ED-8164-834097019FDA}" dt="2019-07-04T10:41:13.038" v="2036" actId="1076"/>
          <ac:picMkLst>
            <pc:docMk/>
            <pc:sldMk cId="2482924619" sldId="1368"/>
            <ac:picMk id="6" creationId="{20A527C7-DEA5-471E-8E85-593A42CC823D}"/>
          </ac:picMkLst>
        </pc:picChg>
      </pc:sldChg>
      <pc:sldChg chg="del">
        <pc:chgData name="KimBongSang" userId="c8ee6006-c320-4749-b534-71e37e88ccdb" providerId="ADAL" clId="{A372B46F-FC7E-45ED-8164-834097019FDA}" dt="2019-07-04T11:39:52.840" v="2669" actId="2696"/>
        <pc:sldMkLst>
          <pc:docMk/>
          <pc:sldMk cId="173068851" sldId="1369"/>
        </pc:sldMkLst>
      </pc:sldChg>
      <pc:sldChg chg="del">
        <pc:chgData name="KimBongSang" userId="c8ee6006-c320-4749-b534-71e37e88ccdb" providerId="ADAL" clId="{A372B46F-FC7E-45ED-8164-834097019FDA}" dt="2019-07-04T11:39:55.029" v="2671" actId="2696"/>
        <pc:sldMkLst>
          <pc:docMk/>
          <pc:sldMk cId="1319519144" sldId="1370"/>
        </pc:sldMkLst>
      </pc:sldChg>
      <pc:sldChg chg="del">
        <pc:chgData name="KimBongSang" userId="c8ee6006-c320-4749-b534-71e37e88ccdb" providerId="ADAL" clId="{A372B46F-FC7E-45ED-8164-834097019FDA}" dt="2019-07-04T11:39:53.944" v="2670" actId="2696"/>
        <pc:sldMkLst>
          <pc:docMk/>
          <pc:sldMk cId="3944772007" sldId="1371"/>
        </pc:sldMkLst>
      </pc:sldChg>
      <pc:sldChg chg="del">
        <pc:chgData name="KimBongSang" userId="c8ee6006-c320-4749-b534-71e37e88ccdb" providerId="ADAL" clId="{A372B46F-FC7E-45ED-8164-834097019FDA}" dt="2019-07-04T11:39:56.155" v="2672" actId="2696"/>
        <pc:sldMkLst>
          <pc:docMk/>
          <pc:sldMk cId="518458584" sldId="1372"/>
        </pc:sldMkLst>
      </pc:sldChg>
      <pc:sldChg chg="del">
        <pc:chgData name="KimBongSang" userId="c8ee6006-c320-4749-b534-71e37e88ccdb" providerId="ADAL" clId="{A372B46F-FC7E-45ED-8164-834097019FDA}" dt="2019-07-04T11:40:02.045" v="2678" actId="2696"/>
        <pc:sldMkLst>
          <pc:docMk/>
          <pc:sldMk cId="2688293818" sldId="1373"/>
        </pc:sldMkLst>
      </pc:sldChg>
      <pc:sldChg chg="del">
        <pc:chgData name="KimBongSang" userId="c8ee6006-c320-4749-b534-71e37e88ccdb" providerId="ADAL" clId="{A372B46F-FC7E-45ED-8164-834097019FDA}" dt="2019-07-04T11:40:02.859" v="2679" actId="2696"/>
        <pc:sldMkLst>
          <pc:docMk/>
          <pc:sldMk cId="3043873115" sldId="1374"/>
        </pc:sldMkLst>
      </pc:sldChg>
      <pc:sldChg chg="del">
        <pc:chgData name="KimBongSang" userId="c8ee6006-c320-4749-b534-71e37e88ccdb" providerId="ADAL" clId="{A372B46F-FC7E-45ED-8164-834097019FDA}" dt="2019-07-04T11:40:03.653" v="2680" actId="2696"/>
        <pc:sldMkLst>
          <pc:docMk/>
          <pc:sldMk cId="3766043571" sldId="1375"/>
        </pc:sldMkLst>
      </pc:sldChg>
      <pc:sldChg chg="del">
        <pc:chgData name="KimBongSang" userId="c8ee6006-c320-4749-b534-71e37e88ccdb" providerId="ADAL" clId="{A372B46F-FC7E-45ED-8164-834097019FDA}" dt="2019-07-04T11:39:57.047" v="2673" actId="2696"/>
        <pc:sldMkLst>
          <pc:docMk/>
          <pc:sldMk cId="1480538858" sldId="1376"/>
        </pc:sldMkLst>
      </pc:sldChg>
      <pc:sldChg chg="del">
        <pc:chgData name="KimBongSang" userId="c8ee6006-c320-4749-b534-71e37e88ccdb" providerId="ADAL" clId="{A372B46F-FC7E-45ED-8164-834097019FDA}" dt="2019-07-04T11:40:01.207" v="2677" actId="2696"/>
        <pc:sldMkLst>
          <pc:docMk/>
          <pc:sldMk cId="3861237016" sldId="1377"/>
        </pc:sldMkLst>
      </pc:sldChg>
      <pc:sldChg chg="del">
        <pc:chgData name="KimBongSang" userId="c8ee6006-c320-4749-b534-71e37e88ccdb" providerId="ADAL" clId="{A372B46F-FC7E-45ED-8164-834097019FDA}" dt="2019-07-04T11:39:59.297" v="2675" actId="2696"/>
        <pc:sldMkLst>
          <pc:docMk/>
          <pc:sldMk cId="2907234814" sldId="1380"/>
        </pc:sldMkLst>
      </pc:sldChg>
      <pc:sldChg chg="del">
        <pc:chgData name="KimBongSang" userId="c8ee6006-c320-4749-b534-71e37e88ccdb" providerId="ADAL" clId="{A372B46F-FC7E-45ED-8164-834097019FDA}" dt="2019-07-04T11:39:57.985" v="2674" actId="2696"/>
        <pc:sldMkLst>
          <pc:docMk/>
          <pc:sldMk cId="3619757013" sldId="1383"/>
        </pc:sldMkLst>
      </pc:sldChg>
      <pc:sldChg chg="del">
        <pc:chgData name="KimBongSang" userId="c8ee6006-c320-4749-b534-71e37e88ccdb" providerId="ADAL" clId="{A372B46F-FC7E-45ED-8164-834097019FDA}" dt="2019-07-04T11:40:00.233" v="2676" actId="2696"/>
        <pc:sldMkLst>
          <pc:docMk/>
          <pc:sldMk cId="312144940" sldId="1384"/>
        </pc:sldMkLst>
      </pc:sldChg>
      <pc:sldChg chg="del">
        <pc:chgData name="KimBongSang" userId="c8ee6006-c320-4749-b534-71e37e88ccdb" providerId="ADAL" clId="{A372B46F-FC7E-45ED-8164-834097019FDA}" dt="2019-07-04T11:40:06.045" v="2681" actId="2696"/>
        <pc:sldMkLst>
          <pc:docMk/>
          <pc:sldMk cId="2360553392" sldId="1385"/>
        </pc:sldMkLst>
      </pc:sldChg>
      <pc:sldChg chg="modSp add del">
        <pc:chgData name="KimBongSang" userId="c8ee6006-c320-4749-b534-71e37e88ccdb" providerId="ADAL" clId="{A372B46F-FC7E-45ED-8164-834097019FDA}" dt="2019-07-04T10:47:47.493" v="2293" actId="2696"/>
        <pc:sldMkLst>
          <pc:docMk/>
          <pc:sldMk cId="1560427835" sldId="1386"/>
        </pc:sldMkLst>
        <pc:spChg chg="mod">
          <ac:chgData name="KimBongSang" userId="c8ee6006-c320-4749-b534-71e37e88ccdb" providerId="ADAL" clId="{A372B46F-FC7E-45ED-8164-834097019FDA}" dt="2019-07-04T08:36:28.617" v="659"/>
          <ac:spMkLst>
            <pc:docMk/>
            <pc:sldMk cId="1560427835" sldId="1386"/>
            <ac:spMk id="3" creationId="{76A2C441-517F-450A-A437-5A34F2F7B7E1}"/>
          </ac:spMkLst>
        </pc:spChg>
      </pc:sldChg>
      <pc:sldChg chg="add del">
        <pc:chgData name="KimBongSang" userId="c8ee6006-c320-4749-b534-71e37e88ccdb" providerId="ADAL" clId="{A372B46F-FC7E-45ED-8164-834097019FDA}" dt="2019-07-04T08:34:45.655" v="133" actId="2696"/>
        <pc:sldMkLst>
          <pc:docMk/>
          <pc:sldMk cId="3288546974" sldId="1386"/>
        </pc:sldMkLst>
      </pc:sldChg>
      <pc:sldChg chg="modSp add">
        <pc:chgData name="KimBongSang" userId="c8ee6006-c320-4749-b534-71e37e88ccdb" providerId="ADAL" clId="{A372B46F-FC7E-45ED-8164-834097019FDA}" dt="2019-07-04T12:19:12.840" v="4403" actId="20577"/>
        <pc:sldMkLst>
          <pc:docMk/>
          <pc:sldMk cId="3739733913" sldId="1386"/>
        </pc:sldMkLst>
        <pc:spChg chg="mod">
          <ac:chgData name="KimBongSang" userId="c8ee6006-c320-4749-b534-71e37e88ccdb" providerId="ADAL" clId="{A372B46F-FC7E-45ED-8164-834097019FDA}" dt="2019-07-04T11:24:45.596" v="2312" actId="20577"/>
          <ac:spMkLst>
            <pc:docMk/>
            <pc:sldMk cId="3739733913" sldId="1386"/>
            <ac:spMk id="2" creationId="{D479E31B-A679-4AE2-A74F-D35A39E82A40}"/>
          </ac:spMkLst>
        </pc:spChg>
        <pc:spChg chg="mod">
          <ac:chgData name="KimBongSang" userId="c8ee6006-c320-4749-b534-71e37e88ccdb" providerId="ADAL" clId="{A372B46F-FC7E-45ED-8164-834097019FDA}" dt="2019-07-04T12:19:12.840" v="4403" actId="20577"/>
          <ac:spMkLst>
            <pc:docMk/>
            <pc:sldMk cId="3739733913" sldId="1386"/>
            <ac:spMk id="3" creationId="{76A2C441-517F-450A-A437-5A34F2F7B7E1}"/>
          </ac:spMkLst>
        </pc:spChg>
      </pc:sldChg>
      <pc:sldChg chg="add del">
        <pc:chgData name="KimBongSang" userId="c8ee6006-c320-4749-b534-71e37e88ccdb" providerId="ADAL" clId="{A372B46F-FC7E-45ED-8164-834097019FDA}" dt="2019-07-04T11:39:49.895" v="2668" actId="2696"/>
        <pc:sldMkLst>
          <pc:docMk/>
          <pc:sldMk cId="2968555301" sldId="1387"/>
        </pc:sldMkLst>
      </pc:sldChg>
      <pc:sldChg chg="addSp modSp add ord">
        <pc:chgData name="KimBongSang" userId="c8ee6006-c320-4749-b534-71e37e88ccdb" providerId="ADAL" clId="{A372B46F-FC7E-45ED-8164-834097019FDA}" dt="2019-07-04T12:28:25.789" v="4753" actId="20577"/>
        <pc:sldMkLst>
          <pc:docMk/>
          <pc:sldMk cId="338106087" sldId="1388"/>
        </pc:sldMkLst>
        <pc:spChg chg="mod">
          <ac:chgData name="KimBongSang" userId="c8ee6006-c320-4749-b534-71e37e88ccdb" providerId="ADAL" clId="{A372B46F-FC7E-45ED-8164-834097019FDA}" dt="2019-07-04T10:42:34.538" v="2083" actId="20577"/>
          <ac:spMkLst>
            <pc:docMk/>
            <pc:sldMk cId="338106087" sldId="1388"/>
            <ac:spMk id="2" creationId="{F5F63D42-1E06-4A5B-9AAA-45F95E0B04D0}"/>
          </ac:spMkLst>
        </pc:spChg>
        <pc:spChg chg="mod">
          <ac:chgData name="KimBongSang" userId="c8ee6006-c320-4749-b534-71e37e88ccdb" providerId="ADAL" clId="{A372B46F-FC7E-45ED-8164-834097019FDA}" dt="2019-07-04T12:28:25.789" v="4753" actId="20577"/>
          <ac:spMkLst>
            <pc:docMk/>
            <pc:sldMk cId="338106087" sldId="1388"/>
            <ac:spMk id="3" creationId="{08458E5A-D904-4F83-968A-D96BD79BB32E}"/>
          </ac:spMkLst>
        </pc:spChg>
        <pc:picChg chg="add mod">
          <ac:chgData name="KimBongSang" userId="c8ee6006-c320-4749-b534-71e37e88ccdb" providerId="ADAL" clId="{A372B46F-FC7E-45ED-8164-834097019FDA}" dt="2019-07-04T12:23:10.979" v="4537" actId="1036"/>
          <ac:picMkLst>
            <pc:docMk/>
            <pc:sldMk cId="338106087" sldId="1388"/>
            <ac:picMk id="1026" creationId="{50C10B8A-F2EF-4397-86A7-283700D2D597}"/>
          </ac:picMkLst>
        </pc:picChg>
      </pc:sldChg>
      <pc:sldChg chg="addSp modSp add">
        <pc:chgData name="KimBongSang" userId="c8ee6006-c320-4749-b534-71e37e88ccdb" providerId="ADAL" clId="{A372B46F-FC7E-45ED-8164-834097019FDA}" dt="2019-07-04T11:34:27.551" v="2562" actId="20577"/>
        <pc:sldMkLst>
          <pc:docMk/>
          <pc:sldMk cId="2239232316" sldId="1389"/>
        </pc:sldMkLst>
        <pc:spChg chg="mod">
          <ac:chgData name="KimBongSang" userId="c8ee6006-c320-4749-b534-71e37e88ccdb" providerId="ADAL" clId="{A372B46F-FC7E-45ED-8164-834097019FDA}" dt="2019-07-04T11:24:39.447" v="2306" actId="6549"/>
          <ac:spMkLst>
            <pc:docMk/>
            <pc:sldMk cId="2239232316" sldId="1389"/>
            <ac:spMk id="2" creationId="{F5F63D42-1E06-4A5B-9AAA-45F95E0B04D0}"/>
          </ac:spMkLst>
        </pc:spChg>
        <pc:spChg chg="mod">
          <ac:chgData name="KimBongSang" userId="c8ee6006-c320-4749-b534-71e37e88ccdb" providerId="ADAL" clId="{A372B46F-FC7E-45ED-8164-834097019FDA}" dt="2019-07-04T11:34:27.551" v="2562" actId="20577"/>
          <ac:spMkLst>
            <pc:docMk/>
            <pc:sldMk cId="2239232316" sldId="1389"/>
            <ac:spMk id="3" creationId="{08458E5A-D904-4F83-968A-D96BD79BB32E}"/>
          </ac:spMkLst>
        </pc:spChg>
        <pc:picChg chg="add mod">
          <ac:chgData name="KimBongSang" userId="c8ee6006-c320-4749-b534-71e37e88ccdb" providerId="ADAL" clId="{A372B46F-FC7E-45ED-8164-834097019FDA}" dt="2019-07-04T10:47:04.020" v="2273" actId="1076"/>
          <ac:picMkLst>
            <pc:docMk/>
            <pc:sldMk cId="2239232316" sldId="1389"/>
            <ac:picMk id="1026" creationId="{10C0BC41-E8F1-4660-8C3A-FE406D719765}"/>
          </ac:picMkLst>
        </pc:picChg>
      </pc:sldChg>
      <pc:sldChg chg="addSp delSp modSp add">
        <pc:chgData name="KimBongSang" userId="c8ee6006-c320-4749-b534-71e37e88ccdb" providerId="ADAL" clId="{A372B46F-FC7E-45ED-8164-834097019FDA}" dt="2019-07-04T12:11:22.288" v="3779" actId="27309"/>
        <pc:sldMkLst>
          <pc:docMk/>
          <pc:sldMk cId="1208485303" sldId="1390"/>
        </pc:sldMkLst>
        <pc:spChg chg="mod">
          <ac:chgData name="KimBongSang" userId="c8ee6006-c320-4749-b534-71e37e88ccdb" providerId="ADAL" clId="{A372B46F-FC7E-45ED-8164-834097019FDA}" dt="2019-07-04T10:34:15.702" v="1821" actId="20577"/>
          <ac:spMkLst>
            <pc:docMk/>
            <pc:sldMk cId="1208485303" sldId="1390"/>
            <ac:spMk id="2" creationId="{F5F63D42-1E06-4A5B-9AAA-45F95E0B04D0}"/>
          </ac:spMkLst>
        </pc:spChg>
        <pc:spChg chg="mod">
          <ac:chgData name="KimBongSang" userId="c8ee6006-c320-4749-b534-71e37e88ccdb" providerId="ADAL" clId="{A372B46F-FC7E-45ED-8164-834097019FDA}" dt="2019-07-04T12:08:26.873" v="3744" actId="20577"/>
          <ac:spMkLst>
            <pc:docMk/>
            <pc:sldMk cId="1208485303" sldId="1390"/>
            <ac:spMk id="3" creationId="{08458E5A-D904-4F83-968A-D96BD79BB32E}"/>
          </ac:spMkLst>
        </pc:spChg>
        <pc:spChg chg="del">
          <ac:chgData name="KimBongSang" userId="c8ee6006-c320-4749-b534-71e37e88ccdb" providerId="ADAL" clId="{A372B46F-FC7E-45ED-8164-834097019FDA}" dt="2019-07-04T10:41:46.390" v="2037" actId="478"/>
          <ac:spMkLst>
            <pc:docMk/>
            <pc:sldMk cId="1208485303" sldId="1390"/>
            <ac:spMk id="4" creationId="{68B4991D-9E70-4B7E-B0BC-6D7F6F1176C3}"/>
          </ac:spMkLst>
        </pc:spChg>
        <pc:spChg chg="del">
          <ac:chgData name="KimBongSang" userId="c8ee6006-c320-4749-b534-71e37e88ccdb" providerId="ADAL" clId="{A372B46F-FC7E-45ED-8164-834097019FDA}" dt="2019-07-04T10:41:46.723" v="2038" actId="478"/>
          <ac:spMkLst>
            <pc:docMk/>
            <pc:sldMk cId="1208485303" sldId="1390"/>
            <ac:spMk id="5" creationId="{AB4FB5A5-EBAE-4065-A256-1D3E9E404C4B}"/>
          </ac:spMkLst>
        </pc:spChg>
        <pc:spChg chg="del">
          <ac:chgData name="KimBongSang" userId="c8ee6006-c320-4749-b534-71e37e88ccdb" providerId="ADAL" clId="{A372B46F-FC7E-45ED-8164-834097019FDA}" dt="2019-07-04T10:41:47.799" v="2039" actId="478"/>
          <ac:spMkLst>
            <pc:docMk/>
            <pc:sldMk cId="1208485303" sldId="1390"/>
            <ac:spMk id="6" creationId="{52153FEE-BB22-432F-B525-6BEBB265316A}"/>
          </ac:spMkLst>
        </pc:spChg>
        <pc:spChg chg="del mod">
          <ac:chgData name="KimBongSang" userId="c8ee6006-c320-4749-b534-71e37e88ccdb" providerId="ADAL" clId="{A372B46F-FC7E-45ED-8164-834097019FDA}" dt="2019-07-04T10:41:50.131" v="2042" actId="478"/>
          <ac:spMkLst>
            <pc:docMk/>
            <pc:sldMk cId="1208485303" sldId="1390"/>
            <ac:spMk id="7" creationId="{48CA2EC5-C07E-4EE8-A7B2-758FB63FB923}"/>
          </ac:spMkLst>
        </pc:spChg>
        <pc:graphicFrameChg chg="add del modGraphic">
          <ac:chgData name="KimBongSang" userId="c8ee6006-c320-4749-b534-71e37e88ccdb" providerId="ADAL" clId="{A372B46F-FC7E-45ED-8164-834097019FDA}" dt="2019-07-04T12:11:22.288" v="3779" actId="27309"/>
          <ac:graphicFrameMkLst>
            <pc:docMk/>
            <pc:sldMk cId="1208485303" sldId="1390"/>
            <ac:graphicFrameMk id="6" creationId="{687C05BD-7B67-43FB-A320-8D0837BE60EC}"/>
          </ac:graphicFrameMkLst>
        </pc:graphicFrameChg>
        <pc:picChg chg="add mod">
          <ac:chgData name="KimBongSang" userId="c8ee6006-c320-4749-b534-71e37e88ccdb" providerId="ADAL" clId="{A372B46F-FC7E-45ED-8164-834097019FDA}" dt="2019-07-04T12:00:29.211" v="3399" actId="1076"/>
          <ac:picMkLst>
            <pc:docMk/>
            <pc:sldMk cId="1208485303" sldId="1390"/>
            <ac:picMk id="4" creationId="{2C62CABB-4DF0-4913-BF9B-A58BB61C6743}"/>
          </ac:picMkLst>
        </pc:picChg>
      </pc:sldChg>
      <pc:sldChg chg="delSp modSp add ord">
        <pc:chgData name="KimBongSang" userId="c8ee6006-c320-4749-b534-71e37e88ccdb" providerId="ADAL" clId="{A372B46F-FC7E-45ED-8164-834097019FDA}" dt="2019-07-04T12:17:05.527" v="4299"/>
        <pc:sldMkLst>
          <pc:docMk/>
          <pc:sldMk cId="480253426" sldId="1391"/>
        </pc:sldMkLst>
        <pc:spChg chg="mod">
          <ac:chgData name="KimBongSang" userId="c8ee6006-c320-4749-b534-71e37e88ccdb" providerId="ADAL" clId="{A372B46F-FC7E-45ED-8164-834097019FDA}" dt="2019-07-04T12:17:05.527" v="4299"/>
          <ac:spMkLst>
            <pc:docMk/>
            <pc:sldMk cId="480253426" sldId="1391"/>
            <ac:spMk id="3" creationId="{08458E5A-D904-4F83-968A-D96BD79BB32E}"/>
          </ac:spMkLst>
        </pc:spChg>
        <pc:picChg chg="del">
          <ac:chgData name="KimBongSang" userId="c8ee6006-c320-4749-b534-71e37e88ccdb" providerId="ADAL" clId="{A372B46F-FC7E-45ED-8164-834097019FDA}" dt="2019-07-04T11:24:50.205" v="2314" actId="478"/>
          <ac:picMkLst>
            <pc:docMk/>
            <pc:sldMk cId="480253426" sldId="1391"/>
            <ac:picMk id="1026" creationId="{10C0BC41-E8F1-4660-8C3A-FE406D719765}"/>
          </ac:picMkLst>
        </pc:picChg>
      </pc:sldChg>
      <pc:sldChg chg="delSp modSp add del">
        <pc:chgData name="KimBongSang" userId="c8ee6006-c320-4749-b534-71e37e88ccdb" providerId="ADAL" clId="{A372B46F-FC7E-45ED-8164-834097019FDA}" dt="2019-07-04T10:45:30.501" v="2266" actId="2696"/>
        <pc:sldMkLst>
          <pc:docMk/>
          <pc:sldMk cId="1211729212" sldId="1391"/>
        </pc:sldMkLst>
        <pc:spChg chg="mod">
          <ac:chgData name="KimBongSang" userId="c8ee6006-c320-4749-b534-71e37e88ccdb" providerId="ADAL" clId="{A372B46F-FC7E-45ED-8164-834097019FDA}" dt="2019-07-04T10:45:26.184" v="2265" actId="20577"/>
          <ac:spMkLst>
            <pc:docMk/>
            <pc:sldMk cId="1211729212" sldId="1391"/>
            <ac:spMk id="3" creationId="{08458E5A-D904-4F83-968A-D96BD79BB32E}"/>
          </ac:spMkLst>
        </pc:spChg>
        <pc:spChg chg="del">
          <ac:chgData name="KimBongSang" userId="c8ee6006-c320-4749-b534-71e37e88ccdb" providerId="ADAL" clId="{A372B46F-FC7E-45ED-8164-834097019FDA}" dt="2019-07-04T10:45:01.273" v="2190" actId="478"/>
          <ac:spMkLst>
            <pc:docMk/>
            <pc:sldMk cId="1211729212" sldId="1391"/>
            <ac:spMk id="4" creationId="{68B4991D-9E70-4B7E-B0BC-6D7F6F1176C3}"/>
          </ac:spMkLst>
        </pc:spChg>
        <pc:spChg chg="del mod">
          <ac:chgData name="KimBongSang" userId="c8ee6006-c320-4749-b534-71e37e88ccdb" providerId="ADAL" clId="{A372B46F-FC7E-45ED-8164-834097019FDA}" dt="2019-07-04T10:45:02.759" v="2192" actId="478"/>
          <ac:spMkLst>
            <pc:docMk/>
            <pc:sldMk cId="1211729212" sldId="1391"/>
            <ac:spMk id="5" creationId="{AB4FB5A5-EBAE-4065-A256-1D3E9E404C4B}"/>
          </ac:spMkLst>
        </pc:spChg>
        <pc:spChg chg="del">
          <ac:chgData name="KimBongSang" userId="c8ee6006-c320-4749-b534-71e37e88ccdb" providerId="ADAL" clId="{A372B46F-FC7E-45ED-8164-834097019FDA}" dt="2019-07-04T10:45:03.579" v="2193" actId="478"/>
          <ac:spMkLst>
            <pc:docMk/>
            <pc:sldMk cId="1211729212" sldId="1391"/>
            <ac:spMk id="6" creationId="{52153FEE-BB22-432F-B525-6BEBB265316A}"/>
          </ac:spMkLst>
        </pc:spChg>
        <pc:spChg chg="del">
          <ac:chgData name="KimBongSang" userId="c8ee6006-c320-4749-b534-71e37e88ccdb" providerId="ADAL" clId="{A372B46F-FC7E-45ED-8164-834097019FDA}" dt="2019-07-04T10:45:04.199" v="2194" actId="478"/>
          <ac:spMkLst>
            <pc:docMk/>
            <pc:sldMk cId="1211729212" sldId="1391"/>
            <ac:spMk id="7" creationId="{48CA2EC5-C07E-4EE8-A7B2-758FB63FB923}"/>
          </ac:spMkLst>
        </pc:spChg>
      </pc:sldChg>
      <pc:sldChg chg="modSp add del">
        <pc:chgData name="KimBongSang" userId="c8ee6006-c320-4749-b534-71e37e88ccdb" providerId="ADAL" clId="{A372B46F-FC7E-45ED-8164-834097019FDA}" dt="2019-07-04T12:21:05.436" v="4428" actId="2696"/>
        <pc:sldMkLst>
          <pc:docMk/>
          <pc:sldMk cId="1303738248" sldId="1392"/>
        </pc:sldMkLst>
        <pc:spChg chg="mod">
          <ac:chgData name="KimBongSang" userId="c8ee6006-c320-4749-b534-71e37e88ccdb" providerId="ADAL" clId="{A372B46F-FC7E-45ED-8164-834097019FDA}" dt="2019-07-04T11:33:01.340" v="2529" actId="20577"/>
          <ac:spMkLst>
            <pc:docMk/>
            <pc:sldMk cId="1303738248" sldId="1392"/>
            <ac:spMk id="3" creationId="{08458E5A-D904-4F83-968A-D96BD79BB32E}"/>
          </ac:spMkLst>
        </pc:spChg>
      </pc:sldChg>
      <pc:sldChg chg="addSp modSp add ord">
        <pc:chgData name="KimBongSang" userId="c8ee6006-c320-4749-b534-71e37e88ccdb" providerId="ADAL" clId="{A372B46F-FC7E-45ED-8164-834097019FDA}" dt="2019-07-04T12:07:46.212" v="3738" actId="1076"/>
        <pc:sldMkLst>
          <pc:docMk/>
          <pc:sldMk cId="3799050912" sldId="1393"/>
        </pc:sldMkLst>
        <pc:spChg chg="mod">
          <ac:chgData name="KimBongSang" userId="c8ee6006-c320-4749-b534-71e37e88ccdb" providerId="ADAL" clId="{A372B46F-FC7E-45ED-8164-834097019FDA}" dt="2019-07-04T12:06:58.148" v="3735" actId="115"/>
          <ac:spMkLst>
            <pc:docMk/>
            <pc:sldMk cId="3799050912" sldId="1393"/>
            <ac:spMk id="3" creationId="{08458E5A-D904-4F83-968A-D96BD79BB32E}"/>
          </ac:spMkLst>
        </pc:spChg>
        <pc:picChg chg="add mod">
          <ac:chgData name="KimBongSang" userId="c8ee6006-c320-4749-b534-71e37e88ccdb" providerId="ADAL" clId="{A372B46F-FC7E-45ED-8164-834097019FDA}" dt="2019-07-04T12:07:46.212" v="3738" actId="1076"/>
          <ac:picMkLst>
            <pc:docMk/>
            <pc:sldMk cId="3799050912" sldId="1393"/>
            <ac:picMk id="4" creationId="{2529555D-ECA8-4926-AAD2-6F83DAB35B1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0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05/July/2019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Things to-do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Setup python development env. for Linux/Windows</a:t>
            </a:r>
          </a:p>
          <a:p>
            <a:r>
              <a:rPr lang="en-US" altLang="ko-KR" b="1" dirty="0"/>
              <a:t>Study RL</a:t>
            </a:r>
          </a:p>
          <a:p>
            <a:r>
              <a:rPr lang="en-US" altLang="ko-KR" b="1" dirty="0"/>
              <a:t>Study gym, </a:t>
            </a:r>
            <a:r>
              <a:rPr lang="en-US" altLang="ko-KR" b="1" dirty="0" err="1"/>
              <a:t>tensorflow</a:t>
            </a:r>
            <a:r>
              <a:rPr lang="en-US" altLang="ko-KR" b="1" dirty="0"/>
              <a:t>, </a:t>
            </a:r>
            <a:r>
              <a:rPr lang="en-US" altLang="ko-KR" b="1" dirty="0" err="1"/>
              <a:t>pytorch</a:t>
            </a:r>
            <a:r>
              <a:rPr lang="en-US" altLang="ko-KR" b="1" dirty="0"/>
              <a:t> in </a:t>
            </a:r>
            <a:r>
              <a:rPr lang="en-US" altLang="ko-KR" b="1" dirty="0" err="1"/>
              <a:t>github</a:t>
            </a:r>
            <a:endParaRPr lang="en-US" altLang="ko-KR" b="1" dirty="0"/>
          </a:p>
          <a:p>
            <a:r>
              <a:rPr lang="en-US" altLang="ko-KR" b="1" dirty="0"/>
              <a:t>Divide </a:t>
            </a:r>
            <a:r>
              <a:rPr lang="en-US" altLang="ko-KR" b="1" dirty="0" err="1"/>
              <a:t>Obective</a:t>
            </a:r>
            <a:r>
              <a:rPr lang="en-US" altLang="ko-KR" b="1" dirty="0"/>
              <a:t> into RL/Env code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Design RL code – MCTS</a:t>
            </a:r>
          </a:p>
          <a:p>
            <a:r>
              <a:rPr lang="en-US" altLang="ko-KR" b="1" dirty="0"/>
              <a:t>Design Env code – Develop UDN and so 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68B4991D-9E70-4B7E-B0BC-6D7F6F1176C3}"/>
              </a:ext>
            </a:extLst>
          </p:cNvPr>
          <p:cNvSpPr/>
          <p:nvPr/>
        </p:nvSpPr>
        <p:spPr>
          <a:xfrm>
            <a:off x="7059866" y="1237022"/>
            <a:ext cx="153908" cy="1469108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FB5A5-EBAE-4065-A256-1D3E9E404C4B}"/>
              </a:ext>
            </a:extLst>
          </p:cNvPr>
          <p:cNvSpPr txBox="1"/>
          <p:nvPr/>
        </p:nvSpPr>
        <p:spPr>
          <a:xfrm>
            <a:off x="7327556" y="1786910"/>
            <a:ext cx="18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What have done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52153FEE-BB22-432F-B525-6BEBB265316A}"/>
              </a:ext>
            </a:extLst>
          </p:cNvPr>
          <p:cNvSpPr/>
          <p:nvPr/>
        </p:nvSpPr>
        <p:spPr>
          <a:xfrm>
            <a:off x="7059866" y="3656194"/>
            <a:ext cx="153908" cy="758828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A2EC5-C07E-4EE8-A7B2-758FB63FB923}"/>
              </a:ext>
            </a:extLst>
          </p:cNvPr>
          <p:cNvSpPr txBox="1"/>
          <p:nvPr/>
        </p:nvSpPr>
        <p:spPr>
          <a:xfrm>
            <a:off x="7327556" y="3850942"/>
            <a:ext cx="18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should be done</a:t>
            </a: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Study RL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DQN</a:t>
            </a:r>
          </a:p>
          <a:p>
            <a:pPr lvl="1"/>
            <a:r>
              <a:rPr lang="en-US" altLang="ko-KR" b="1" dirty="0"/>
              <a:t>Approximate action-value function by deep neural network</a:t>
            </a:r>
          </a:p>
          <a:p>
            <a:pPr lvl="1"/>
            <a:r>
              <a:rPr lang="en-US" altLang="ko-KR" b="1" dirty="0"/>
              <a:t>Update by the gradient of loss function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62CABB-4DF0-4913-BF9B-A58BB61C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63" y="3004108"/>
            <a:ext cx="6248365" cy="31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Study RL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/>
                  <a:t>Actor-Critic</a:t>
                </a:r>
              </a:p>
              <a:p>
                <a:pPr lvl="1"/>
                <a:r>
                  <a:rPr lang="en-US" altLang="ko-KR" b="1" dirty="0"/>
                  <a:t>Actor: update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b="1" dirty="0"/>
                  <a:t> which approximate policy</a:t>
                </a:r>
              </a:p>
              <a:p>
                <a:pPr lvl="1"/>
                <a:r>
                  <a:rPr lang="en-US" altLang="ko-KR" b="1" dirty="0"/>
                  <a:t>Critic: update w which approximate action-value function q(</a:t>
                </a:r>
                <a:r>
                  <a:rPr lang="en-US" altLang="ko-KR" b="1" dirty="0" err="1"/>
                  <a:t>s,a</a:t>
                </a:r>
                <a:r>
                  <a:rPr lang="en-US" altLang="ko-KR" b="1" dirty="0"/>
                  <a:t>)</a:t>
                </a:r>
              </a:p>
              <a:p>
                <a:pPr lvl="1"/>
                <a:r>
                  <a:rPr lang="en-US" altLang="ko-KR" b="1" dirty="0"/>
                  <a:t>Could reduce learning time by approximating q function</a:t>
                </a:r>
              </a:p>
              <a:p>
                <a:pPr lvl="1"/>
                <a:r>
                  <a:rPr lang="en-US" altLang="ko-KR" b="1" dirty="0"/>
                  <a:t>Actor-Critic follows an </a:t>
                </a:r>
                <a:r>
                  <a:rPr lang="en-US" altLang="ko-KR" b="1" u="sng" dirty="0"/>
                  <a:t>approximate</a:t>
                </a:r>
                <a:r>
                  <a:rPr lang="en-US" altLang="ko-KR" b="1" dirty="0"/>
                  <a:t> policy gradient</a:t>
                </a:r>
              </a:p>
              <a:p>
                <a:pPr lvl="1"/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529555D-ECA8-4926-AAD2-6F83DAB3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466" y="3219236"/>
            <a:ext cx="4007068" cy="28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design - MCTS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Monte-Carlo Tree Search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State, visit #, value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MCTS?</a:t>
            </a:r>
          </a:p>
          <a:p>
            <a:pPr lvl="1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come up with RL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with our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 model</a:t>
            </a:r>
          </a:p>
        </p:txBody>
      </p:sp>
      <p:pic>
        <p:nvPicPr>
          <p:cNvPr id="1026" name="Picture 2" descr="mctsì ëí ì´ë¯¸ì§ ê²ìê²°ê³¼">
            <a:extLst>
              <a:ext uri="{FF2B5EF4-FFF2-40B4-BE49-F238E27FC236}">
                <a16:creationId xmlns:a16="http://schemas.microsoft.com/office/drawing/2014/main" id="{50C10B8A-F2EF-4397-86A7-283700D2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6" y="2414425"/>
            <a:ext cx="76962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Initial RL design – MCTS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Pseudo code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A527C7-DEA5-471E-8E85-593A42CC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90" y="1733006"/>
            <a:ext cx="5740712" cy="37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2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MCTS design</a:t>
                </a: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 BS, m UE, distributed in random.</a:t>
                </a: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State: BS on/off, 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ko-KR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on</m:t>
                    </m:r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Action: change BS on/off state, discrete</a:t>
                </a: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Value: SNR,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norm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Optimise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policy – update by backpropagation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25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10C0BC41-E8F1-4660-8C3A-FE406D71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46" y="2300498"/>
            <a:ext cx="5715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23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plan(one month)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Program RL code by </a:t>
                </a:r>
                <a:r>
                  <a:rPr lang="en-US" altLang="ko-KR" dirty="0" err="1"/>
                  <a:t>Tensorflow</a:t>
                </a:r>
                <a:r>
                  <a:rPr lang="en-US" altLang="ko-KR" dirty="0"/>
                  <a:t> Library</a:t>
                </a:r>
              </a:p>
              <a:p>
                <a:r>
                  <a:rPr lang="en-US" altLang="ko-KR" dirty="0"/>
                  <a:t>Apply UDN at our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Environment</a:t>
                </a:r>
              </a:p>
              <a:p>
                <a:pPr lvl="1"/>
                <a:r>
                  <a:rPr lang="en-US" altLang="ko-KR" dirty="0"/>
                  <a:t>Consider </a:t>
                </a:r>
                <a:r>
                  <a:rPr lang="en-US" altLang="ko-KR" dirty="0" err="1"/>
                  <a:t>LoS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NLoS</a:t>
                </a:r>
                <a:r>
                  <a:rPr lang="en-US" altLang="ko-KR" dirty="0"/>
                  <a:t>, Interference</a:t>
                </a:r>
              </a:p>
              <a:p>
                <a:pPr lvl="1"/>
                <a:r>
                  <a:rPr lang="en-US" altLang="ko-KR" dirty="0"/>
                  <a:t>Set BS density for UDN</a:t>
                </a:r>
              </a:p>
              <a:p>
                <a:pPr lvl="1"/>
                <a:r>
                  <a:rPr lang="en-US" altLang="ko-KR" dirty="0"/>
                  <a:t>Update reward</a:t>
                </a:r>
              </a:p>
              <a:p>
                <a:pPr lvl="2"/>
                <a:r>
                  <a:rPr lang="en-US" altLang="ko-KR" dirty="0"/>
                  <a:t>consider Energy Consumption</a:t>
                </a:r>
              </a:p>
              <a:p>
                <a:pPr lvl="2"/>
                <a:r>
                  <a:rPr lang="en-US" altLang="ko-KR" dirty="0"/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Terminal condition - reach at Terminal Node or SNR&lt;threshold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Update RL code for programmed env code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51614</TotalTime>
  <Words>316</Words>
  <Application>Microsoft Office PowerPoint</Application>
  <PresentationFormat>화면 슬라이드 쇼(4:3)</PresentationFormat>
  <Paragraphs>78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Lucida Grande</vt:lpstr>
      <vt:lpstr>Arial</vt:lpstr>
      <vt:lpstr>Calibri</vt:lpstr>
      <vt:lpstr>Cambria Math</vt:lpstr>
      <vt:lpstr>wgroup-release-04-2011-12-14</vt:lpstr>
      <vt:lpstr>Energy efficient UDN design using reinforcement learning</vt:lpstr>
      <vt:lpstr>Things to-do</vt:lpstr>
      <vt:lpstr>Study RL</vt:lpstr>
      <vt:lpstr>Study RL</vt:lpstr>
      <vt:lpstr>RL design - MCTS</vt:lpstr>
      <vt:lpstr>Initial RL design – MCTS</vt:lpstr>
      <vt:lpstr>Future Plan(next week)</vt:lpstr>
      <vt:lpstr>Future Plan(next week)</vt:lpstr>
      <vt:lpstr>Future plan(one month)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3524</cp:revision>
  <cp:lastPrinted>2018-05-16T01:40:32Z</cp:lastPrinted>
  <dcterms:created xsi:type="dcterms:W3CDTF">2011-06-22T20:54:45Z</dcterms:created>
  <dcterms:modified xsi:type="dcterms:W3CDTF">2019-07-04T12:33:25Z</dcterms:modified>
</cp:coreProperties>
</file>