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055" r:id="rId2"/>
    <p:sldId id="1367" r:id="rId3"/>
    <p:sldId id="1390" r:id="rId4"/>
    <p:sldId id="1398" r:id="rId5"/>
    <p:sldId id="1395" r:id="rId6"/>
    <p:sldId id="1396" r:id="rId7"/>
    <p:sldId id="1397" r:id="rId8"/>
    <p:sldId id="1399" r:id="rId9"/>
    <p:sldId id="1391" r:id="rId10"/>
    <p:sldId id="1389" r:id="rId11"/>
    <p:sldId id="1386" r:id="rId12"/>
    <p:sldId id="1202" r:id="rId13"/>
  </p:sldIdLst>
  <p:sldSz cx="9144000" cy="6858000" type="screen4x3"/>
  <p:notesSz cx="6805613" cy="9939338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C" initials="I" lastIdx="27" clrIdx="0">
    <p:extLst>
      <p:ext uri="{19B8F6BF-5375-455C-9EA6-DF929625EA0E}">
        <p15:presenceInfo xmlns:p15="http://schemas.microsoft.com/office/powerpoint/2012/main" userId="ISC" providerId="None"/>
      </p:ext>
    </p:extLst>
  </p:cmAuthor>
  <p:cmAuthor id="2" name="Windows User" initials="W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D70"/>
    <a:srgbClr val="FF7171"/>
    <a:srgbClr val="4476B2"/>
    <a:srgbClr val="E6E6E6"/>
    <a:srgbClr val="FF7979"/>
    <a:srgbClr val="FF5050"/>
    <a:srgbClr val="5974C5"/>
    <a:srgbClr val="B10202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39" autoAdjust="0"/>
  </p:normalViewPr>
  <p:slideViewPr>
    <p:cSldViewPr snapToGrid="0" showGuides="1">
      <p:cViewPr varScale="1">
        <p:scale>
          <a:sx n="94" d="100"/>
          <a:sy n="94" d="100"/>
        </p:scale>
        <p:origin x="2076" y="78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81DB-C454-F848-85FD-7531C4681FA8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021A-BD82-6549-B6F0-C141B99A7573}" type="datetimeFigureOut">
              <a:rPr lang="en-US" smtClean="0"/>
              <a:t>7/18/2019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8F32-8FB8-B84B-82B3-E896E2106C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47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8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0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6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90900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/11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  <p:pic>
        <p:nvPicPr>
          <p:cNvPr id="12" name="Picture 3" descr="Screen Shot 2017-04-17 at 1.43.31 PM.png">
            <a:extLst>
              <a:ext uri="{FF2B5EF4-FFF2-40B4-BE49-F238E27FC236}">
                <a16:creationId xmlns:a16="http://schemas.microsoft.com/office/drawing/2014/main" id="{19B48D76-A340-450A-8CB3-A86630B6F1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650" y="6609416"/>
            <a:ext cx="523681" cy="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8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8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470025"/>
          </a:xfrm>
        </p:spPr>
        <p:txBody>
          <a:bodyPr/>
          <a:lstStyle/>
          <a:p>
            <a:r>
              <a:rPr lang="en-US" altLang="ko-KR" b="1" dirty="0"/>
              <a:t>Energy efficient UDN design using reinforcement learning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BongSang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Kim</a:t>
            </a:r>
          </a:p>
          <a:p>
            <a:r>
              <a:rPr lang="en-US" dirty="0" err="1">
                <a:solidFill>
                  <a:srgbClr val="000000"/>
                </a:solidFill>
              </a:rPr>
              <a:t>JaeHyun</a:t>
            </a:r>
            <a:r>
              <a:rPr lang="en-US" dirty="0">
                <a:solidFill>
                  <a:srgbClr val="000000"/>
                </a:solidFill>
              </a:rPr>
              <a:t> Lee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292" y="5057641"/>
            <a:ext cx="212228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</a:rPr>
              <a:t>19/July/2019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UGRP Meeting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10C0BC41-E8F1-4660-8C3A-FE406D71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46" y="2300498"/>
            <a:ext cx="5715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8C021-381F-4ECD-8331-0A214A1EEC1A}"/>
              </a:ext>
            </a:extLst>
          </p:cNvPr>
          <p:cNvSpPr txBox="1"/>
          <p:nvPr/>
        </p:nvSpPr>
        <p:spPr>
          <a:xfrm>
            <a:off x="6478529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223923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plan(one month)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Program RL code by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Library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Apply UDN at our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Environment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Interference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Set BS density for UDN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Consider all BS state change concurrently 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Update reward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consider Energy Consumption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SNR 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Terminal condition - reach at Terminal Node or SNR &lt;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Update RL code for programmed env code</a:t>
                </a: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2C441-517F-450A-A437-5A34F2F7B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b="0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Questions? 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50888" y="4005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Design Env code</a:t>
            </a:r>
            <a:endParaRPr lang="en-US" altLang="ko-KR" b="1" dirty="0"/>
          </a:p>
          <a:p>
            <a:r>
              <a:rPr lang="en-US" altLang="ko-KR" b="1" dirty="0">
                <a:solidFill>
                  <a:srgbClr val="FF0000"/>
                </a:solidFill>
              </a:rPr>
              <a:t>Design RL code </a:t>
            </a:r>
            <a:r>
              <a:rPr lang="en-US" altLang="ko-KR" b="1" dirty="0"/>
              <a:t>– MCTS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Remodel based on sample library</a:t>
            </a: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marL="800100" lvl="2" indent="0">
              <a:buNone/>
            </a:pP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chemeClr val="tx1"/>
                </a:solidFill>
              </a:rPr>
              <a:t>We decided to mcts.py module instead of using MCTS library </a:t>
            </a:r>
          </a:p>
          <a:p>
            <a:r>
              <a:rPr lang="en-US" altLang="ko-KR" b="1" dirty="0"/>
              <a:t>Make 2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BSposition.csv(information of BS position) create</a:t>
            </a:r>
          </a:p>
        </p:txBody>
      </p:sp>
    </p:spTree>
    <p:extLst>
      <p:ext uri="{BB962C8B-B14F-4D97-AF65-F5344CB8AC3E}">
        <p14:creationId xmlns:p14="http://schemas.microsoft.com/office/powerpoint/2010/main" val="477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Environment model based on gym environment &amp; </a:t>
                </a:r>
                <a:r>
                  <a:rPr lang="en-US" altLang="ko-KR" b="1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lib.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BS on/off [discrete,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</m:t>
                        </m:r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BS on, 𝑖=1, 2, …,n 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Use matrix for describing entire state </a:t>
                </a:r>
                <a:endParaRPr lang="ko-KR" altLang="ko-KR" b="1" i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action change BSs state at the same time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Previous : BS state changed by action in order</a:t>
                </a:r>
              </a:p>
              <a:p>
                <a:pPr lvl="3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is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more significant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ko-KR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in this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1200150" lvl="3" indent="0" latinLnBrk="1">
                  <a:lnSpc>
                    <a:spcPct val="150000"/>
                  </a:lnSpc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  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𝐁𝐒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has priority in backpropagation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We suppose each BS identical, so this model has been discarded.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(Sum of each SNR / Sum of Energy Consumption)</a:t>
                </a:r>
                <a:endParaRPr lang="ko-KR" altLang="ko-K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Environment model</a:t>
            </a:r>
          </a:p>
          <a:p>
            <a:pPr lvl="1"/>
            <a:r>
              <a:rPr lang="en-US" altLang="ko-KR" b="1" i="1" dirty="0">
                <a:solidFill>
                  <a:srgbClr val="FF0000"/>
                </a:solidFill>
              </a:rPr>
              <a:t>16-users and 10-BSs </a:t>
            </a:r>
            <a:r>
              <a:rPr lang="en-US" altLang="ko-KR" b="1" dirty="0"/>
              <a:t>are deployed in the area </a:t>
            </a:r>
          </a:p>
          <a:p>
            <a:pPr lvl="2"/>
            <a:r>
              <a:rPr lang="en-US" altLang="ko-KR" b="1" dirty="0"/>
              <a:t>BS location is PPP</a:t>
            </a:r>
          </a:p>
          <a:p>
            <a:pPr lvl="2"/>
            <a:r>
              <a:rPr lang="en-US" altLang="ko-KR" b="1" dirty="0"/>
              <a:t>User location is uniform distribution which changes every step</a:t>
            </a:r>
          </a:p>
          <a:p>
            <a:pPr lvl="1" latinLnBrk="1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User-BS association rule: nearest BS association</a:t>
            </a:r>
            <a:endParaRPr lang="ko-KR" altLang="ko-KR" b="1" dirty="0">
              <a:solidFill>
                <a:schemeClr val="tx1"/>
              </a:solidFill>
            </a:endParaRPr>
          </a:p>
          <a:p>
            <a:pPr lvl="2"/>
            <a:r>
              <a:rPr lang="ko-KR" altLang="en-US" b="1" dirty="0">
                <a:solidFill>
                  <a:srgbClr val="0000FF"/>
                </a:solidFill>
              </a:rPr>
              <a:t>전원 </a:t>
            </a:r>
            <a:r>
              <a:rPr lang="en-US" altLang="ko-KR" b="1" dirty="0">
                <a:solidFill>
                  <a:srgbClr val="0000FF"/>
                </a:solidFill>
              </a:rPr>
              <a:t>off </a:t>
            </a:r>
            <a:r>
              <a:rPr lang="ko-KR" altLang="en-US" b="1" dirty="0">
                <a:solidFill>
                  <a:srgbClr val="0000FF"/>
                </a:solidFill>
              </a:rPr>
              <a:t>된 </a:t>
            </a:r>
            <a:r>
              <a:rPr lang="en-US" altLang="ko-KR" b="1" dirty="0">
                <a:solidFill>
                  <a:srgbClr val="0000FF"/>
                </a:solidFill>
              </a:rPr>
              <a:t>BS</a:t>
            </a:r>
            <a:r>
              <a:rPr lang="ko-KR" altLang="en-US" b="1" dirty="0">
                <a:solidFill>
                  <a:srgbClr val="0000FF"/>
                </a:solidFill>
              </a:rPr>
              <a:t>와 </a:t>
            </a:r>
            <a:r>
              <a:rPr lang="en-US" altLang="ko-KR" b="1" dirty="0">
                <a:solidFill>
                  <a:srgbClr val="0000FF"/>
                </a:solidFill>
              </a:rPr>
              <a:t>user</a:t>
            </a:r>
            <a:r>
              <a:rPr lang="ko-KR" altLang="en-US" b="1" dirty="0">
                <a:solidFill>
                  <a:srgbClr val="0000FF"/>
                </a:solidFill>
              </a:rPr>
              <a:t>까지의 거리를 </a:t>
            </a:r>
            <a:r>
              <a:rPr lang="en-US" altLang="ko-KR" b="1" dirty="0">
                <a:solidFill>
                  <a:srgbClr val="0000FF"/>
                </a:solidFill>
              </a:rPr>
              <a:t>infinity</a:t>
            </a:r>
            <a:r>
              <a:rPr lang="ko-KR" altLang="en-US" b="1" dirty="0">
                <a:solidFill>
                  <a:srgbClr val="0000FF"/>
                </a:solidFill>
              </a:rPr>
              <a:t>로 하여 </a:t>
            </a:r>
            <a:r>
              <a:rPr lang="en-US" altLang="ko-KR" b="1" dirty="0">
                <a:solidFill>
                  <a:srgbClr val="0000FF"/>
                </a:solidFill>
              </a:rPr>
              <a:t>association</a:t>
            </a:r>
            <a:r>
              <a:rPr lang="ko-KR" altLang="en-US" b="1" dirty="0">
                <a:solidFill>
                  <a:srgbClr val="0000FF"/>
                </a:solidFill>
              </a:rPr>
              <a:t>을 막음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2"/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/>
              <a:t>MCTS model 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Utilize MCTS library on </a:t>
            </a:r>
            <a:r>
              <a:rPr lang="en-US" altLang="ko-KR" b="1" dirty="0" err="1">
                <a:solidFill>
                  <a:schemeClr val="tx1"/>
                </a:solidFill>
              </a:rPr>
              <a:t>Github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2"/>
            <a:r>
              <a:rPr lang="en-US" altLang="ko-KR" b="1" dirty="0">
                <a:solidFill>
                  <a:schemeClr val="tx1"/>
                </a:solidFill>
              </a:rPr>
              <a:t>Most of MCTS libraries are for sequential game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We decided to edit the library for our environment model</a:t>
            </a:r>
          </a:p>
        </p:txBody>
      </p:sp>
    </p:spTree>
    <p:extLst>
      <p:ext uri="{BB962C8B-B14F-4D97-AF65-F5344CB8AC3E}">
        <p14:creationId xmlns:p14="http://schemas.microsoft.com/office/powerpoint/2010/main" val="344346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b="1" dirty="0"/>
              <a:t>Make 2 python module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main.py: </a:t>
            </a:r>
            <a:r>
              <a:rPr lang="en-US" altLang="ko-KR" b="1" dirty="0" err="1">
                <a:solidFill>
                  <a:schemeClr val="tx1"/>
                </a:solidFill>
              </a:rPr>
              <a:t>UDNEnv</a:t>
            </a:r>
            <a:r>
              <a:rPr lang="en-US" altLang="ko-KR" b="1" dirty="0">
                <a:solidFill>
                  <a:schemeClr val="tx1"/>
                </a:solidFill>
              </a:rPr>
              <a:t>(environment code)+MCTS(RL code)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ppp.py: create BSposition.csv(information of BS position)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def </a:t>
            </a:r>
            <a:r>
              <a:rPr lang="en-US" altLang="ko-KR" b="1" dirty="0" err="1"/>
              <a:t>isTerminal</a:t>
            </a:r>
            <a:r>
              <a:rPr lang="en-US" altLang="ko-KR" b="1" dirty="0"/>
              <a:t>():   #return Boolean value</a:t>
            </a:r>
          </a:p>
          <a:p>
            <a:pPr marL="457200" lvl="1" indent="0">
              <a:buNone/>
            </a:pPr>
            <a:r>
              <a:rPr lang="en-US" altLang="ko-KR" b="1" dirty="0"/>
              <a:t>if search time &gt; threshold:</a:t>
            </a:r>
          </a:p>
          <a:p>
            <a:pPr marL="457200" lvl="1" indent="0">
              <a:buNone/>
            </a:pPr>
            <a:r>
              <a:rPr lang="en-US" altLang="ko-KR" b="1" dirty="0"/>
              <a:t>	return True</a:t>
            </a:r>
          </a:p>
          <a:p>
            <a:pPr marL="457200" lvl="1" indent="0">
              <a:buNone/>
            </a:pPr>
            <a:r>
              <a:rPr lang="en-US" altLang="ko-KR" b="1" dirty="0"/>
              <a:t>else:</a:t>
            </a:r>
          </a:p>
          <a:p>
            <a:pPr marL="457200" lvl="1" indent="0">
              <a:buNone/>
            </a:pPr>
            <a:r>
              <a:rPr lang="en-US" altLang="ko-KR" b="1" dirty="0"/>
              <a:t>	return False 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getPossibleActions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</a:t>
            </a:r>
            <a:r>
              <a:rPr lang="en-US" altLang="ko-KR" b="1" dirty="0" err="1"/>
              <a:t>iterable</a:t>
            </a:r>
            <a:r>
              <a:rPr lang="en-US" altLang="ko-KR" b="1" dirty="0"/>
              <a:t> list of possible actions from specific </a:t>
            </a:r>
            <a:r>
              <a:rPr lang="en-US" altLang="ko-KR" b="1" dirty="0" err="1"/>
              <a:t>env.state</a:t>
            </a:r>
            <a:endParaRPr lang="en-US" altLang="ko-KR" b="1" dirty="0"/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takeAction</a:t>
            </a:r>
            <a:r>
              <a:rPr lang="en-US" altLang="ko-KR" b="1" dirty="0"/>
              <a:t>(action):</a:t>
            </a:r>
          </a:p>
          <a:p>
            <a:pPr marL="457200" lvl="1" indent="0">
              <a:buNone/>
            </a:pPr>
            <a:r>
              <a:rPr lang="en-US" altLang="ko-KR" b="1" dirty="0"/>
              <a:t>return the state which results from taking action </a:t>
            </a:r>
          </a:p>
          <a:p>
            <a:pPr marL="457200" lvl="1" indent="0">
              <a:buNone/>
            </a:pPr>
            <a:r>
              <a:rPr lang="en-US" altLang="ko-KR" b="1" dirty="0"/>
              <a:t>- in progress</a:t>
            </a:r>
          </a:p>
          <a:p>
            <a:r>
              <a:rPr lang="en-US" altLang="ko-KR" b="1" dirty="0"/>
              <a:t>def </a:t>
            </a:r>
            <a:r>
              <a:rPr lang="en-US" altLang="ko-KR" b="1" dirty="0" err="1"/>
              <a:t>getReward</a:t>
            </a:r>
            <a:r>
              <a:rPr lang="en-US" altLang="ko-KR" b="1" dirty="0"/>
              <a:t>(</a:t>
            </a:r>
            <a:r>
              <a:rPr lang="en-US" altLang="ko-KR" b="1" dirty="0" err="1"/>
              <a:t>env.state</a:t>
            </a:r>
            <a:r>
              <a:rPr lang="en-US" altLang="ko-KR" b="1" dirty="0"/>
              <a:t>):</a:t>
            </a:r>
          </a:p>
          <a:p>
            <a:pPr marL="457200" lvl="1" indent="0">
              <a:buNone/>
            </a:pPr>
            <a:r>
              <a:rPr lang="en-US" altLang="ko-KR" b="1" dirty="0"/>
              <a:t>return the reward of specific state</a:t>
            </a:r>
          </a:p>
          <a:p>
            <a:pPr marL="457200" lvl="1" indent="0">
              <a:buNone/>
            </a:pPr>
            <a:r>
              <a:rPr lang="en-US" altLang="ko-KR" b="1" dirty="0"/>
              <a:t>-in progress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4317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model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__</a:t>
            </a:r>
            <a:r>
              <a:rPr lang="en-US" altLang="ko-KR" b="1" dirty="0" err="1"/>
              <a:t>init</a:t>
            </a:r>
            <a:r>
              <a:rPr lang="en-US" altLang="ko-KR" b="1" dirty="0"/>
              <a:t>__():</a:t>
            </a:r>
          </a:p>
          <a:p>
            <a:pPr marL="457200" lvl="1" indent="0">
              <a:buNone/>
            </a:pPr>
            <a:r>
              <a:rPr lang="en-US" altLang="ko-KR" b="1" dirty="0"/>
              <a:t>def search():</a:t>
            </a:r>
          </a:p>
          <a:p>
            <a:pPr marL="457200" lvl="1" indent="0">
              <a:buNone/>
            </a:pPr>
            <a:r>
              <a:rPr lang="en-US" altLang="ko-KR" b="1" dirty="0"/>
              <a:t>def </a:t>
            </a:r>
            <a:r>
              <a:rPr lang="en-US" altLang="ko-KR" b="1" dirty="0" err="1"/>
              <a:t>selectNode</a:t>
            </a:r>
            <a:r>
              <a:rPr lang="en-US" altLang="ko-KR" b="1" dirty="0"/>
              <a:t>():</a:t>
            </a:r>
          </a:p>
          <a:p>
            <a:pPr marL="457200" lvl="1" indent="0">
              <a:buNone/>
            </a:pPr>
            <a:r>
              <a:rPr lang="en-US" altLang="ko-KR" b="1" dirty="0"/>
              <a:t>def backpropagate():</a:t>
            </a:r>
          </a:p>
          <a:p>
            <a:pPr marL="457200" lvl="1" indent="0">
              <a:buNone/>
            </a:pPr>
            <a:r>
              <a:rPr lang="en-US" altLang="ko-KR" b="1" dirty="0"/>
              <a:t>…</a:t>
            </a:r>
          </a:p>
          <a:p>
            <a:r>
              <a:rPr lang="en-US" altLang="ko-KR" b="1" dirty="0"/>
              <a:t>MCTS algorithm is already implemented in class </a:t>
            </a:r>
            <a:r>
              <a:rPr lang="en-US" altLang="ko-KR" b="1" dirty="0" err="1"/>
              <a:t>mcts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Several variables needs editing to run Env code in mcts.py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046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58E5A-D904-4F83-968A-D96BD79B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6062"/>
            <a:ext cx="8297695" cy="54288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MCTS design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Environment</a:t>
            </a:r>
            <a:r>
              <a:rPr lang="ko-KR" altLang="en-US" b="1" dirty="0">
                <a:solidFill>
                  <a:schemeClr val="tx1"/>
                </a:solidFill>
              </a:rPr>
              <a:t>를 </a:t>
            </a:r>
            <a:r>
              <a:rPr lang="en-US" altLang="ko-KR" b="1" dirty="0" err="1">
                <a:solidFill>
                  <a:schemeClr val="tx1"/>
                </a:solidFill>
              </a:rPr>
              <a:t>samplin</a:t>
            </a:r>
            <a:r>
              <a:rPr lang="ko-KR" altLang="en-US" b="1" dirty="0">
                <a:solidFill>
                  <a:schemeClr val="tx1"/>
                </a:solidFill>
              </a:rPr>
              <a:t>해 </a:t>
            </a:r>
            <a:r>
              <a:rPr lang="ko-KR" altLang="en-US" b="1" dirty="0"/>
              <a:t>학습된 </a:t>
            </a:r>
            <a:r>
              <a:rPr lang="en-US" altLang="ko-KR" b="1" dirty="0"/>
              <a:t>policy</a:t>
            </a:r>
            <a:r>
              <a:rPr lang="ko-KR" altLang="en-US" b="1" dirty="0"/>
              <a:t>가 </a:t>
            </a:r>
            <a:r>
              <a:rPr lang="ko-KR" altLang="en-US" b="1" dirty="0" err="1"/>
              <a:t>과적합되었는지</a:t>
            </a:r>
            <a:r>
              <a:rPr lang="ko-KR" altLang="en-US" b="1" dirty="0"/>
              <a:t> 확인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6194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Future Plan(next week) </a:t>
            </a:r>
            <a:r>
              <a:rPr lang="en-US" altLang="ko-KR" sz="2000" dirty="0"/>
              <a:t>at 7/5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>
                    <a:solidFill>
                      <a:schemeClr val="tx1"/>
                    </a:solidFill>
                  </a:rPr>
                  <a:t>MCTS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n BS, m UE, distributed in random.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BS on/off</a:t>
                </a:r>
              </a:p>
              <a:p>
                <a:pPr lvl="1"/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change BS on/off state [discrete]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SIR + Energy consumption,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[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NLoS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) ]</a:t>
                </a:r>
              </a:p>
              <a:p>
                <a:pPr lvl="1"/>
                <a:r>
                  <a:rPr lang="en-US" altLang="ko-KR" dirty="0"/>
                  <a:t>User-BS association rule: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nearest association</a:t>
                </a: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: Distance between User and BS matrix </a:t>
                </a:r>
              </a:p>
              <a:p>
                <a:pPr lvl="2"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2" algn="l"/>
                <a:r>
                  <a:rPr lang="en-US" altLang="ko-KR" dirty="0">
                    <a:solidFill>
                      <a:schemeClr val="tx1"/>
                    </a:solidFill>
                  </a:rPr>
                  <a:t>[BS, UE is location matrix of BS and User]</a:t>
                </a:r>
              </a:p>
              <a:p>
                <a:pPr lvl="1" algn="l"/>
                <a:r>
                  <a:rPr lang="en-US" altLang="ko-KR" dirty="0"/>
                  <a:t>Node: initialize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BS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for every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 algn="l"/>
                <a:r>
                  <a:rPr lang="en-US" altLang="ko-KR" dirty="0"/>
                  <a:t>Initial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Constraint: one action, one BS condition change </a:t>
                </a: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one action, every BS condition could change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Optimize policy – update by backpropagation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 b="-1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4676BBAF-C155-4B5D-AB58-75072E796C53}"/>
              </a:ext>
            </a:extLst>
          </p:cNvPr>
          <p:cNvSpPr/>
          <p:nvPr/>
        </p:nvSpPr>
        <p:spPr>
          <a:xfrm>
            <a:off x="7373859" y="1496871"/>
            <a:ext cx="153908" cy="3125594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103EF-2EDA-48F2-A423-BB360D8800B1}"/>
              </a:ext>
            </a:extLst>
          </p:cNvPr>
          <p:cNvSpPr txBox="1"/>
          <p:nvPr/>
        </p:nvSpPr>
        <p:spPr>
          <a:xfrm>
            <a:off x="7587486" y="2875002"/>
            <a:ext cx="738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done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E02C415-5B12-45F8-9B88-917F244F3F31}"/>
              </a:ext>
            </a:extLst>
          </p:cNvPr>
          <p:cNvSpPr/>
          <p:nvPr/>
        </p:nvSpPr>
        <p:spPr>
          <a:xfrm>
            <a:off x="6458810" y="5139098"/>
            <a:ext cx="153908" cy="1094490"/>
          </a:xfrm>
          <a:prstGeom prst="rightBrac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2C601-FD6E-420F-891F-7DEE47B5AD97}"/>
              </a:ext>
            </a:extLst>
          </p:cNvPr>
          <p:cNvSpPr txBox="1"/>
          <p:nvPr/>
        </p:nvSpPr>
        <p:spPr>
          <a:xfrm>
            <a:off x="6673085" y="5363177"/>
            <a:ext cx="188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 progress – MCTS module</a:t>
            </a:r>
          </a:p>
        </p:txBody>
      </p:sp>
    </p:spTree>
    <p:extLst>
      <p:ext uri="{BB962C8B-B14F-4D97-AF65-F5344CB8AC3E}">
        <p14:creationId xmlns:p14="http://schemas.microsoft.com/office/powerpoint/2010/main" val="480253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51857</TotalTime>
  <Words>610</Words>
  <Application>Microsoft Office PowerPoint</Application>
  <PresentationFormat>화면 슬라이드 쇼(4:3)</PresentationFormat>
  <Paragraphs>113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Progress</vt:lpstr>
      <vt:lpstr>System Model</vt:lpstr>
      <vt:lpstr>System Model</vt:lpstr>
      <vt:lpstr>System Model</vt:lpstr>
      <vt:lpstr>RL model design</vt:lpstr>
      <vt:lpstr>RL model design</vt:lpstr>
      <vt:lpstr>Future Plan(next week) at 7/5</vt:lpstr>
      <vt:lpstr>Future Plan(next week) at 7/5</vt:lpstr>
      <vt:lpstr>Future Plan(next week) at 7/5</vt:lpstr>
      <vt:lpstr>Future plan(one month) at 7/5</vt:lpstr>
      <vt:lpstr>Thank you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3541</cp:revision>
  <cp:lastPrinted>2018-05-16T01:40:32Z</cp:lastPrinted>
  <dcterms:created xsi:type="dcterms:W3CDTF">2011-06-22T20:54:45Z</dcterms:created>
  <dcterms:modified xsi:type="dcterms:W3CDTF">2019-07-18T08:40:30Z</dcterms:modified>
</cp:coreProperties>
</file>