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1055" r:id="rId2"/>
    <p:sldId id="1367" r:id="rId3"/>
    <p:sldId id="1398" r:id="rId4"/>
    <p:sldId id="1400" r:id="rId5"/>
    <p:sldId id="1390" r:id="rId6"/>
    <p:sldId id="1395" r:id="rId7"/>
    <p:sldId id="1401" r:id="rId8"/>
    <p:sldId id="1402" r:id="rId9"/>
    <p:sldId id="1386" r:id="rId10"/>
    <p:sldId id="1202" r:id="rId11"/>
  </p:sldIdLst>
  <p:sldSz cx="9144000" cy="6858000" type="screen4x3"/>
  <p:notesSz cx="6805613" cy="9939338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5">
          <p15:clr>
            <a:srgbClr val="A4A3A4"/>
          </p15:clr>
        </p15:guide>
        <p15:guide id="2" orient="horz" pos="3058">
          <p15:clr>
            <a:srgbClr val="A4A3A4"/>
          </p15:clr>
        </p15:guide>
        <p15:guide id="3" orient="horz" pos="4032">
          <p15:clr>
            <a:srgbClr val="A4A3A4"/>
          </p15:clr>
        </p15:guide>
        <p15:guide id="4" orient="horz" pos="3611">
          <p15:clr>
            <a:srgbClr val="A4A3A4"/>
          </p15:clr>
        </p15:guide>
        <p15:guide id="5" orient="horz" pos="1025">
          <p15:clr>
            <a:srgbClr val="A4A3A4"/>
          </p15:clr>
        </p15:guide>
        <p15:guide id="6" pos="1201">
          <p15:clr>
            <a:srgbClr val="A4A3A4"/>
          </p15:clr>
        </p15:guide>
        <p15:guide id="7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SC" initials="I" lastIdx="27" clrIdx="0">
    <p:extLst>
      <p:ext uri="{19B8F6BF-5375-455C-9EA6-DF929625EA0E}">
        <p15:presenceInfo xmlns:p15="http://schemas.microsoft.com/office/powerpoint/2012/main" userId="ISC" providerId="None"/>
      </p:ext>
    </p:extLst>
  </p:cmAuthor>
  <p:cmAuthor id="2" name="Windows User" initials="WU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6D70"/>
    <a:srgbClr val="FF7171"/>
    <a:srgbClr val="4476B2"/>
    <a:srgbClr val="E6E6E6"/>
    <a:srgbClr val="FF7979"/>
    <a:srgbClr val="FF5050"/>
    <a:srgbClr val="5974C5"/>
    <a:srgbClr val="B10202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AED229-2DD7-4B56-A3D0-FFB6A9DF3094}" v="26" dt="2019-07-18T16:23:01.858"/>
  </p1510:revLst>
</p1510:revInfo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439" autoAdjust="0"/>
  </p:normalViewPr>
  <p:slideViewPr>
    <p:cSldViewPr snapToGrid="0" showGuides="1">
      <p:cViewPr varScale="1">
        <p:scale>
          <a:sx n="79" d="100"/>
          <a:sy n="79" d="100"/>
        </p:scale>
        <p:origin x="102" y="510"/>
      </p:cViewPr>
      <p:guideLst>
        <p:guide orient="horz" pos="1845"/>
        <p:guide orient="horz" pos="3058"/>
        <p:guide orient="horz" pos="4032"/>
        <p:guide orient="horz" pos="3611"/>
        <p:guide orient="horz" pos="1025"/>
        <p:guide pos="120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BongSang" userId="c8ee6006-c320-4749-b534-71e37e88ccdb" providerId="ADAL" clId="{DAAED229-2DD7-4B56-A3D0-FFB6A9DF3094}"/>
    <pc:docChg chg="undo custSel addSld delSld modSld sldOrd modMainMaster">
      <pc:chgData name="KimBongSang" userId="c8ee6006-c320-4749-b534-71e37e88ccdb" providerId="ADAL" clId="{DAAED229-2DD7-4B56-A3D0-FFB6A9DF3094}" dt="2019-07-18T16:23:55.204" v="1655" actId="6549"/>
      <pc:docMkLst>
        <pc:docMk/>
      </pc:docMkLst>
      <pc:sldChg chg="modSp">
        <pc:chgData name="KimBongSang" userId="c8ee6006-c320-4749-b534-71e37e88ccdb" providerId="ADAL" clId="{DAAED229-2DD7-4B56-A3D0-FFB6A9DF3094}" dt="2019-07-18T16:23:55.204" v="1655" actId="6549"/>
        <pc:sldMkLst>
          <pc:docMk/>
          <pc:sldMk cId="3739733913" sldId="1386"/>
        </pc:sldMkLst>
        <pc:spChg chg="mod">
          <ac:chgData name="KimBongSang" userId="c8ee6006-c320-4749-b534-71e37e88ccdb" providerId="ADAL" clId="{DAAED229-2DD7-4B56-A3D0-FFB6A9DF3094}" dt="2019-07-18T16:23:10.867" v="1548" actId="6549"/>
          <ac:spMkLst>
            <pc:docMk/>
            <pc:sldMk cId="3739733913" sldId="1386"/>
            <ac:spMk id="2" creationId="{D479E31B-A679-4AE2-A74F-D35A39E82A40}"/>
          </ac:spMkLst>
        </pc:spChg>
        <pc:spChg chg="mod">
          <ac:chgData name="KimBongSang" userId="c8ee6006-c320-4749-b534-71e37e88ccdb" providerId="ADAL" clId="{DAAED229-2DD7-4B56-A3D0-FFB6A9DF3094}" dt="2019-07-18T16:23:55.204" v="1655" actId="6549"/>
          <ac:spMkLst>
            <pc:docMk/>
            <pc:sldMk cId="3739733913" sldId="1386"/>
            <ac:spMk id="3" creationId="{76A2C441-517F-450A-A437-5A34F2F7B7E1}"/>
          </ac:spMkLst>
        </pc:spChg>
      </pc:sldChg>
      <pc:sldChg chg="del">
        <pc:chgData name="KimBongSang" userId="c8ee6006-c320-4749-b534-71e37e88ccdb" providerId="ADAL" clId="{DAAED229-2DD7-4B56-A3D0-FFB6A9DF3094}" dt="2019-07-18T16:22:48.469" v="1543" actId="2696"/>
        <pc:sldMkLst>
          <pc:docMk/>
          <pc:sldMk cId="2239232316" sldId="1389"/>
        </pc:sldMkLst>
      </pc:sldChg>
      <pc:sldChg chg="modSp">
        <pc:chgData name="KimBongSang" userId="c8ee6006-c320-4749-b534-71e37e88ccdb" providerId="ADAL" clId="{DAAED229-2DD7-4B56-A3D0-FFB6A9DF3094}" dt="2019-07-18T13:45:11.030" v="5" actId="20577"/>
        <pc:sldMkLst>
          <pc:docMk/>
          <pc:sldMk cId="1208485303" sldId="1390"/>
        </pc:sldMkLst>
        <pc:spChg chg="mod">
          <ac:chgData name="KimBongSang" userId="c8ee6006-c320-4749-b534-71e37e88ccdb" providerId="ADAL" clId="{DAAED229-2DD7-4B56-A3D0-FFB6A9DF3094}" dt="2019-07-18T13:45:11.030" v="5" actId="20577"/>
          <ac:spMkLst>
            <pc:docMk/>
            <pc:sldMk cId="1208485303" sldId="1390"/>
            <ac:spMk id="3" creationId="{08458E5A-D904-4F83-968A-D96BD79BB32E}"/>
          </ac:spMkLst>
        </pc:spChg>
      </pc:sldChg>
      <pc:sldChg chg="del">
        <pc:chgData name="KimBongSang" userId="c8ee6006-c320-4749-b534-71e37e88ccdb" providerId="ADAL" clId="{DAAED229-2DD7-4B56-A3D0-FFB6A9DF3094}" dt="2019-07-18T14:43:36.418" v="416" actId="2696"/>
        <pc:sldMkLst>
          <pc:docMk/>
          <pc:sldMk cId="480253426" sldId="1391"/>
        </pc:sldMkLst>
      </pc:sldChg>
      <pc:sldChg chg="modSp add del">
        <pc:chgData name="KimBongSang" userId="c8ee6006-c320-4749-b534-71e37e88ccdb" providerId="ADAL" clId="{DAAED229-2DD7-4B56-A3D0-FFB6A9DF3094}" dt="2019-07-18T15:54:07.250" v="1129" actId="2696"/>
        <pc:sldMkLst>
          <pc:docMk/>
          <pc:sldMk cId="3043170752" sldId="1396"/>
        </pc:sldMkLst>
        <pc:spChg chg="mod">
          <ac:chgData name="KimBongSang" userId="c8ee6006-c320-4749-b534-71e37e88ccdb" providerId="ADAL" clId="{DAAED229-2DD7-4B56-A3D0-FFB6A9DF3094}" dt="2019-07-18T15:53:49.918" v="1126" actId="6549"/>
          <ac:spMkLst>
            <pc:docMk/>
            <pc:sldMk cId="3043170752" sldId="1396"/>
            <ac:spMk id="3" creationId="{FAEF7A98-5912-4F1F-8CD4-41561FCBE376}"/>
          </ac:spMkLst>
        </pc:spChg>
      </pc:sldChg>
      <pc:sldChg chg="del">
        <pc:chgData name="KimBongSang" userId="c8ee6006-c320-4749-b534-71e37e88ccdb" providerId="ADAL" clId="{DAAED229-2DD7-4B56-A3D0-FFB6A9DF3094}" dt="2019-07-18T14:42:03.422" v="415" actId="2696"/>
        <pc:sldMkLst>
          <pc:docMk/>
          <pc:sldMk cId="2080462866" sldId="1397"/>
        </pc:sldMkLst>
      </pc:sldChg>
      <pc:sldChg chg="modSp">
        <pc:chgData name="KimBongSang" userId="c8ee6006-c320-4749-b534-71e37e88ccdb" providerId="ADAL" clId="{DAAED229-2DD7-4B56-A3D0-FFB6A9DF3094}" dt="2019-07-18T13:45:04.681" v="0"/>
        <pc:sldMkLst>
          <pc:docMk/>
          <pc:sldMk cId="3443461438" sldId="1398"/>
        </pc:sldMkLst>
        <pc:spChg chg="mod">
          <ac:chgData name="KimBongSang" userId="c8ee6006-c320-4749-b534-71e37e88ccdb" providerId="ADAL" clId="{DAAED229-2DD7-4B56-A3D0-FFB6A9DF3094}" dt="2019-07-18T13:45:04.681" v="0"/>
          <ac:spMkLst>
            <pc:docMk/>
            <pc:sldMk cId="3443461438" sldId="1398"/>
            <ac:spMk id="3" creationId="{08458E5A-D904-4F83-968A-D96BD79BB32E}"/>
          </ac:spMkLst>
        </pc:spChg>
      </pc:sldChg>
      <pc:sldChg chg="modSp del">
        <pc:chgData name="KimBongSang" userId="c8ee6006-c320-4749-b534-71e37e88ccdb" providerId="ADAL" clId="{DAAED229-2DD7-4B56-A3D0-FFB6A9DF3094}" dt="2019-07-18T16:23:03.813" v="1547" actId="2696"/>
        <pc:sldMkLst>
          <pc:docMk/>
          <pc:sldMk cId="2061944708" sldId="1399"/>
        </pc:sldMkLst>
        <pc:spChg chg="mod">
          <ac:chgData name="KimBongSang" userId="c8ee6006-c320-4749-b534-71e37e88ccdb" providerId="ADAL" clId="{DAAED229-2DD7-4B56-A3D0-FFB6A9DF3094}" dt="2019-07-18T16:22:59.198" v="1544"/>
          <ac:spMkLst>
            <pc:docMk/>
            <pc:sldMk cId="2061944708" sldId="1399"/>
            <ac:spMk id="3" creationId="{08458E5A-D904-4F83-968A-D96BD79BB32E}"/>
          </ac:spMkLst>
        </pc:spChg>
      </pc:sldChg>
      <pc:sldChg chg="delSp modSp ord">
        <pc:chgData name="KimBongSang" userId="c8ee6006-c320-4749-b534-71e37e88ccdb" providerId="ADAL" clId="{DAAED229-2DD7-4B56-A3D0-FFB6A9DF3094}" dt="2019-07-18T16:22:39.050" v="1542"/>
        <pc:sldMkLst>
          <pc:docMk/>
          <pc:sldMk cId="465659987" sldId="1400"/>
        </pc:sldMkLst>
        <pc:spChg chg="mod">
          <ac:chgData name="KimBongSang" userId="c8ee6006-c320-4749-b534-71e37e88ccdb" providerId="ADAL" clId="{DAAED229-2DD7-4B56-A3D0-FFB6A9DF3094}" dt="2019-07-18T16:22:03.766" v="1540"/>
          <ac:spMkLst>
            <pc:docMk/>
            <pc:sldMk cId="465659987" sldId="1400"/>
            <ac:spMk id="3" creationId="{08458E5A-D904-4F83-968A-D96BD79BB32E}"/>
          </ac:spMkLst>
        </pc:spChg>
        <pc:spChg chg="del">
          <ac:chgData name="KimBongSang" userId="c8ee6006-c320-4749-b534-71e37e88ccdb" providerId="ADAL" clId="{DAAED229-2DD7-4B56-A3D0-FFB6A9DF3094}" dt="2019-07-18T13:45:20.747" v="9" actId="478"/>
          <ac:spMkLst>
            <pc:docMk/>
            <pc:sldMk cId="465659987" sldId="1400"/>
            <ac:spMk id="4" creationId="{4676BBAF-C155-4B5D-AB58-75072E796C53}"/>
          </ac:spMkLst>
        </pc:spChg>
        <pc:spChg chg="del">
          <ac:chgData name="KimBongSang" userId="c8ee6006-c320-4749-b534-71e37e88ccdb" providerId="ADAL" clId="{DAAED229-2DD7-4B56-A3D0-FFB6A9DF3094}" dt="2019-07-18T13:45:22.446" v="10" actId="478"/>
          <ac:spMkLst>
            <pc:docMk/>
            <pc:sldMk cId="465659987" sldId="1400"/>
            <ac:spMk id="5" creationId="{5ED103EF-2EDA-48F2-A423-BB360D8800B1}"/>
          </ac:spMkLst>
        </pc:spChg>
        <pc:spChg chg="del">
          <ac:chgData name="KimBongSang" userId="c8ee6006-c320-4749-b534-71e37e88ccdb" providerId="ADAL" clId="{DAAED229-2DD7-4B56-A3D0-FFB6A9DF3094}" dt="2019-07-18T13:45:20.101" v="8" actId="478"/>
          <ac:spMkLst>
            <pc:docMk/>
            <pc:sldMk cId="465659987" sldId="1400"/>
            <ac:spMk id="6" creationId="{8E02C415-5B12-45F8-9B88-917F244F3F31}"/>
          </ac:spMkLst>
        </pc:spChg>
        <pc:spChg chg="del">
          <ac:chgData name="KimBongSang" userId="c8ee6006-c320-4749-b534-71e37e88ccdb" providerId="ADAL" clId="{DAAED229-2DD7-4B56-A3D0-FFB6A9DF3094}" dt="2019-07-18T13:45:19.421" v="7" actId="478"/>
          <ac:spMkLst>
            <pc:docMk/>
            <pc:sldMk cId="465659987" sldId="1400"/>
            <ac:spMk id="7" creationId="{BC42C601-FD6E-420F-891F-7DEE47B5AD97}"/>
          </ac:spMkLst>
        </pc:spChg>
      </pc:sldChg>
      <pc:sldChg chg="addSp delSp modSp add">
        <pc:chgData name="KimBongSang" userId="c8ee6006-c320-4749-b534-71e37e88ccdb" providerId="ADAL" clId="{DAAED229-2DD7-4B56-A3D0-FFB6A9DF3094}" dt="2019-07-18T15:53:45.392" v="1125" actId="20577"/>
        <pc:sldMkLst>
          <pc:docMk/>
          <pc:sldMk cId="2602252885" sldId="1401"/>
        </pc:sldMkLst>
        <pc:spChg chg="mod">
          <ac:chgData name="KimBongSang" userId="c8ee6006-c320-4749-b534-71e37e88ccdb" providerId="ADAL" clId="{DAAED229-2DD7-4B56-A3D0-FFB6A9DF3094}" dt="2019-07-18T13:55:03.094" v="38" actId="20577"/>
          <ac:spMkLst>
            <pc:docMk/>
            <pc:sldMk cId="2602252885" sldId="1401"/>
            <ac:spMk id="2" creationId="{2FC832C6-B966-497F-A5E0-588C4BED0E2F}"/>
          </ac:spMkLst>
        </pc:spChg>
        <pc:spChg chg="mod">
          <ac:chgData name="KimBongSang" userId="c8ee6006-c320-4749-b534-71e37e88ccdb" providerId="ADAL" clId="{DAAED229-2DD7-4B56-A3D0-FFB6A9DF3094}" dt="2019-07-18T15:53:45.392" v="1125" actId="20577"/>
          <ac:spMkLst>
            <pc:docMk/>
            <pc:sldMk cId="2602252885" sldId="1401"/>
            <ac:spMk id="3" creationId="{FAEF7A98-5912-4F1F-8CD4-41561FCBE376}"/>
          </ac:spMkLst>
        </pc:spChg>
        <pc:graphicFrameChg chg="add del mod">
          <ac:chgData name="KimBongSang" userId="c8ee6006-c320-4749-b534-71e37e88ccdb" providerId="ADAL" clId="{DAAED229-2DD7-4B56-A3D0-FFB6A9DF3094}" dt="2019-07-18T14:01:40.539" v="40" actId="478"/>
          <ac:graphicFrameMkLst>
            <pc:docMk/>
            <pc:sldMk cId="2602252885" sldId="1401"/>
            <ac:graphicFrameMk id="4" creationId="{0EA81C68-E4E4-4FD6-9048-D417BF51E41C}"/>
          </ac:graphicFrameMkLst>
        </pc:graphicFrameChg>
      </pc:sldChg>
      <pc:sldChg chg="add del">
        <pc:chgData name="KimBongSang" userId="c8ee6006-c320-4749-b534-71e37e88ccdb" providerId="ADAL" clId="{DAAED229-2DD7-4B56-A3D0-FFB6A9DF3094}" dt="2019-07-18T14:23:47.170" v="307" actId="2696"/>
        <pc:sldMkLst>
          <pc:docMk/>
          <pc:sldMk cId="443216746" sldId="1402"/>
        </pc:sldMkLst>
      </pc:sldChg>
      <pc:sldChg chg="modSp add">
        <pc:chgData name="KimBongSang" userId="c8ee6006-c320-4749-b534-71e37e88ccdb" providerId="ADAL" clId="{DAAED229-2DD7-4B56-A3D0-FFB6A9DF3094}" dt="2019-07-18T16:21:25.628" v="1531" actId="20577"/>
        <pc:sldMkLst>
          <pc:docMk/>
          <pc:sldMk cId="1679403011" sldId="1402"/>
        </pc:sldMkLst>
        <pc:spChg chg="mod">
          <ac:chgData name="KimBongSang" userId="c8ee6006-c320-4749-b534-71e37e88ccdb" providerId="ADAL" clId="{DAAED229-2DD7-4B56-A3D0-FFB6A9DF3094}" dt="2019-07-18T16:21:25.628" v="1531" actId="20577"/>
          <ac:spMkLst>
            <pc:docMk/>
            <pc:sldMk cId="1679403011" sldId="1402"/>
            <ac:spMk id="3" creationId="{FAEF7A98-5912-4F1F-8CD4-41561FCBE376}"/>
          </ac:spMkLst>
        </pc:spChg>
      </pc:sldChg>
      <pc:sldChg chg="add del">
        <pc:chgData name="KimBongSang" userId="c8ee6006-c320-4749-b534-71e37e88ccdb" providerId="ADAL" clId="{DAAED229-2DD7-4B56-A3D0-FFB6A9DF3094}" dt="2019-07-18T15:53:13.929" v="1118" actId="2696"/>
        <pc:sldMkLst>
          <pc:docMk/>
          <pc:sldMk cId="1757710328" sldId="1403"/>
        </pc:sldMkLst>
      </pc:sldChg>
      <pc:sldMasterChg chg="modSldLayout">
        <pc:chgData name="KimBongSang" userId="c8ee6006-c320-4749-b534-71e37e88ccdb" providerId="ADAL" clId="{DAAED229-2DD7-4B56-A3D0-FFB6A9DF3094}" dt="2019-07-18T14:24:52.366" v="313" actId="207"/>
        <pc:sldMasterMkLst>
          <pc:docMk/>
          <pc:sldMasterMk cId="2261891556" sldId="2147483648"/>
        </pc:sldMasterMkLst>
        <pc:sldLayoutChg chg="modSp">
          <pc:chgData name="KimBongSang" userId="c8ee6006-c320-4749-b534-71e37e88ccdb" providerId="ADAL" clId="{DAAED229-2DD7-4B56-A3D0-FFB6A9DF3094}" dt="2019-07-18T14:24:52.366" v="313" actId="207"/>
          <pc:sldLayoutMkLst>
            <pc:docMk/>
            <pc:sldMasterMk cId="2261891556" sldId="2147483648"/>
            <pc:sldLayoutMk cId="440983218" sldId="2147483650"/>
          </pc:sldLayoutMkLst>
          <pc:spChg chg="mod">
            <ac:chgData name="KimBongSang" userId="c8ee6006-c320-4749-b534-71e37e88ccdb" providerId="ADAL" clId="{DAAED229-2DD7-4B56-A3D0-FFB6A9DF3094}" dt="2019-07-18T14:24:52.366" v="313" actId="207"/>
            <ac:spMkLst>
              <pc:docMk/>
              <pc:sldMasterMk cId="2261891556" sldId="2147483648"/>
              <pc:sldLayoutMk cId="440983218" sldId="2147483650"/>
              <ac:spMk id="3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481DB-C454-F848-85FD-7531C4681FA8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6CA0A-0570-CA48-872A-06252E209C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443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5021A-BD82-6549-B6F0-C141B99A7573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F8F32-8FB8-B84B-82B3-E896E2106C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1260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260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47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586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787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592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(w/ sub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723900"/>
            <a:ext cx="7772400" cy="1470025"/>
          </a:xfr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lstStyle>
            <a:lvl1pPr marL="0" marR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 marL="0" marR="0" lvl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ＭＳ Ｐゴシック" pitchFamily="-112" charset="-128"/>
                <a:cs typeface="ＭＳ Ｐゴシック" pitchFamily="-112" charset="-128"/>
              </a:rPr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419005"/>
            <a:ext cx="6400800" cy="653663"/>
          </a:xfrm>
        </p:spPr>
        <p:txBody>
          <a:bodyPr anchor="t">
            <a:noAutofit/>
          </a:bodyPr>
          <a:lstStyle>
            <a:lvl1pPr marL="0" indent="0" algn="ctr">
              <a:buNone/>
              <a:defRPr kumimoji="0" lang="en-US" sz="22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/>
              <a:t>Click to add name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40760" y="3638826"/>
            <a:ext cx="6453932" cy="1174178"/>
          </a:xfrm>
        </p:spPr>
        <p:txBody>
          <a:bodyPr anchor="t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rgbClr val="999999"/>
                </a:solidFill>
              </a:defRPr>
            </a:lvl1pPr>
            <a:lvl2pPr marL="457200" indent="0">
              <a:buFontTx/>
              <a:buNone/>
              <a:defRPr/>
            </a:lvl2pPr>
            <a:lvl3pPr marL="800100" indent="0">
              <a:buFontTx/>
              <a:buNone/>
              <a:defRPr/>
            </a:lvl3pPr>
            <a:lvl4pPr marL="1200150" indent="0">
              <a:buFontTx/>
              <a:buNone/>
              <a:defRPr/>
            </a:lvl4pPr>
            <a:lvl5pPr marL="16002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277839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0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924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723900"/>
            <a:ext cx="7772400" cy="1470025"/>
          </a:xfr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lstStyle>
            <a:lvl1pPr marL="0" marR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 marL="0" marR="0" lvl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ＭＳ Ｐゴシック" pitchFamily="-112" charset="-128"/>
                <a:cs typeface="ＭＳ Ｐゴシック" pitchFamily="-112" charset="-128"/>
              </a:rPr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419005"/>
            <a:ext cx="6400800" cy="653663"/>
          </a:xfrm>
        </p:spPr>
        <p:txBody>
          <a:bodyPr>
            <a:noAutofit/>
          </a:bodyPr>
          <a:lstStyle>
            <a:lvl1pPr marL="0" indent="0" algn="ctr">
              <a:buNone/>
              <a:defRPr kumimoji="0" lang="en-US" sz="22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/>
              <a:t>Click to add name</a:t>
            </a:r>
          </a:p>
        </p:txBody>
      </p:sp>
    </p:spTree>
    <p:extLst>
      <p:ext uri="{BB962C8B-B14F-4D97-AF65-F5344CB8AC3E}">
        <p14:creationId xmlns:p14="http://schemas.microsoft.com/office/powerpoint/2010/main" val="359265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line 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163"/>
            <a:ext cx="8229600" cy="5428522"/>
          </a:xfrm>
        </p:spPr>
        <p:txBody>
          <a:bodyPr/>
          <a:lstStyle>
            <a:lvl1pPr>
              <a:spcBef>
                <a:spcPts val="800"/>
              </a:spcBef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0983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ine,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052163"/>
            <a:ext cx="8229600" cy="5428522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39725" indent="-227013">
              <a:spcBef>
                <a:spcPts val="800"/>
              </a:spcBef>
              <a:buFont typeface="Arial"/>
              <a:buChar char="•"/>
              <a:defRPr>
                <a:solidFill>
                  <a:srgbClr val="404040"/>
                </a:solidFill>
              </a:defRPr>
            </a:lvl2pPr>
            <a:lvl3pPr marL="687388" indent="-227013">
              <a:buFont typeface="Lucida Grande"/>
              <a:buChar char="−"/>
              <a:defRPr>
                <a:solidFill>
                  <a:srgbClr val="404040"/>
                </a:solidFill>
              </a:defRPr>
            </a:lvl3pPr>
            <a:lvl4pPr marL="974725" indent="-174625">
              <a:buFont typeface="Arial"/>
              <a:buChar char="•"/>
              <a:defRPr>
                <a:solidFill>
                  <a:srgbClr val="404040"/>
                </a:solidFill>
              </a:defRPr>
            </a:lvl4pPr>
            <a:lvl5pPr marL="1539875" indent="-165100">
              <a:defRPr>
                <a:solidFill>
                  <a:srgbClr val="4040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52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s 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15888" y="-5291"/>
            <a:ext cx="8910637" cy="1601072"/>
          </a:xfrm>
        </p:spPr>
        <p:txBody>
          <a:bodyPr/>
          <a:lstStyle>
            <a:lvl1pPr>
              <a:lnSpc>
                <a:spcPts val="4400"/>
              </a:lnSpc>
              <a:defRPr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7151"/>
            <a:ext cx="8229600" cy="4813809"/>
          </a:xfrm>
        </p:spPr>
        <p:txBody>
          <a:bodyPr/>
          <a:lstStyle>
            <a:lvl1pPr>
              <a:spcBef>
                <a:spcPts val="8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97884" y="6582706"/>
            <a:ext cx="2133600" cy="266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3D679-57E1-CE45-BC1C-B0838CBB0D09}" type="slidenum">
              <a:rPr lang="en-US" smtClean="0"/>
              <a:t>‹#›</a:t>
            </a:fld>
            <a:r>
              <a:rPr lang="en-US" dirty="0"/>
              <a:t>/30</a:t>
            </a:r>
          </a:p>
        </p:txBody>
      </p:sp>
    </p:spTree>
    <p:extLst>
      <p:ext uri="{BB962C8B-B14F-4D97-AF65-F5344CB8AC3E}">
        <p14:creationId xmlns:p14="http://schemas.microsoft.com/office/powerpoint/2010/main" val="650309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s,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8189"/>
            <a:ext cx="8229600" cy="481381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39725" indent="-227013">
              <a:spcBef>
                <a:spcPts val="800"/>
              </a:spcBef>
              <a:buFont typeface="Arial"/>
              <a:buChar char="•"/>
              <a:defRPr>
                <a:solidFill>
                  <a:srgbClr val="404040"/>
                </a:solidFill>
              </a:defRPr>
            </a:lvl2pPr>
            <a:lvl3pPr marL="687388" indent="-227013">
              <a:buFont typeface="Lucida Grande"/>
              <a:buChar char="−"/>
              <a:defRPr>
                <a:solidFill>
                  <a:srgbClr val="404040"/>
                </a:solidFill>
              </a:defRPr>
            </a:lvl3pPr>
            <a:lvl4pPr marL="974725" indent="-174625">
              <a:buFont typeface="Arial"/>
              <a:buChar char="•"/>
              <a:defRPr>
                <a:solidFill>
                  <a:srgbClr val="404040"/>
                </a:solidFill>
              </a:defRPr>
            </a:lvl4pPr>
            <a:lvl5pPr marL="1539875" indent="-165100">
              <a:defRPr>
                <a:solidFill>
                  <a:srgbClr val="4040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15888" y="-5291"/>
            <a:ext cx="8910637" cy="1601072"/>
          </a:xfrm>
        </p:spPr>
        <p:txBody>
          <a:bodyPr/>
          <a:lstStyle>
            <a:lvl1pPr>
              <a:lnSpc>
                <a:spcPts val="4400"/>
              </a:lnSpc>
              <a:defRPr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97884" y="6590900"/>
            <a:ext cx="2133600" cy="266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3D679-57E1-CE45-BC1C-B0838CBB0D09}" type="slidenum">
              <a:rPr lang="en-US" smtClean="0"/>
              <a:t>‹#›</a:t>
            </a:fld>
            <a:r>
              <a:rPr lang="en-US" dirty="0"/>
              <a:t>/30</a:t>
            </a:r>
          </a:p>
        </p:txBody>
      </p:sp>
    </p:spTree>
    <p:extLst>
      <p:ext uri="{BB962C8B-B14F-4D97-AF65-F5344CB8AC3E}">
        <p14:creationId xmlns:p14="http://schemas.microsoft.com/office/powerpoint/2010/main" val="2399672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8725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650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44826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114300" y="76200"/>
            <a:ext cx="8915400" cy="6494463"/>
          </a:xfrm>
          <a:prstGeom prst="roundRect">
            <a:avLst>
              <a:gd name="adj" fmla="val 4054"/>
            </a:avLst>
          </a:prstGeom>
          <a:solidFill>
            <a:schemeClr val="bg1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5888" y="0"/>
            <a:ext cx="8910637" cy="98742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5216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522884" y="6591957"/>
            <a:ext cx="2133600" cy="266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183D679-57E1-CE45-BC1C-B0838CBB0D09}" type="slidenum">
              <a:rPr lang="en-US" smtClean="0"/>
              <a:pPr/>
              <a:t>‹#›</a:t>
            </a:fld>
            <a:r>
              <a:rPr lang="en-US" dirty="0"/>
              <a:t>/11</a:t>
            </a:r>
          </a:p>
        </p:txBody>
      </p:sp>
      <p:pic>
        <p:nvPicPr>
          <p:cNvPr id="11" name="Picture 10" descr="ui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78" y="6609416"/>
            <a:ext cx="758282" cy="231872"/>
          </a:xfrm>
          <a:prstGeom prst="rect">
            <a:avLst/>
          </a:prstGeom>
        </p:spPr>
      </p:pic>
      <p:pic>
        <p:nvPicPr>
          <p:cNvPr id="12" name="Picture 3" descr="Screen Shot 2017-04-17 at 1.43.31 PM.png">
            <a:extLst>
              <a:ext uri="{FF2B5EF4-FFF2-40B4-BE49-F238E27FC236}">
                <a16:creationId xmlns:a16="http://schemas.microsoft.com/office/drawing/2014/main" id="{19B48D76-A340-450A-8CB3-A86630B6F1D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650" y="6609416"/>
            <a:ext cx="523681" cy="24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89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8" r:id="rId4"/>
    <p:sldLayoutId id="2147483657" r:id="rId5"/>
    <p:sldLayoutId id="2147483659" r:id="rId6"/>
    <p:sldLayoutId id="2147483651" r:id="rId7"/>
    <p:sldLayoutId id="2147483652" r:id="rId8"/>
    <p:sldLayoutId id="2147483653" r:id="rId9"/>
    <p:sldLayoutId id="2147483654" r:id="rId10"/>
    <p:sldLayoutId id="2147483655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30188" algn="just" defTabSz="457200" rtl="0" eaLnBrk="1" latinLnBrk="0" hangingPunct="1"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7388" indent="-230188" algn="just" defTabSz="457200" rtl="0" eaLnBrk="1" latinLnBrk="0" hangingPunct="1">
        <a:spcBef>
          <a:spcPts val="600"/>
        </a:spcBef>
        <a:buFont typeface="Arial"/>
        <a:buChar char="–"/>
        <a:defRPr sz="2000" kern="1200">
          <a:solidFill>
            <a:srgbClr val="404040"/>
          </a:solidFill>
          <a:latin typeface="+mn-lt"/>
          <a:ea typeface="+mn-ea"/>
          <a:cs typeface="+mn-cs"/>
        </a:defRPr>
      </a:lvl2pPr>
      <a:lvl3pPr marL="974725" indent="-174625" algn="just" defTabSz="457200" rtl="0" eaLnBrk="1" latinLnBrk="0" hangingPunct="1">
        <a:spcBef>
          <a:spcPts val="600"/>
        </a:spcBef>
        <a:buFont typeface="Arial"/>
        <a:buChar char="•"/>
        <a:defRPr sz="1800" kern="1200">
          <a:solidFill>
            <a:srgbClr val="404040"/>
          </a:solidFill>
          <a:latin typeface="+mn-lt"/>
          <a:ea typeface="+mn-ea"/>
          <a:cs typeface="+mn-cs"/>
        </a:defRPr>
      </a:lvl3pPr>
      <a:lvl4pPr marL="1374775" indent="-174625" algn="just" defTabSz="457200" rtl="0" eaLnBrk="1" latinLnBrk="0" hangingPunct="1">
        <a:spcBef>
          <a:spcPts val="600"/>
        </a:spcBef>
        <a:buFont typeface="Arial"/>
        <a:buChar char="–"/>
        <a:defRPr sz="1800" kern="1200">
          <a:solidFill>
            <a:srgbClr val="404040"/>
          </a:solidFill>
          <a:latin typeface="+mn-lt"/>
          <a:ea typeface="+mn-ea"/>
          <a:cs typeface="+mn-cs"/>
        </a:defRPr>
      </a:lvl4pPr>
      <a:lvl5pPr marL="1774825" indent="-174625" algn="just" defTabSz="457200" rtl="0" eaLnBrk="1" latinLnBrk="0" hangingPunct="1">
        <a:spcBef>
          <a:spcPts val="600"/>
        </a:spcBef>
        <a:buFont typeface="Arial"/>
        <a:buChar char="»"/>
        <a:defRPr sz="18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00100"/>
            <a:ext cx="7772400" cy="1470025"/>
          </a:xfrm>
        </p:spPr>
        <p:txBody>
          <a:bodyPr/>
          <a:lstStyle/>
          <a:p>
            <a:r>
              <a:rPr lang="en-US" altLang="ko-KR" b="1" dirty="0"/>
              <a:t>Energy efficient UDN design using reinforcement learning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5610" y="2095501"/>
            <a:ext cx="6400800" cy="1422400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49115" y="3536586"/>
            <a:ext cx="6453932" cy="1174178"/>
          </a:xfrm>
        </p:spPr>
        <p:txBody>
          <a:bodyPr/>
          <a:lstStyle/>
          <a:p>
            <a:r>
              <a:rPr lang="en-US" sz="2000" b="1" dirty="0">
                <a:solidFill>
                  <a:srgbClr val="000090"/>
                </a:solidFill>
              </a:rPr>
              <a:t>DGIST</a:t>
            </a:r>
          </a:p>
          <a:p>
            <a:endParaRPr lang="en-US" sz="500" dirty="0"/>
          </a:p>
          <a:p>
            <a:r>
              <a:rPr lang="en-US" dirty="0">
                <a:solidFill>
                  <a:srgbClr val="000000"/>
                </a:solidFill>
              </a:rPr>
              <a:t>BongSang</a:t>
            </a:r>
            <a:r>
              <a:rPr lang="ko-KR" altLang="en-US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00"/>
                </a:solidFill>
              </a:rPr>
              <a:t>Kim</a:t>
            </a:r>
          </a:p>
          <a:p>
            <a:r>
              <a:rPr lang="en-US" dirty="0" err="1">
                <a:solidFill>
                  <a:srgbClr val="000000"/>
                </a:solidFill>
              </a:rPr>
              <a:t>JaeHyun</a:t>
            </a:r>
            <a:r>
              <a:rPr lang="en-US" dirty="0">
                <a:solidFill>
                  <a:srgbClr val="000000"/>
                </a:solidFill>
              </a:rPr>
              <a:t> Lee</a:t>
            </a:r>
          </a:p>
        </p:txBody>
      </p:sp>
      <p:sp>
        <p:nvSpPr>
          <p:cNvPr id="9" name="Rectangle 8"/>
          <p:cNvSpPr/>
          <p:nvPr/>
        </p:nvSpPr>
        <p:spPr>
          <a:xfrm>
            <a:off x="3509292" y="5057641"/>
            <a:ext cx="2122284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dirty="0">
                <a:solidFill>
                  <a:srgbClr val="000000"/>
                </a:solidFill>
              </a:rPr>
              <a:t>19/July/2019</a:t>
            </a:r>
          </a:p>
          <a:p>
            <a:pPr algn="ctr">
              <a:spcBef>
                <a:spcPts val="300"/>
              </a:spcBef>
            </a:pPr>
            <a:r>
              <a:rPr lang="en-US" b="1" dirty="0">
                <a:solidFill>
                  <a:srgbClr val="000000"/>
                </a:solidFill>
              </a:rPr>
              <a:t>UGRP Meeting</a:t>
            </a:r>
          </a:p>
        </p:txBody>
      </p:sp>
    </p:spTree>
    <p:extLst>
      <p:ext uri="{BB962C8B-B14F-4D97-AF65-F5344CB8AC3E}">
        <p14:creationId xmlns:p14="http://schemas.microsoft.com/office/powerpoint/2010/main" val="1436342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lang="en-US" b="0" dirty="0"/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Any Questions? </a:t>
            </a:r>
          </a:p>
        </p:txBody>
      </p:sp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750888" y="4005263"/>
            <a:ext cx="7772400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544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58E5A-D904-4F83-968A-D96BD79BB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36062"/>
            <a:ext cx="8297695" cy="5428800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Design Env code</a:t>
            </a:r>
            <a:endParaRPr lang="en-US" altLang="ko-KR" b="1" dirty="0"/>
          </a:p>
          <a:p>
            <a:r>
              <a:rPr lang="en-US" altLang="ko-KR" b="1" dirty="0">
                <a:solidFill>
                  <a:srgbClr val="FF0000"/>
                </a:solidFill>
              </a:rPr>
              <a:t>Design RL code </a:t>
            </a:r>
            <a:r>
              <a:rPr lang="en-US" altLang="ko-KR" b="1" dirty="0"/>
              <a:t>– MCTS </a:t>
            </a:r>
          </a:p>
          <a:p>
            <a:pPr lvl="1"/>
            <a:r>
              <a:rPr lang="en-US" altLang="ko-KR" b="1" dirty="0">
                <a:solidFill>
                  <a:schemeClr val="tx1"/>
                </a:solidFill>
              </a:rPr>
              <a:t>Remodel based on sample library</a:t>
            </a:r>
          </a:p>
          <a:p>
            <a:pPr lvl="2"/>
            <a:r>
              <a:rPr lang="en-US" altLang="ko-KR" b="1" dirty="0">
                <a:solidFill>
                  <a:schemeClr val="tx1"/>
                </a:solidFill>
              </a:rPr>
              <a:t>Most of MCTS libraries are for sequential game</a:t>
            </a:r>
          </a:p>
          <a:p>
            <a:pPr marL="800100" lvl="2" indent="0">
              <a:buNone/>
            </a:pPr>
            <a:r>
              <a:rPr lang="en-US" altLang="ko-KR" b="1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altLang="ko-KR" b="1" dirty="0">
                <a:solidFill>
                  <a:schemeClr val="tx1"/>
                </a:solidFill>
              </a:rPr>
              <a:t>We decided to mcts.py module instead of using MCTS library </a:t>
            </a:r>
          </a:p>
          <a:p>
            <a:r>
              <a:rPr lang="en-US" altLang="ko-KR" b="1" dirty="0"/>
              <a:t>Make 2 module</a:t>
            </a:r>
          </a:p>
          <a:p>
            <a:pPr lvl="1"/>
            <a:r>
              <a:rPr lang="en-US" altLang="ko-KR" b="1" dirty="0">
                <a:solidFill>
                  <a:schemeClr val="tx1"/>
                </a:solidFill>
              </a:rPr>
              <a:t>main.py: </a:t>
            </a:r>
            <a:r>
              <a:rPr lang="en-US" altLang="ko-KR" b="1" dirty="0" err="1">
                <a:solidFill>
                  <a:schemeClr val="tx1"/>
                </a:solidFill>
              </a:rPr>
              <a:t>UDNEnv</a:t>
            </a:r>
            <a:r>
              <a:rPr lang="en-US" altLang="ko-KR" b="1" dirty="0">
                <a:solidFill>
                  <a:schemeClr val="tx1"/>
                </a:solidFill>
              </a:rPr>
              <a:t>(environment code)+MCTS(RL code)</a:t>
            </a:r>
          </a:p>
          <a:p>
            <a:pPr lvl="1"/>
            <a:r>
              <a:rPr lang="en-US" altLang="ko-KR" b="1" dirty="0">
                <a:solidFill>
                  <a:schemeClr val="tx1"/>
                </a:solidFill>
              </a:rPr>
              <a:t>ppp.py: BSposition.csv(information of BS position) create</a:t>
            </a:r>
          </a:p>
        </p:txBody>
      </p:sp>
    </p:spTree>
    <p:extLst>
      <p:ext uri="{BB962C8B-B14F-4D97-AF65-F5344CB8AC3E}">
        <p14:creationId xmlns:p14="http://schemas.microsoft.com/office/powerpoint/2010/main" val="47788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58E5A-D904-4F83-968A-D96BD79BB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36062"/>
            <a:ext cx="8297695" cy="5428800"/>
          </a:xfrm>
        </p:spPr>
        <p:txBody>
          <a:bodyPr>
            <a:normAutofit/>
          </a:bodyPr>
          <a:lstStyle/>
          <a:p>
            <a:r>
              <a:rPr lang="en-US" altLang="ko-KR" b="1" dirty="0"/>
              <a:t>Environment model</a:t>
            </a:r>
          </a:p>
          <a:p>
            <a:pPr lvl="1"/>
            <a:r>
              <a:rPr lang="en-US" altLang="ko-KR" b="1" i="1" dirty="0">
                <a:solidFill>
                  <a:srgbClr val="FF0000"/>
                </a:solidFill>
              </a:rPr>
              <a:t>16-users and 10-BSs </a:t>
            </a:r>
            <a:r>
              <a:rPr lang="en-US" altLang="ko-KR" b="1" dirty="0"/>
              <a:t>are deployed in the area </a:t>
            </a:r>
          </a:p>
          <a:p>
            <a:pPr lvl="2"/>
            <a:r>
              <a:rPr lang="en-US" altLang="ko-KR" b="1" dirty="0"/>
              <a:t>BS location is PPP</a:t>
            </a:r>
          </a:p>
          <a:p>
            <a:pPr lvl="2"/>
            <a:r>
              <a:rPr lang="en-US" altLang="ko-KR" b="1" dirty="0"/>
              <a:t>User location is uniform distribution which changes every step</a:t>
            </a:r>
          </a:p>
          <a:p>
            <a:pPr lvl="2"/>
            <a:r>
              <a:rPr lang="ko-KR" altLang="en-US" b="1" dirty="0">
                <a:solidFill>
                  <a:srgbClr val="0000FF"/>
                </a:solidFill>
              </a:rPr>
              <a:t>전원 </a:t>
            </a:r>
            <a:r>
              <a:rPr lang="en-US" altLang="ko-KR" b="1" dirty="0">
                <a:solidFill>
                  <a:srgbClr val="0000FF"/>
                </a:solidFill>
              </a:rPr>
              <a:t>off </a:t>
            </a:r>
            <a:r>
              <a:rPr lang="ko-KR" altLang="en-US" b="1" dirty="0">
                <a:solidFill>
                  <a:srgbClr val="0000FF"/>
                </a:solidFill>
              </a:rPr>
              <a:t>된 </a:t>
            </a:r>
            <a:r>
              <a:rPr lang="en-US" altLang="ko-KR" b="1" dirty="0">
                <a:solidFill>
                  <a:srgbClr val="0000FF"/>
                </a:solidFill>
              </a:rPr>
              <a:t>BS</a:t>
            </a:r>
            <a:r>
              <a:rPr lang="ko-KR" altLang="en-US" b="1" dirty="0">
                <a:solidFill>
                  <a:srgbClr val="0000FF"/>
                </a:solidFill>
              </a:rPr>
              <a:t>와 </a:t>
            </a:r>
            <a:r>
              <a:rPr lang="en-US" altLang="ko-KR" b="1" dirty="0">
                <a:solidFill>
                  <a:srgbClr val="0000FF"/>
                </a:solidFill>
              </a:rPr>
              <a:t>user</a:t>
            </a:r>
            <a:r>
              <a:rPr lang="ko-KR" altLang="en-US" b="1" dirty="0">
                <a:solidFill>
                  <a:srgbClr val="0000FF"/>
                </a:solidFill>
              </a:rPr>
              <a:t>까지의 거리를 </a:t>
            </a:r>
            <a:r>
              <a:rPr lang="en-US" altLang="ko-KR" b="1" dirty="0">
                <a:solidFill>
                  <a:srgbClr val="0000FF"/>
                </a:solidFill>
              </a:rPr>
              <a:t>infinity</a:t>
            </a:r>
            <a:r>
              <a:rPr lang="ko-KR" altLang="en-US" b="1" dirty="0">
                <a:solidFill>
                  <a:srgbClr val="0000FF"/>
                </a:solidFill>
              </a:rPr>
              <a:t>로 하여 </a:t>
            </a:r>
            <a:r>
              <a:rPr lang="en-US" altLang="ko-KR" b="1" dirty="0">
                <a:solidFill>
                  <a:srgbClr val="0000FF"/>
                </a:solidFill>
              </a:rPr>
              <a:t>association</a:t>
            </a:r>
            <a:r>
              <a:rPr lang="ko-KR" altLang="en-US" b="1" dirty="0">
                <a:solidFill>
                  <a:srgbClr val="0000FF"/>
                </a:solidFill>
              </a:rPr>
              <a:t>을 막음</a:t>
            </a:r>
            <a:endParaRPr lang="en-US" altLang="ko-KR" b="1" dirty="0">
              <a:solidFill>
                <a:srgbClr val="0000FF"/>
              </a:solidFill>
            </a:endParaRPr>
          </a:p>
          <a:p>
            <a:pPr lvl="2"/>
            <a:endParaRPr lang="en-US" altLang="ko-KR" b="1" dirty="0">
              <a:solidFill>
                <a:srgbClr val="0000FF"/>
              </a:solidFill>
            </a:endParaRPr>
          </a:p>
          <a:p>
            <a:r>
              <a:rPr lang="en-US" altLang="ko-KR" b="1" dirty="0"/>
              <a:t>MCTS model </a:t>
            </a:r>
          </a:p>
          <a:p>
            <a:pPr lvl="1"/>
            <a:r>
              <a:rPr lang="en-US" altLang="ko-KR" b="1" dirty="0">
                <a:solidFill>
                  <a:schemeClr val="tx1"/>
                </a:solidFill>
              </a:rPr>
              <a:t>Utilize MCTS library on </a:t>
            </a:r>
            <a:r>
              <a:rPr lang="en-US" altLang="ko-KR" b="1" dirty="0" err="1">
                <a:solidFill>
                  <a:schemeClr val="tx1"/>
                </a:solidFill>
              </a:rPr>
              <a:t>Github</a:t>
            </a:r>
            <a:endParaRPr lang="en-US" altLang="ko-KR" b="1" dirty="0">
              <a:solidFill>
                <a:schemeClr val="tx1"/>
              </a:solidFill>
            </a:endParaRPr>
          </a:p>
          <a:p>
            <a:pPr lvl="2"/>
            <a:r>
              <a:rPr lang="en-US" altLang="ko-KR" b="1" dirty="0">
                <a:solidFill>
                  <a:schemeClr val="tx1"/>
                </a:solidFill>
              </a:rPr>
              <a:t>Most of MCTS libraries are for sequential game</a:t>
            </a:r>
          </a:p>
          <a:p>
            <a:pPr lvl="1"/>
            <a:r>
              <a:rPr lang="en-US" altLang="ko-KR" b="1" dirty="0">
                <a:solidFill>
                  <a:schemeClr val="tx1"/>
                </a:solidFill>
              </a:rPr>
              <a:t>We decided to edit the library for our environment model</a:t>
            </a:r>
          </a:p>
        </p:txBody>
      </p:sp>
    </p:spTree>
    <p:extLst>
      <p:ext uri="{BB962C8B-B14F-4D97-AF65-F5344CB8AC3E}">
        <p14:creationId xmlns:p14="http://schemas.microsoft.com/office/powerpoint/2010/main" val="3443461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/>
              <a:t>System Model</a:t>
            </a:r>
            <a:endParaRPr lang="ko-KR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458E5A-D904-4F83-968A-D96BD79BB3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1036062"/>
                <a:ext cx="8297695" cy="5428800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MCTS design</a:t>
                </a:r>
              </a:p>
              <a:p>
                <a:pPr lvl="1"/>
                <a:r>
                  <a:rPr lang="en-US" altLang="ko-KR" dirty="0">
                    <a:solidFill>
                      <a:srgbClr val="FF0000"/>
                    </a:solidFill>
                  </a:rPr>
                  <a:t>Reward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: SIR + Energy consumption,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[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=−4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(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NLoS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) ]</a:t>
                </a:r>
              </a:p>
              <a:p>
                <a:pPr lvl="1" algn="l"/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: Distance between User and BS matrix </a:t>
                </a:r>
              </a:p>
              <a:p>
                <a:pPr lvl="2"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𝑖𝑥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𝑗𝑥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𝑖𝑦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𝑗𝑦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lvl="2" algn="l"/>
                <a:r>
                  <a:rPr lang="en-US" altLang="ko-KR" dirty="0">
                    <a:solidFill>
                      <a:schemeClr val="tx1"/>
                    </a:solidFill>
                  </a:rPr>
                  <a:t>[BS, UE is location matrix of BS and User]</a:t>
                </a:r>
              </a:p>
              <a:p>
                <a:pPr lvl="1" algn="l"/>
                <a:r>
                  <a:rPr lang="en-US" altLang="ko-KR" dirty="0"/>
                  <a:t>Node: initialize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BS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dirty="0"/>
                  <a:t> for every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lvl="1" algn="l"/>
                <a:r>
                  <a:rPr lang="en-US" altLang="ko-KR" dirty="0"/>
                  <a:t>Initial policy: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altLang="ko-KR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Constraint: one action, one BS condition change </a:t>
                </a:r>
                <a:r>
                  <a:rPr lang="en-US" altLang="ko-KR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457200" lvl="1" indent="0">
                  <a:buNone/>
                </a:pPr>
                <a:r>
                  <a:rPr lang="en-US" altLang="ko-KR" dirty="0"/>
                  <a:t>   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one action, every BS condition could change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Optimize policy – update by backpropagation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458E5A-D904-4F83-968A-D96BD79BB3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036062"/>
                <a:ext cx="8297695" cy="5428800"/>
              </a:xfrm>
              <a:blipFill>
                <a:blip r:embed="rId3"/>
                <a:stretch>
                  <a:fillRect t="-7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5659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458E5A-D904-4F83-968A-D96BD79BB3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1036062"/>
                <a:ext cx="8297695" cy="5428800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schemeClr val="tx1"/>
                    </a:solidFill>
                  </a:rPr>
                  <a:t>Environment model based on gym environment &amp; </a:t>
                </a:r>
                <a:r>
                  <a:rPr lang="en-US" altLang="ko-KR" b="1" dirty="0" err="1">
                    <a:solidFill>
                      <a:schemeClr val="tx1"/>
                    </a:solidFill>
                  </a:rPr>
                  <a:t>tensorflow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 lib.</a:t>
                </a:r>
              </a:p>
              <a:p>
                <a:pPr lvl="1" latinLnBrk="1"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srgbClr val="0000FF"/>
                    </a:solidFill>
                  </a:rPr>
                  <a:t>State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Matrix of BS on/off [discrete,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≡</m:t>
                    </m:r>
                    <m:sSup>
                      <m:sSup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n-US" altLang="ko-KR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𝐭𝐡</m:t>
                        </m:r>
                      </m:sup>
                    </m:sSup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BS on, 𝑖=1, 2, …,n ]</a:t>
                </a:r>
              </a:p>
              <a:p>
                <a:pPr lvl="2" latinLnBrk="1"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schemeClr val="tx1"/>
                    </a:solidFill>
                  </a:rPr>
                  <a:t>Use matrix for describing entire state </a:t>
                </a:r>
                <a:endParaRPr lang="ko-KR" altLang="ko-KR" b="1" i="1" dirty="0">
                  <a:solidFill>
                    <a:schemeClr val="tx1"/>
                  </a:solidFill>
                </a:endParaRPr>
              </a:p>
              <a:p>
                <a:pPr lvl="1" latinLnBrk="1"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srgbClr val="0000FF"/>
                    </a:solidFill>
                  </a:rPr>
                  <a:t>Action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Matrix of change BS on/off state [discrete]</a:t>
                </a:r>
              </a:p>
              <a:p>
                <a:pPr lvl="2" latinLnBrk="1"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schemeClr val="tx1"/>
                    </a:solidFill>
                  </a:rPr>
                  <a:t>action change BSs state at the same time</a:t>
                </a:r>
              </a:p>
              <a:p>
                <a:pPr lvl="2" latinLnBrk="1"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schemeClr val="tx1"/>
                    </a:solidFill>
                  </a:rPr>
                  <a:t>Previous : BS state changed by action in order</a:t>
                </a:r>
              </a:p>
              <a:p>
                <a:pPr lvl="3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𝐁</m:t>
                        </m:r>
                        <m:r>
                          <a:rPr lang="en-US" altLang="ko-KR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is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more significant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𝐁</m:t>
                        </m:r>
                        <m:r>
                          <a:rPr lang="en-US" altLang="ko-KR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 in this case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,</a:t>
                </a:r>
              </a:p>
              <a:p>
                <a:pPr marL="1200150" lvl="3" indent="0" latinLnBrk="1">
                  <a:lnSpc>
                    <a:spcPct val="150000"/>
                  </a:lnSpc>
                  <a:buNone/>
                </a:pPr>
                <a:r>
                  <a:rPr lang="en-US" altLang="ko-KR" b="1" dirty="0">
                    <a:solidFill>
                      <a:schemeClr val="tx1"/>
                    </a:solidFill>
                  </a:rPr>
                  <a:t>  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𝐁𝐒</m:t>
                        </m:r>
                      </m:e>
                      <m:sub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has priority in backpropagation</a:t>
                </a:r>
              </a:p>
              <a:p>
                <a:pPr lvl="3" latinLnBrk="1"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schemeClr val="tx1"/>
                    </a:solidFill>
                  </a:rPr>
                  <a:t>We suppose each BS identical, so this model has been discarded.</a:t>
                </a:r>
                <a:endParaRPr lang="ko-KR" altLang="ko-KR" b="1" dirty="0">
                  <a:solidFill>
                    <a:schemeClr val="tx1"/>
                  </a:solidFill>
                </a:endParaRPr>
              </a:p>
              <a:p>
                <a:pPr lvl="1" latinLnBrk="1"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Reward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(Sum of each SNR / Sum of Energy Consumption)</a:t>
                </a:r>
              </a:p>
              <a:p>
                <a:pPr lvl="1" latinLnBrk="1"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schemeClr val="tx1"/>
                    </a:solidFill>
                  </a:rPr>
                  <a:t>User-BS association rule: nearest BS association</a:t>
                </a:r>
                <a:endParaRPr lang="ko-KR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458E5A-D904-4F83-968A-D96BD79BB3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036062"/>
                <a:ext cx="8297695" cy="5428800"/>
              </a:xfrm>
              <a:blipFill>
                <a:blip r:embed="rId3"/>
                <a:stretch>
                  <a:fillRect b="-4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8485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832C6-B966-497F-A5E0-588C4BED0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EF7A98-5912-4F1F-8CD4-41561FCBE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163"/>
            <a:ext cx="8229600" cy="5428522"/>
          </a:xfrm>
        </p:spPr>
        <p:txBody>
          <a:bodyPr/>
          <a:lstStyle/>
          <a:p>
            <a:r>
              <a:rPr lang="en-US" altLang="ko-KR" b="1" dirty="0"/>
              <a:t>Make 2 python module</a:t>
            </a:r>
          </a:p>
          <a:p>
            <a:pPr lvl="1"/>
            <a:r>
              <a:rPr lang="en-US" altLang="ko-KR" b="1" dirty="0">
                <a:solidFill>
                  <a:schemeClr val="tx1"/>
                </a:solidFill>
              </a:rPr>
              <a:t>main.py: </a:t>
            </a:r>
            <a:r>
              <a:rPr lang="en-US" altLang="ko-KR" b="1" dirty="0" err="1">
                <a:solidFill>
                  <a:schemeClr val="tx1"/>
                </a:solidFill>
              </a:rPr>
              <a:t>UDNEnv</a:t>
            </a:r>
            <a:r>
              <a:rPr lang="en-US" altLang="ko-KR" b="1" dirty="0">
                <a:solidFill>
                  <a:schemeClr val="tx1"/>
                </a:solidFill>
              </a:rPr>
              <a:t>(environment code)+MCTS(RL code)</a:t>
            </a:r>
          </a:p>
          <a:p>
            <a:pPr lvl="1"/>
            <a:endParaRPr lang="en-US" altLang="ko-KR" b="1" dirty="0">
              <a:solidFill>
                <a:schemeClr val="tx1"/>
              </a:solidFill>
            </a:endParaRPr>
          </a:p>
          <a:p>
            <a:pPr lvl="1"/>
            <a:r>
              <a:rPr lang="en-US" altLang="ko-KR" b="1" dirty="0">
                <a:solidFill>
                  <a:schemeClr val="tx1"/>
                </a:solidFill>
              </a:rPr>
              <a:t>ppp.py: create BSposition.csv(information of BS position)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19446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832C6-B966-497F-A5E0-588C4BED0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 Structure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EF7A98-5912-4F1F-8CD4-41561FCBE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163"/>
            <a:ext cx="8229600" cy="5428522"/>
          </a:xfrm>
        </p:spPr>
        <p:txBody>
          <a:bodyPr/>
          <a:lstStyle/>
          <a:p>
            <a:r>
              <a:rPr lang="en-US" altLang="ko-KR" b="1" dirty="0"/>
              <a:t>Class : </a:t>
            </a:r>
            <a:r>
              <a:rPr lang="en-US" altLang="ko-KR" b="1" dirty="0" err="1"/>
              <a:t>UDNEnv</a:t>
            </a:r>
            <a:endParaRPr lang="en-US" altLang="ko-KR" b="1" dirty="0"/>
          </a:p>
          <a:p>
            <a:pPr lvl="1"/>
            <a:r>
              <a:rPr lang="en-US" altLang="ko-KR" b="1" dirty="0">
                <a:solidFill>
                  <a:schemeClr val="tx1"/>
                </a:solidFill>
              </a:rPr>
              <a:t>__</a:t>
            </a:r>
            <a:r>
              <a:rPr lang="en-US" altLang="ko-KR" b="1" dirty="0" err="1">
                <a:solidFill>
                  <a:schemeClr val="tx1"/>
                </a:solidFill>
              </a:rPr>
              <a:t>init</a:t>
            </a:r>
            <a:r>
              <a:rPr lang="en-US" altLang="ko-KR" b="1" dirty="0">
                <a:solidFill>
                  <a:schemeClr val="tx1"/>
                </a:solidFill>
              </a:rPr>
              <a:t>__ : Initialize parameters, BS position, </a:t>
            </a:r>
            <a:r>
              <a:rPr lang="en-US" altLang="ko-KR" b="1" dirty="0" err="1">
                <a:solidFill>
                  <a:schemeClr val="tx1"/>
                </a:solidFill>
              </a:rPr>
              <a:t>depthLimit</a:t>
            </a:r>
            <a:endParaRPr lang="en-US" altLang="ko-KR" b="1" dirty="0">
              <a:solidFill>
                <a:schemeClr val="tx1"/>
              </a:solidFill>
            </a:endParaRPr>
          </a:p>
          <a:p>
            <a:pPr lvl="1"/>
            <a:r>
              <a:rPr lang="en-US" altLang="ko-KR" b="1" dirty="0">
                <a:solidFill>
                  <a:schemeClr val="tx1"/>
                </a:solidFill>
              </a:rPr>
              <a:t>Step : calculate </a:t>
            </a:r>
            <a:r>
              <a:rPr lang="en-US" altLang="ko-KR" b="1" dirty="0" err="1">
                <a:solidFill>
                  <a:schemeClr val="tx1"/>
                </a:solidFill>
              </a:rPr>
              <a:t>Bsdistance</a:t>
            </a:r>
            <a:r>
              <a:rPr lang="en-US" altLang="ko-KR" b="1" dirty="0">
                <a:solidFill>
                  <a:schemeClr val="tx1"/>
                </a:solidFill>
              </a:rPr>
              <a:t>/</a:t>
            </a:r>
            <a:r>
              <a:rPr lang="en-US" altLang="ko-KR" b="1" dirty="0" err="1">
                <a:solidFill>
                  <a:schemeClr val="tx1"/>
                </a:solidFill>
              </a:rPr>
              <a:t>EnergyConsumption</a:t>
            </a:r>
            <a:r>
              <a:rPr lang="en-US" altLang="ko-KR" b="1" dirty="0"/>
              <a:t>/SNR/reward</a:t>
            </a:r>
          </a:p>
          <a:p>
            <a:pPr marL="1200150" lvl="3" indent="0">
              <a:buNone/>
            </a:pPr>
            <a:r>
              <a:rPr lang="en-US" altLang="ko-KR" b="1" dirty="0"/>
              <a:t>Initialize UE position(at every iteration)</a:t>
            </a:r>
          </a:p>
          <a:p>
            <a:pPr marL="1200150" lvl="3" indent="0">
              <a:buNone/>
            </a:pPr>
            <a:r>
              <a:rPr lang="en-US" altLang="ko-KR" b="1" dirty="0">
                <a:solidFill>
                  <a:schemeClr val="tx1"/>
                </a:solidFill>
              </a:rPr>
              <a:t>Update State / Reward</a:t>
            </a:r>
          </a:p>
          <a:p>
            <a:pPr lvl="1"/>
            <a:r>
              <a:rPr lang="en-US" altLang="ko-KR" b="1" dirty="0"/>
              <a:t>Association : associate BS/UE by association rule</a:t>
            </a:r>
          </a:p>
          <a:p>
            <a:pPr lvl="1"/>
            <a:r>
              <a:rPr lang="en-US" altLang="ko-KR" b="1" dirty="0"/>
              <a:t>Binary convert : convert integer number to binary action</a:t>
            </a:r>
          </a:p>
          <a:p>
            <a:pPr lvl="1"/>
            <a:r>
              <a:rPr lang="en-US" altLang="ko-KR" b="1" dirty="0" err="1"/>
              <a:t>isTerminal</a:t>
            </a:r>
            <a:r>
              <a:rPr lang="en-US" altLang="ko-KR" b="1" dirty="0"/>
              <a:t> : decide whether the state is terminal or not</a:t>
            </a:r>
          </a:p>
          <a:p>
            <a:pPr marL="1600200" lvl="4" indent="0">
              <a:buNone/>
            </a:pPr>
            <a:r>
              <a:rPr lang="en-US" altLang="ko-KR" b="1" dirty="0"/>
              <a:t>Terminate when reach at </a:t>
            </a:r>
          </a:p>
          <a:p>
            <a:pPr marL="1600200" lvl="4" indent="0">
              <a:buNone/>
            </a:pPr>
            <a:r>
              <a:rPr lang="en-US" altLang="ko-KR" b="1" dirty="0"/>
              <a:t>Return True/False</a:t>
            </a:r>
          </a:p>
          <a:p>
            <a:pPr lvl="1"/>
            <a:r>
              <a:rPr lang="en-US" altLang="ko-KR" b="1" dirty="0" err="1"/>
              <a:t>getPossibleAction</a:t>
            </a:r>
            <a:r>
              <a:rPr lang="en-US" altLang="ko-KR" b="1" dirty="0"/>
              <a:t> :  return list of every </a:t>
            </a:r>
            <a:r>
              <a:rPr lang="en-US" altLang="ko-KR" b="1" dirty="0" err="1"/>
              <a:t>possibleaction</a:t>
            </a:r>
            <a:endParaRPr lang="en-US" altLang="ko-KR" b="1" dirty="0"/>
          </a:p>
          <a:p>
            <a:pPr lvl="1"/>
            <a:r>
              <a:rPr lang="en-US" altLang="ko-KR" b="1" dirty="0" err="1"/>
              <a:t>takeAction</a:t>
            </a:r>
            <a:r>
              <a:rPr lang="en-US" altLang="ko-KR" b="1" dirty="0"/>
              <a:t>(action) : return the state according to action</a:t>
            </a:r>
          </a:p>
          <a:p>
            <a:pPr lvl="1"/>
            <a:r>
              <a:rPr lang="en-US" altLang="ko-KR" b="1" dirty="0" err="1"/>
              <a:t>getReward</a:t>
            </a:r>
            <a:r>
              <a:rPr lang="en-US" altLang="ko-KR" b="1" dirty="0"/>
              <a:t>(action) : return the reward of specific state</a:t>
            </a:r>
          </a:p>
          <a:p>
            <a:pPr lvl="1"/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602252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832C6-B966-497F-A5E0-588C4BED0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 Structure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EF7A98-5912-4F1F-8CD4-41561FCBE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163"/>
            <a:ext cx="8229600" cy="5428522"/>
          </a:xfrm>
        </p:spPr>
        <p:txBody>
          <a:bodyPr/>
          <a:lstStyle/>
          <a:p>
            <a:r>
              <a:rPr lang="en-US" altLang="ko-KR" b="1" dirty="0"/>
              <a:t>Class : </a:t>
            </a:r>
            <a:r>
              <a:rPr lang="en-US" altLang="ko-KR" b="1" dirty="0" err="1"/>
              <a:t>mcts</a:t>
            </a:r>
            <a:endParaRPr lang="en-US" altLang="ko-KR" b="1" dirty="0"/>
          </a:p>
          <a:p>
            <a:pPr lvl="1"/>
            <a:r>
              <a:rPr lang="en-US" altLang="ko-KR" b="1" dirty="0">
                <a:solidFill>
                  <a:schemeClr val="tx1"/>
                </a:solidFill>
              </a:rPr>
              <a:t>__</a:t>
            </a:r>
            <a:r>
              <a:rPr lang="en-US" altLang="ko-KR" b="1" dirty="0" err="1">
                <a:solidFill>
                  <a:schemeClr val="tx1"/>
                </a:solidFill>
              </a:rPr>
              <a:t>init</a:t>
            </a:r>
            <a:r>
              <a:rPr lang="en-US" altLang="ko-KR" b="1" dirty="0">
                <a:solidFill>
                  <a:schemeClr val="tx1"/>
                </a:solidFill>
              </a:rPr>
              <a:t>__ : initialize parameters</a:t>
            </a:r>
          </a:p>
          <a:p>
            <a:pPr lvl="1"/>
            <a:r>
              <a:rPr lang="en-US" altLang="ko-KR" b="1" dirty="0"/>
              <a:t>search : search Tree until </a:t>
            </a:r>
            <a:r>
              <a:rPr lang="en-US" altLang="ko-KR" b="1" dirty="0" err="1"/>
              <a:t>iterationlimit</a:t>
            </a:r>
            <a:endParaRPr lang="en-US" altLang="ko-KR" b="1" dirty="0"/>
          </a:p>
          <a:p>
            <a:pPr lvl="1"/>
            <a:r>
              <a:rPr lang="en-US" altLang="ko-KR" b="1" dirty="0" err="1"/>
              <a:t>executeRound</a:t>
            </a:r>
            <a:r>
              <a:rPr lang="en-US" altLang="ko-KR" b="1" dirty="0"/>
              <a:t> : update node/reward, do backpropagate</a:t>
            </a:r>
          </a:p>
          <a:p>
            <a:pPr lvl="1"/>
            <a:r>
              <a:rPr lang="en-US" altLang="ko-KR" b="1" dirty="0" err="1"/>
              <a:t>selectNode</a:t>
            </a:r>
            <a:r>
              <a:rPr lang="en-US" altLang="ko-KR" b="1" dirty="0"/>
              <a:t> : decide next node</a:t>
            </a:r>
          </a:p>
          <a:p>
            <a:pPr lvl="1"/>
            <a:r>
              <a:rPr lang="en-US" altLang="ko-KR" b="1" dirty="0"/>
              <a:t>expand : expand new node</a:t>
            </a:r>
          </a:p>
          <a:p>
            <a:pPr lvl="1"/>
            <a:r>
              <a:rPr lang="en-US" altLang="ko-KR" b="1" dirty="0"/>
              <a:t>Backpropagate : backpropagate the tree</a:t>
            </a:r>
          </a:p>
          <a:p>
            <a:pPr lvl="1"/>
            <a:r>
              <a:rPr lang="en-US" altLang="ko-KR" b="1" dirty="0" err="1"/>
              <a:t>getBestChild</a:t>
            </a:r>
            <a:r>
              <a:rPr lang="en-US" altLang="ko-KR" b="1" dirty="0"/>
              <a:t> : find possible </a:t>
            </a:r>
            <a:r>
              <a:rPr lang="en-US" altLang="ko-KR" b="1" dirty="0" err="1"/>
              <a:t>bestNodes</a:t>
            </a:r>
            <a:endParaRPr lang="en-US" altLang="ko-KR" b="1" dirty="0"/>
          </a:p>
          <a:p>
            <a:pPr lvl="1"/>
            <a:r>
              <a:rPr lang="en-US" altLang="ko-KR" b="1" dirty="0" err="1"/>
              <a:t>getAction</a:t>
            </a:r>
            <a:r>
              <a:rPr lang="en-US" altLang="ko-KR" b="1" dirty="0"/>
              <a:t> : return action of </a:t>
            </a:r>
            <a:r>
              <a:rPr lang="en-US" altLang="ko-KR" b="1" dirty="0" err="1"/>
              <a:t>bestnode</a:t>
            </a:r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679403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9E31B-A679-4AE2-A74F-D35A39E82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0"/>
            <a:ext cx="8910637" cy="987425"/>
          </a:xfrm>
        </p:spPr>
        <p:txBody>
          <a:bodyPr/>
          <a:lstStyle/>
          <a:p>
            <a:r>
              <a:rPr lang="en-US" altLang="ko-KR" dirty="0"/>
              <a:t>Future plan</a:t>
            </a:r>
            <a:endParaRPr lang="ko-KR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2C441-517F-450A-A437-5A34F2F7B7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>
                    <a:solidFill>
                      <a:schemeClr val="tx1"/>
                    </a:solidFill>
                  </a:rPr>
                  <a:t>Program RL code by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Tensorflow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Library</a:t>
                </a: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Apply UDN at our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Environment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Consider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LoS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NLoS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 Interference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Set BS density for UDN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Consider all BS state change concurrently 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Update reward</a:t>
                </a:r>
              </a:p>
              <a:p>
                <a:pPr lvl="2"/>
                <a:r>
                  <a:rPr lang="en-US" altLang="ko-KR" dirty="0">
                    <a:solidFill>
                      <a:schemeClr val="tx1"/>
                    </a:solidFill>
                  </a:rPr>
                  <a:t>consider Energy Consumption</a:t>
                </a:r>
              </a:p>
              <a:p>
                <a:pPr lvl="2"/>
                <a:r>
                  <a:rPr lang="en-US" altLang="ko-KR" dirty="0">
                    <a:solidFill>
                      <a:schemeClr val="tx1"/>
                    </a:solidFill>
                  </a:rPr>
                  <a:t>SNR </a:t>
                </a:r>
              </a:p>
              <a:p>
                <a:pPr lvl="2"/>
                <a:r>
                  <a:rPr lang="en-US" altLang="ko-KR" dirty="0">
                    <a:solidFill>
                      <a:schemeClr val="tx1"/>
                    </a:solidFill>
                  </a:rPr>
                  <a:t>Terminal condition - reach at Terminal Node or SNR &lt; threshold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Update RL code for programmed env code</a:t>
                </a: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Sample another environment to check policy is overfit or not</a:t>
                </a:r>
              </a:p>
              <a:p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2C441-517F-450A-A437-5A34F2F7B7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97339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JEMIN@W89100Y57WZT3PP7" val="4142"/>
</p:tagLst>
</file>

<file path=ppt/theme/theme1.xml><?xml version="1.0" encoding="utf-8"?>
<a:theme xmlns:a="http://schemas.openxmlformats.org/drawingml/2006/main" name="wgroup-release-04-2011-12-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52051</TotalTime>
  <Words>632</Words>
  <Application>Microsoft Office PowerPoint</Application>
  <PresentationFormat>화면 슬라이드 쇼(4:3)</PresentationFormat>
  <Paragraphs>99</Paragraphs>
  <Slides>10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Lucida Grande</vt:lpstr>
      <vt:lpstr>Arial</vt:lpstr>
      <vt:lpstr>Calibri</vt:lpstr>
      <vt:lpstr>Cambria Math</vt:lpstr>
      <vt:lpstr>wgroup-release-04-2011-12-14</vt:lpstr>
      <vt:lpstr>Energy efficient UDN design using reinforcement learning</vt:lpstr>
      <vt:lpstr>Progress</vt:lpstr>
      <vt:lpstr>System Model</vt:lpstr>
      <vt:lpstr>System Model</vt:lpstr>
      <vt:lpstr>System Model</vt:lpstr>
      <vt:lpstr>System Model</vt:lpstr>
      <vt:lpstr>System Model Structure</vt:lpstr>
      <vt:lpstr>System Model Structure</vt:lpstr>
      <vt:lpstr>Future plan</vt:lpstr>
      <vt:lpstr>Thank you</vt:lpstr>
    </vt:vector>
  </TitlesOfParts>
  <Company>Massachusetts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Watcharapan Suwansantisuk</dc:creator>
  <cp:lastModifiedBy>봉상 김</cp:lastModifiedBy>
  <cp:revision>3543</cp:revision>
  <cp:lastPrinted>2018-05-16T01:40:32Z</cp:lastPrinted>
  <dcterms:created xsi:type="dcterms:W3CDTF">2011-06-22T20:54:45Z</dcterms:created>
  <dcterms:modified xsi:type="dcterms:W3CDTF">2019-07-18T16:23:58Z</dcterms:modified>
</cp:coreProperties>
</file>