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2D75-B467-721E-4542-0ED9038BB6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862A5C-AAE5-B50B-1605-2FB3EBD83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5F311-48F5-44B9-E38B-7551D8465D1A}"/>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5" name="Footer Placeholder 4">
            <a:extLst>
              <a:ext uri="{FF2B5EF4-FFF2-40B4-BE49-F238E27FC236}">
                <a16:creationId xmlns:a16="http://schemas.microsoft.com/office/drawing/2014/main" id="{C6323D7D-5CB4-9396-9387-D1B9A9507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EE84E-17B2-8310-23B2-F1EAA9804CF8}"/>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1985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EEAC-BC18-CA53-C8A1-DC4CC16B72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FE983-E9B3-5DD3-6B60-3FE803C87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D4478-D126-193B-4E0A-D6F90DF5A44E}"/>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5" name="Footer Placeholder 4">
            <a:extLst>
              <a:ext uri="{FF2B5EF4-FFF2-40B4-BE49-F238E27FC236}">
                <a16:creationId xmlns:a16="http://schemas.microsoft.com/office/drawing/2014/main" id="{D99DF4CB-5D72-E918-2C5E-D59D057A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1224D-CDB6-1FC8-6D86-9CEAEA3A12E9}"/>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127604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8D7D3E-312E-6067-F49E-6F32C46F2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72315D-0755-7F17-1F8A-80E9FCAD9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A5271-9E89-86B4-5F83-6B6821D0B950}"/>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5" name="Footer Placeholder 4">
            <a:extLst>
              <a:ext uri="{FF2B5EF4-FFF2-40B4-BE49-F238E27FC236}">
                <a16:creationId xmlns:a16="http://schemas.microsoft.com/office/drawing/2014/main" id="{7E1D63E9-DF1E-7690-A7F5-829F89333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F05-8773-AC15-51C0-370778939560}"/>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155177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6825-F86C-79C8-F854-34E1362BA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4229EE-725C-D4EB-D0DE-00F61C79E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C5A51-0B95-454B-890E-365086C3DB3D}"/>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5" name="Footer Placeholder 4">
            <a:extLst>
              <a:ext uri="{FF2B5EF4-FFF2-40B4-BE49-F238E27FC236}">
                <a16:creationId xmlns:a16="http://schemas.microsoft.com/office/drawing/2014/main" id="{20EE078D-9AD2-B853-FD61-AB9216A4F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1C48-1059-A97F-7CCF-534114F8F5FD}"/>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356136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208-1F40-E4EC-1439-A8D3581D7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54929-CAFE-B726-D1C5-78C0D91446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40024-DFE2-2B7F-7158-123CA78CCADA}"/>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5" name="Footer Placeholder 4">
            <a:extLst>
              <a:ext uri="{FF2B5EF4-FFF2-40B4-BE49-F238E27FC236}">
                <a16:creationId xmlns:a16="http://schemas.microsoft.com/office/drawing/2014/main" id="{FC541290-A3C1-B54D-B655-0811ACE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2A090-36C2-6A45-B340-7EEAC3204C7A}"/>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87336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5D6A-343F-F290-3CB2-A3E90ADF2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E61F0-647A-18C1-D454-7F4A67808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2BD62-FEC2-0038-3840-5AC3EDEFD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8046-5050-7F07-1489-4A1A0218F528}"/>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6" name="Footer Placeholder 5">
            <a:extLst>
              <a:ext uri="{FF2B5EF4-FFF2-40B4-BE49-F238E27FC236}">
                <a16:creationId xmlns:a16="http://schemas.microsoft.com/office/drawing/2014/main" id="{7DD87501-3FED-17F4-5534-2466FBF17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C0D3B-2D05-D965-CE08-5F5DBE1751E4}"/>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14422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88CA-C2B7-8AFE-0AFC-D60700597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DB48F-92AC-80C9-7835-4DE121668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A8AB6-CB55-A473-AC3F-F091289EE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B9EB1-4A92-00A0-6146-B0D838214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178B7-ABA7-554E-0ACB-66BC0EB661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1CBBF-0572-3175-9AC9-B2882857056D}"/>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8" name="Footer Placeholder 7">
            <a:extLst>
              <a:ext uri="{FF2B5EF4-FFF2-40B4-BE49-F238E27FC236}">
                <a16:creationId xmlns:a16="http://schemas.microsoft.com/office/drawing/2014/main" id="{34454050-D7EE-E291-4805-7E42FDACF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91731-2B30-8C6C-304C-A2663535D540}"/>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48148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01E9-0859-28B6-1818-59C8C5DFF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64987-45D1-575D-9796-C8461B76B595}"/>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4" name="Footer Placeholder 3">
            <a:extLst>
              <a:ext uri="{FF2B5EF4-FFF2-40B4-BE49-F238E27FC236}">
                <a16:creationId xmlns:a16="http://schemas.microsoft.com/office/drawing/2014/main" id="{78468420-4469-3AAF-76F9-E3FE9564E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5377F-21B5-5EA2-B00C-99641496C3F6}"/>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397210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DD370-D8C2-E0E2-C258-FCF32EECDC0B}"/>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3" name="Footer Placeholder 2">
            <a:extLst>
              <a:ext uri="{FF2B5EF4-FFF2-40B4-BE49-F238E27FC236}">
                <a16:creationId xmlns:a16="http://schemas.microsoft.com/office/drawing/2014/main" id="{F1D2A4C9-B26A-3DF2-C0D0-EA62172F2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B8C32-B71A-8D68-6940-157E7DD17189}"/>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279667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2F33-A3AA-0A5C-876B-12F623A32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9BA9C7-7075-5861-85AF-BAA2B4EB4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B5E09C-894B-6FBE-D50D-C1DD3BD83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48A10-BF09-9317-3D4D-FFF1CB07AE27}"/>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6" name="Footer Placeholder 5">
            <a:extLst>
              <a:ext uri="{FF2B5EF4-FFF2-40B4-BE49-F238E27FC236}">
                <a16:creationId xmlns:a16="http://schemas.microsoft.com/office/drawing/2014/main" id="{0BAF3316-F765-232F-C245-B952B0C86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DFE18-6746-142B-987D-40DB66709057}"/>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281249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5067-10B2-6995-27C9-900D27CA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97D43E-7B62-7232-E418-D4A5282E7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108E9-1A7A-323E-3E61-043804AAD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FB9CD-1E46-9C2D-DEB8-11C5B1CAE42C}"/>
              </a:ext>
            </a:extLst>
          </p:cNvPr>
          <p:cNvSpPr>
            <a:spLocks noGrp="1"/>
          </p:cNvSpPr>
          <p:nvPr>
            <p:ph type="dt" sz="half" idx="10"/>
          </p:nvPr>
        </p:nvSpPr>
        <p:spPr/>
        <p:txBody>
          <a:bodyPr/>
          <a:lstStyle/>
          <a:p>
            <a:fld id="{4FFCFEBA-3BFF-4146-A686-C95274F893D9}" type="datetimeFigureOut">
              <a:rPr lang="en-US" smtClean="0"/>
              <a:t>8/29/2024</a:t>
            </a:fld>
            <a:endParaRPr lang="en-US"/>
          </a:p>
        </p:txBody>
      </p:sp>
      <p:sp>
        <p:nvSpPr>
          <p:cNvPr id="6" name="Footer Placeholder 5">
            <a:extLst>
              <a:ext uri="{FF2B5EF4-FFF2-40B4-BE49-F238E27FC236}">
                <a16:creationId xmlns:a16="http://schemas.microsoft.com/office/drawing/2014/main" id="{1FC138F0-2958-DE1E-B9CB-E0DC527B3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EB9ED-EDA4-EB02-2B02-CC6107AE712D}"/>
              </a:ext>
            </a:extLst>
          </p:cNvPr>
          <p:cNvSpPr>
            <a:spLocks noGrp="1"/>
          </p:cNvSpPr>
          <p:nvPr>
            <p:ph type="sldNum" sz="quarter" idx="12"/>
          </p:nvPr>
        </p:nvSpPr>
        <p:spPr/>
        <p:txBody>
          <a:bodyPr/>
          <a:lstStyle/>
          <a:p>
            <a:fld id="{CD7C1A38-7E5A-4A8B-A152-4E10502EB545}" type="slidenum">
              <a:rPr lang="en-US" smtClean="0"/>
              <a:t>‹#›</a:t>
            </a:fld>
            <a:endParaRPr lang="en-US"/>
          </a:p>
        </p:txBody>
      </p:sp>
    </p:spTree>
    <p:extLst>
      <p:ext uri="{BB962C8B-B14F-4D97-AF65-F5344CB8AC3E}">
        <p14:creationId xmlns:p14="http://schemas.microsoft.com/office/powerpoint/2010/main" val="37133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B359-1F5A-4659-5C6A-657887520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11A6C2-EAF4-3567-46D9-6CBB95999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78573-19A1-2877-FB87-14780A4FA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FCFEBA-3BFF-4146-A686-C95274F893D9}" type="datetimeFigureOut">
              <a:rPr lang="en-US" smtClean="0"/>
              <a:t>8/29/2024</a:t>
            </a:fld>
            <a:endParaRPr lang="en-US"/>
          </a:p>
        </p:txBody>
      </p:sp>
      <p:sp>
        <p:nvSpPr>
          <p:cNvPr id="5" name="Footer Placeholder 4">
            <a:extLst>
              <a:ext uri="{FF2B5EF4-FFF2-40B4-BE49-F238E27FC236}">
                <a16:creationId xmlns:a16="http://schemas.microsoft.com/office/drawing/2014/main" id="{1B2266DE-4F3C-B823-D1C8-14890CFE9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FE5E33-E965-1815-6AC2-7B523774E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7C1A38-7E5A-4A8B-A152-4E10502EB545}" type="slidenum">
              <a:rPr lang="en-US" smtClean="0"/>
              <a:t>‹#›</a:t>
            </a:fld>
            <a:endParaRPr lang="en-US"/>
          </a:p>
        </p:txBody>
      </p:sp>
    </p:spTree>
    <p:extLst>
      <p:ext uri="{BB962C8B-B14F-4D97-AF65-F5344CB8AC3E}">
        <p14:creationId xmlns:p14="http://schemas.microsoft.com/office/powerpoint/2010/main" val="222605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B68A-794E-EB64-6A33-2DD670F693E9}"/>
              </a:ext>
            </a:extLst>
          </p:cNvPr>
          <p:cNvSpPr>
            <a:spLocks noGrp="1"/>
          </p:cNvSpPr>
          <p:nvPr>
            <p:ph type="ctrTitle"/>
          </p:nvPr>
        </p:nvSpPr>
        <p:spPr/>
        <p:txBody>
          <a:bodyPr>
            <a:normAutofit fontScale="90000"/>
          </a:bodyPr>
          <a:lstStyle/>
          <a:p>
            <a:r>
              <a:rPr lang="en-GB" dirty="0"/>
              <a:t>Addressing Clean Water and Sanitation: A Data-Driven Approach</a:t>
            </a:r>
            <a:endParaRPr lang="en-US" dirty="0"/>
          </a:p>
        </p:txBody>
      </p:sp>
      <p:sp>
        <p:nvSpPr>
          <p:cNvPr id="3" name="Subtitle 2">
            <a:extLst>
              <a:ext uri="{FF2B5EF4-FFF2-40B4-BE49-F238E27FC236}">
                <a16:creationId xmlns:a16="http://schemas.microsoft.com/office/drawing/2014/main" id="{5A7D0A5F-EE8B-B9BC-2E64-3F2FDE3E19AD}"/>
              </a:ext>
            </a:extLst>
          </p:cNvPr>
          <p:cNvSpPr>
            <a:spLocks noGrp="1"/>
          </p:cNvSpPr>
          <p:nvPr>
            <p:ph type="subTitle" idx="1"/>
          </p:nvPr>
        </p:nvSpPr>
        <p:spPr>
          <a:xfrm>
            <a:off x="1524000" y="3582160"/>
            <a:ext cx="9144000" cy="1655762"/>
          </a:xfrm>
        </p:spPr>
        <p:txBody>
          <a:bodyPr/>
          <a:lstStyle/>
          <a:p>
            <a:r>
              <a:rPr lang="en-US" dirty="0"/>
              <a:t>Bongakonke Mtshali</a:t>
            </a:r>
          </a:p>
          <a:p>
            <a:endParaRPr lang="en-US" dirty="0"/>
          </a:p>
          <a:p>
            <a:r>
              <a:rPr lang="en-US" dirty="0"/>
              <a:t>28/08/2024</a:t>
            </a:r>
          </a:p>
        </p:txBody>
      </p:sp>
    </p:spTree>
    <p:extLst>
      <p:ext uri="{BB962C8B-B14F-4D97-AF65-F5344CB8AC3E}">
        <p14:creationId xmlns:p14="http://schemas.microsoft.com/office/powerpoint/2010/main" val="185160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7219-6056-8048-7441-B3F893BEA82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D5C7E3-9974-E130-0F97-2AAABE7D6BF8}"/>
              </a:ext>
            </a:extLst>
          </p:cNvPr>
          <p:cNvSpPr>
            <a:spLocks noGrp="1"/>
          </p:cNvSpPr>
          <p:nvPr>
            <p:ph idx="1"/>
          </p:nvPr>
        </p:nvSpPr>
        <p:spPr/>
        <p:txBody>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SDG 6: Clean Water and Sanitation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Monitoring and Managing Water Quality: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Urban areas often struggle with ensuring that their water supply meets safety standards. Contaminated water can lead to health issues. The problem to address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monitoring water quality in urban areas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ensure that water is safe for consumption and meets regulatory standards.</a:t>
            </a:r>
            <a:endParaRPr lang="en-US" dirty="0"/>
          </a:p>
        </p:txBody>
      </p:sp>
    </p:spTree>
    <p:extLst>
      <p:ext uri="{BB962C8B-B14F-4D97-AF65-F5344CB8AC3E}">
        <p14:creationId xmlns:p14="http://schemas.microsoft.com/office/powerpoint/2010/main" val="35108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3819-B8A3-A993-2C22-7DAE43FCF08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EDDD1AE-9198-6C53-7776-47AD0CB4D865}"/>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Entity-Relationship Diagram (ERD) provided outlines the structure of a database designed for monitoring and managing water quality. This diagram visually represents the key entities involved in the system and the relationships between them. The goal is to ensure comprehensive data management for effective water quality monitoring.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346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79F7-CB36-AFE8-CA2A-8A1A50BB742E}"/>
              </a:ext>
            </a:extLst>
          </p:cNvPr>
          <p:cNvSpPr>
            <a:spLocks noGrp="1"/>
          </p:cNvSpPr>
          <p:nvPr>
            <p:ph type="title"/>
          </p:nvPr>
        </p:nvSpPr>
        <p:spPr/>
        <p:txBody>
          <a:bodyPr/>
          <a:lstStyle/>
          <a:p>
            <a:r>
              <a:rPr lang="en-US" dirty="0"/>
              <a:t>Entity Relationship</a:t>
            </a:r>
          </a:p>
        </p:txBody>
      </p:sp>
      <p:pic>
        <p:nvPicPr>
          <p:cNvPr id="4" name="Content Placeholder 3">
            <a:extLst>
              <a:ext uri="{FF2B5EF4-FFF2-40B4-BE49-F238E27FC236}">
                <a16:creationId xmlns:a16="http://schemas.microsoft.com/office/drawing/2014/main" id="{1AC136E9-939D-3FF5-E89B-D683A58B606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788" y="1863725"/>
            <a:ext cx="6148823" cy="4351338"/>
          </a:xfrm>
          <a:prstGeom prst="rect">
            <a:avLst/>
          </a:prstGeom>
          <a:noFill/>
          <a:ln>
            <a:noFill/>
          </a:ln>
        </p:spPr>
      </p:pic>
    </p:spTree>
    <p:extLst>
      <p:ext uri="{BB962C8B-B14F-4D97-AF65-F5344CB8AC3E}">
        <p14:creationId xmlns:p14="http://schemas.microsoft.com/office/powerpoint/2010/main" val="4280536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128</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Times New Roman</vt:lpstr>
      <vt:lpstr>Office Theme</vt:lpstr>
      <vt:lpstr>Addressing Clean Water and Sanitation: A Data-Driven Approach</vt:lpstr>
      <vt:lpstr>Introduction</vt:lpstr>
      <vt:lpstr>Overview</vt:lpstr>
      <vt:lpstr>Entity Relationship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Clean Water and Sanitation: A Data-Driven Approach</dc:title>
  <dc:creator>bongakonke mtshali</dc:creator>
  <cp:lastModifiedBy>bongakonke mtshali</cp:lastModifiedBy>
  <cp:revision>2</cp:revision>
  <dcterms:created xsi:type="dcterms:W3CDTF">2024-08-28T11:44:29Z</dcterms:created>
  <dcterms:modified xsi:type="dcterms:W3CDTF">2024-08-29T17:23:03Z</dcterms:modified>
</cp:coreProperties>
</file>