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3" r:id="rId5"/>
    <p:sldId id="267" r:id="rId6"/>
    <p:sldId id="269" r:id="rId7"/>
    <p:sldId id="270" r:id="rId8"/>
    <p:sldId id="271" r:id="rId9"/>
    <p:sldId id="27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6AA8DC-8ECE-A78B-FFC1-51FBA2861A1B}" v="360" dt="2025-06-18T13:51:53.724"/>
    <p1510:client id="{B5028086-559A-A1CE-D0A2-55674F5AD9CC}" v="486" dt="2025-06-18T14:22:02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3032f26edbe47a2ea9510c159bb05cf189a6a8f6c3a177b970463f39490f1037::" providerId="AD" clId="Web-{3D8D0E0B-C9A0-36E9-0639-8FE1171EBE57}"/>
    <pc:docChg chg="modSld">
      <pc:chgData name="Guest User" userId="S::urn:spo:anon#3032f26edbe47a2ea9510c159bb05cf189a6a8f6c3a177b970463f39490f1037::" providerId="AD" clId="Web-{3D8D0E0B-C9A0-36E9-0639-8FE1171EBE57}" dt="2025-06-11T19:40:41.878" v="138" actId="20577"/>
      <pc:docMkLst>
        <pc:docMk/>
      </pc:docMkLst>
      <pc:sldChg chg="modSp">
        <pc:chgData name="Guest User" userId="S::urn:spo:anon#3032f26edbe47a2ea9510c159bb05cf189a6a8f6c3a177b970463f39490f1037::" providerId="AD" clId="Web-{3D8D0E0B-C9A0-36E9-0639-8FE1171EBE57}" dt="2025-06-11T19:40:41.878" v="138" actId="20577"/>
        <pc:sldMkLst>
          <pc:docMk/>
          <pc:sldMk cId="1442793519" sldId="271"/>
        </pc:sldMkLst>
        <pc:spChg chg="mod">
          <ac:chgData name="Guest User" userId="S::urn:spo:anon#3032f26edbe47a2ea9510c159bb05cf189a6a8f6c3a177b970463f39490f1037::" providerId="AD" clId="Web-{3D8D0E0B-C9A0-36E9-0639-8FE1171EBE57}" dt="2025-06-11T19:40:41.878" v="138" actId="20577"/>
          <ac:spMkLst>
            <pc:docMk/>
            <pc:sldMk cId="1442793519" sldId="271"/>
            <ac:spMk id="4" creationId="{7914F538-5777-FA22-4B38-ED1FB34D8ECD}"/>
          </ac:spMkLst>
        </pc:spChg>
      </pc:sldChg>
    </pc:docChg>
  </pc:docChgLst>
  <pc:docChgLst>
    <pc:chgData name="Guest User" userId="S::urn:spo:anon#bb94fc5907f10959826a296fe98f20a81a634ac119f4d4d8a3f1363ac6e5a8e2::" providerId="AD" clId="Web-{946AA8DC-8ECE-A78B-FFC1-51FBA2861A1B}"/>
    <pc:docChg chg="modSld">
      <pc:chgData name="Guest User" userId="S::urn:spo:anon#bb94fc5907f10959826a296fe98f20a81a634ac119f4d4d8a3f1363ac6e5a8e2::" providerId="AD" clId="Web-{946AA8DC-8ECE-A78B-FFC1-51FBA2861A1B}" dt="2025-06-18T13:51:52.411" v="349" actId="20577"/>
      <pc:docMkLst>
        <pc:docMk/>
      </pc:docMkLst>
      <pc:sldChg chg="addSp delSp modSp">
        <pc:chgData name="Guest User" userId="S::urn:spo:anon#bb94fc5907f10959826a296fe98f20a81a634ac119f4d4d8a3f1363ac6e5a8e2::" providerId="AD" clId="Web-{946AA8DC-8ECE-A78B-FFC1-51FBA2861A1B}" dt="2025-06-18T13:50:00.597" v="274" actId="1076"/>
        <pc:sldMkLst>
          <pc:docMk/>
          <pc:sldMk cId="2825549096" sldId="270"/>
        </pc:sldMkLst>
        <pc:spChg chg="mod">
          <ac:chgData name="Guest User" userId="S::urn:spo:anon#bb94fc5907f10959826a296fe98f20a81a634ac119f4d4d8a3f1363ac6e5a8e2::" providerId="AD" clId="Web-{946AA8DC-8ECE-A78B-FFC1-51FBA2861A1B}" dt="2025-06-18T13:49:58.800" v="273" actId="1076"/>
          <ac:spMkLst>
            <pc:docMk/>
            <pc:sldMk cId="2825549096" sldId="270"/>
            <ac:spMk id="4" creationId="{B460C04D-F1A0-9A89-DB60-F0E5BDB75FE7}"/>
          </ac:spMkLst>
        </pc:spChg>
        <pc:spChg chg="mod">
          <ac:chgData name="Guest User" userId="S::urn:spo:anon#bb94fc5907f10959826a296fe98f20a81a634ac119f4d4d8a3f1363ac6e5a8e2::" providerId="AD" clId="Web-{946AA8DC-8ECE-A78B-FFC1-51FBA2861A1B}" dt="2025-06-18T13:45:00.780" v="158" actId="14100"/>
          <ac:spMkLst>
            <pc:docMk/>
            <pc:sldMk cId="2825549096" sldId="270"/>
            <ac:spMk id="5" creationId="{2D168834-226C-D546-D19D-75C318FC206E}"/>
          </ac:spMkLst>
        </pc:spChg>
        <pc:spChg chg="del mod">
          <ac:chgData name="Guest User" userId="S::urn:spo:anon#bb94fc5907f10959826a296fe98f20a81a634ac119f4d4d8a3f1363ac6e5a8e2::" providerId="AD" clId="Web-{946AA8DC-8ECE-A78B-FFC1-51FBA2861A1B}" dt="2025-06-18T13:37:27.492" v="24"/>
          <ac:spMkLst>
            <pc:docMk/>
            <pc:sldMk cId="2825549096" sldId="270"/>
            <ac:spMk id="6" creationId="{B831EDC4-D3FE-3300-D79E-0C91AEFFF923}"/>
          </ac:spMkLst>
        </pc:spChg>
        <pc:spChg chg="del mod">
          <ac:chgData name="Guest User" userId="S::urn:spo:anon#bb94fc5907f10959826a296fe98f20a81a634ac119f4d4d8a3f1363ac6e5a8e2::" providerId="AD" clId="Web-{946AA8DC-8ECE-A78B-FFC1-51FBA2861A1B}" dt="2025-06-18T13:37:27.477" v="23"/>
          <ac:spMkLst>
            <pc:docMk/>
            <pc:sldMk cId="2825549096" sldId="270"/>
            <ac:spMk id="7" creationId="{903E3392-6EC0-FA07-7919-74FBDF09736B}"/>
          </ac:spMkLst>
        </pc:spChg>
        <pc:spChg chg="mod">
          <ac:chgData name="Guest User" userId="S::urn:spo:anon#bb94fc5907f10959826a296fe98f20a81a634ac119f4d4d8a3f1363ac6e5a8e2::" providerId="AD" clId="Web-{946AA8DC-8ECE-A78B-FFC1-51FBA2861A1B}" dt="2025-06-18T13:50:00.597" v="274" actId="1076"/>
          <ac:spMkLst>
            <pc:docMk/>
            <pc:sldMk cId="2825549096" sldId="270"/>
            <ac:spMk id="8" creationId="{D818E063-14F7-5E0B-F24B-E6A390D0B40B}"/>
          </ac:spMkLst>
        </pc:spChg>
        <pc:spChg chg="add del mod">
          <ac:chgData name="Guest User" userId="S::urn:spo:anon#bb94fc5907f10959826a296fe98f20a81a634ac119f4d4d8a3f1363ac6e5a8e2::" providerId="AD" clId="Web-{946AA8DC-8ECE-A78B-FFC1-51FBA2861A1B}" dt="2025-06-18T13:45:15.546" v="161" actId="14100"/>
          <ac:spMkLst>
            <pc:docMk/>
            <pc:sldMk cId="2825549096" sldId="270"/>
            <ac:spMk id="9" creationId="{F2E4DBE6-1F48-9BA8-DDDE-632624A72B3F}"/>
          </ac:spMkLst>
        </pc:spChg>
      </pc:sldChg>
      <pc:sldChg chg="modSp">
        <pc:chgData name="Guest User" userId="S::urn:spo:anon#bb94fc5907f10959826a296fe98f20a81a634ac119f4d4d8a3f1363ac6e5a8e2::" providerId="AD" clId="Web-{946AA8DC-8ECE-A78B-FFC1-51FBA2861A1B}" dt="2025-06-18T13:51:52.411" v="349" actId="20577"/>
        <pc:sldMkLst>
          <pc:docMk/>
          <pc:sldMk cId="1442793519" sldId="271"/>
        </pc:sldMkLst>
        <pc:spChg chg="mod">
          <ac:chgData name="Guest User" userId="S::urn:spo:anon#bb94fc5907f10959826a296fe98f20a81a634ac119f4d4d8a3f1363ac6e5a8e2::" providerId="AD" clId="Web-{946AA8DC-8ECE-A78B-FFC1-51FBA2861A1B}" dt="2025-06-18T13:51:52.411" v="349" actId="20577"/>
          <ac:spMkLst>
            <pc:docMk/>
            <pc:sldMk cId="1442793519" sldId="271"/>
            <ac:spMk id="4" creationId="{7914F538-5777-FA22-4B38-ED1FB34D8ECD}"/>
          </ac:spMkLst>
        </pc:spChg>
      </pc:sldChg>
    </pc:docChg>
  </pc:docChgLst>
  <pc:docChgLst>
    <pc:chgData name="Guest User" userId="S::urn:spo:anon#bb94fc5907f10959826a296fe98f20a81a634ac119f4d4d8a3f1363ac6e5a8e2::" providerId="AD" clId="Web-{B5028086-559A-A1CE-D0A2-55674F5AD9CC}"/>
    <pc:docChg chg="addSld delSld modSld">
      <pc:chgData name="Guest User" userId="S::urn:spo:anon#bb94fc5907f10959826a296fe98f20a81a634ac119f4d4d8a3f1363ac6e5a8e2::" providerId="AD" clId="Web-{B5028086-559A-A1CE-D0A2-55674F5AD9CC}" dt="2025-06-18T14:22:02.508" v="463" actId="1076"/>
      <pc:docMkLst>
        <pc:docMk/>
      </pc:docMkLst>
      <pc:sldChg chg="modSp">
        <pc:chgData name="Guest User" userId="S::urn:spo:anon#bb94fc5907f10959826a296fe98f20a81a634ac119f4d4d8a3f1363ac6e5a8e2::" providerId="AD" clId="Web-{B5028086-559A-A1CE-D0A2-55674F5AD9CC}" dt="2025-06-18T13:55:05.513" v="12" actId="20577"/>
        <pc:sldMkLst>
          <pc:docMk/>
          <pc:sldMk cId="3620478194" sldId="269"/>
        </pc:sldMkLst>
        <pc:spChg chg="mod">
          <ac:chgData name="Guest User" userId="S::urn:spo:anon#bb94fc5907f10959826a296fe98f20a81a634ac119f4d4d8a3f1363ac6e5a8e2::" providerId="AD" clId="Web-{B5028086-559A-A1CE-D0A2-55674F5AD9CC}" dt="2025-06-18T13:55:05.513" v="12" actId="20577"/>
          <ac:spMkLst>
            <pc:docMk/>
            <pc:sldMk cId="3620478194" sldId="269"/>
            <ac:spMk id="4" creationId="{6DBF9B3B-E930-CB10-94F1-2AB8D9A442B1}"/>
          </ac:spMkLst>
        </pc:spChg>
      </pc:sldChg>
      <pc:sldChg chg="modSp">
        <pc:chgData name="Guest User" userId="S::urn:spo:anon#bb94fc5907f10959826a296fe98f20a81a634ac119f4d4d8a3f1363ac6e5a8e2::" providerId="AD" clId="Web-{B5028086-559A-A1CE-D0A2-55674F5AD9CC}" dt="2025-06-18T13:57:40" v="59" actId="14100"/>
        <pc:sldMkLst>
          <pc:docMk/>
          <pc:sldMk cId="2825549096" sldId="270"/>
        </pc:sldMkLst>
        <pc:spChg chg="mod">
          <ac:chgData name="Guest User" userId="S::urn:spo:anon#bb94fc5907f10959826a296fe98f20a81a634ac119f4d4d8a3f1363ac6e5a8e2::" providerId="AD" clId="Web-{B5028086-559A-A1CE-D0A2-55674F5AD9CC}" dt="2025-06-18T13:57:40" v="59" actId="14100"/>
          <ac:spMkLst>
            <pc:docMk/>
            <pc:sldMk cId="2825549096" sldId="270"/>
            <ac:spMk id="4" creationId="{B460C04D-F1A0-9A89-DB60-F0E5BDB75FE7}"/>
          </ac:spMkLst>
        </pc:spChg>
        <pc:spChg chg="mod">
          <ac:chgData name="Guest User" userId="S::urn:spo:anon#bb94fc5907f10959826a296fe98f20a81a634ac119f4d4d8a3f1363ac6e5a8e2::" providerId="AD" clId="Web-{B5028086-559A-A1CE-D0A2-55674F5AD9CC}" dt="2025-06-18T13:57:27.640" v="55" actId="14100"/>
          <ac:spMkLst>
            <pc:docMk/>
            <pc:sldMk cId="2825549096" sldId="270"/>
            <ac:spMk id="8" creationId="{D818E063-14F7-5E0B-F24B-E6A390D0B40B}"/>
          </ac:spMkLst>
        </pc:spChg>
        <pc:spChg chg="mod">
          <ac:chgData name="Guest User" userId="S::urn:spo:anon#bb94fc5907f10959826a296fe98f20a81a634ac119f4d4d8a3f1363ac6e5a8e2::" providerId="AD" clId="Web-{B5028086-559A-A1CE-D0A2-55674F5AD9CC}" dt="2025-06-18T13:57:29.765" v="56" actId="14100"/>
          <ac:spMkLst>
            <pc:docMk/>
            <pc:sldMk cId="2825549096" sldId="270"/>
            <ac:spMk id="9" creationId="{F2E4DBE6-1F48-9BA8-DDDE-632624A72B3F}"/>
          </ac:spMkLst>
        </pc:spChg>
      </pc:sldChg>
      <pc:sldChg chg="addSp modSp">
        <pc:chgData name="Guest User" userId="S::urn:spo:anon#bb94fc5907f10959826a296fe98f20a81a634ac119f4d4d8a3f1363ac6e5a8e2::" providerId="AD" clId="Web-{B5028086-559A-A1CE-D0A2-55674F5AD9CC}" dt="2025-06-18T14:22:02.508" v="463" actId="1076"/>
        <pc:sldMkLst>
          <pc:docMk/>
          <pc:sldMk cId="1442793519" sldId="271"/>
        </pc:sldMkLst>
        <pc:spChg chg="mod">
          <ac:chgData name="Guest User" userId="S::urn:spo:anon#bb94fc5907f10959826a296fe98f20a81a634ac119f4d4d8a3f1363ac6e5a8e2::" providerId="AD" clId="Web-{B5028086-559A-A1CE-D0A2-55674F5AD9CC}" dt="2025-06-18T14:21:40.367" v="459" actId="20577"/>
          <ac:spMkLst>
            <pc:docMk/>
            <pc:sldMk cId="1442793519" sldId="271"/>
            <ac:spMk id="2" creationId="{D19E655F-3991-2351-B492-22F340F1260D}"/>
          </ac:spMkLst>
        </pc:spChg>
        <pc:spChg chg="mod">
          <ac:chgData name="Guest User" userId="S::urn:spo:anon#bb94fc5907f10959826a296fe98f20a81a634ac119f4d4d8a3f1363ac6e5a8e2::" providerId="AD" clId="Web-{B5028086-559A-A1CE-D0A2-55674F5AD9CC}" dt="2025-06-18T14:21:44.523" v="460" actId="14100"/>
          <ac:spMkLst>
            <pc:docMk/>
            <pc:sldMk cId="1442793519" sldId="271"/>
            <ac:spMk id="4" creationId="{7914F538-5777-FA22-4B38-ED1FB34D8ECD}"/>
          </ac:spMkLst>
        </pc:spChg>
        <pc:spChg chg="mod">
          <ac:chgData name="Guest User" userId="S::urn:spo:anon#bb94fc5907f10959826a296fe98f20a81a634ac119f4d4d8a3f1363ac6e5a8e2::" providerId="AD" clId="Web-{B5028086-559A-A1CE-D0A2-55674F5AD9CC}" dt="2025-06-18T14:19:19.302" v="431" actId="1076"/>
          <ac:spMkLst>
            <pc:docMk/>
            <pc:sldMk cId="1442793519" sldId="271"/>
            <ac:spMk id="5" creationId="{C5364E33-2238-490A-4FDA-86476CF2D755}"/>
          </ac:spMkLst>
        </pc:spChg>
        <pc:spChg chg="add mod">
          <ac:chgData name="Guest User" userId="S::urn:spo:anon#bb94fc5907f10959826a296fe98f20a81a634ac119f4d4d8a3f1363ac6e5a8e2::" providerId="AD" clId="Web-{B5028086-559A-A1CE-D0A2-55674F5AD9CC}" dt="2025-06-18T14:19:17.802" v="430" actId="1076"/>
          <ac:spMkLst>
            <pc:docMk/>
            <pc:sldMk cId="1442793519" sldId="271"/>
            <ac:spMk id="6" creationId="{EEE3D500-7C9D-0B30-40E2-1CEAE411EE58}"/>
          </ac:spMkLst>
        </pc:spChg>
        <pc:spChg chg="add mod ord">
          <ac:chgData name="Guest User" userId="S::urn:spo:anon#bb94fc5907f10959826a296fe98f20a81a634ac119f4d4d8a3f1363ac6e5a8e2::" providerId="AD" clId="Web-{B5028086-559A-A1CE-D0A2-55674F5AD9CC}" dt="2025-06-18T14:21:55.726" v="462" actId="14100"/>
          <ac:spMkLst>
            <pc:docMk/>
            <pc:sldMk cId="1442793519" sldId="271"/>
            <ac:spMk id="7" creationId="{E5E16C34-B319-BADC-BAED-E38F33D3B2D6}"/>
          </ac:spMkLst>
        </pc:spChg>
        <pc:picChg chg="add mod">
          <ac:chgData name="Guest User" userId="S::urn:spo:anon#bb94fc5907f10959826a296fe98f20a81a634ac119f4d4d8a3f1363ac6e5a8e2::" providerId="AD" clId="Web-{B5028086-559A-A1CE-D0A2-55674F5AD9CC}" dt="2025-06-18T14:22:02.508" v="463" actId="1076"/>
          <ac:picMkLst>
            <pc:docMk/>
            <pc:sldMk cId="1442793519" sldId="271"/>
            <ac:picMk id="3" creationId="{7564BD15-1ED5-A0F5-0CBC-1E471029AD89}"/>
          </ac:picMkLst>
        </pc:picChg>
      </pc:sldChg>
      <pc:sldChg chg="new del">
        <pc:chgData name="Guest User" userId="S::urn:spo:anon#bb94fc5907f10959826a296fe98f20a81a634ac119f4d4d8a3f1363ac6e5a8e2::" providerId="AD" clId="Web-{B5028086-559A-A1CE-D0A2-55674F5AD9CC}" dt="2025-06-18T13:59:00.392" v="62"/>
        <pc:sldMkLst>
          <pc:docMk/>
          <pc:sldMk cId="1587538470" sldId="272"/>
        </pc:sldMkLst>
      </pc:sldChg>
      <pc:sldChg chg="modSp add replId">
        <pc:chgData name="Guest User" userId="S::urn:spo:anon#bb94fc5907f10959826a296fe98f20a81a634ac119f4d4d8a3f1363ac6e5a8e2::" providerId="AD" clId="Web-{B5028086-559A-A1CE-D0A2-55674F5AD9CC}" dt="2025-06-18T14:21:29.038" v="454" actId="1076"/>
        <pc:sldMkLst>
          <pc:docMk/>
          <pc:sldMk cId="2270400778" sldId="272"/>
        </pc:sldMkLst>
        <pc:spChg chg="mod">
          <ac:chgData name="Guest User" userId="S::urn:spo:anon#bb94fc5907f10959826a296fe98f20a81a634ac119f4d4d8a3f1363ac6e5a8e2::" providerId="AD" clId="Web-{B5028086-559A-A1CE-D0A2-55674F5AD9CC}" dt="2025-06-18T14:21:24.335" v="452" actId="1076"/>
          <ac:spMkLst>
            <pc:docMk/>
            <pc:sldMk cId="2270400778" sldId="272"/>
            <ac:spMk id="2" creationId="{3BD7F333-0CC8-1C02-B758-9C5BD79E807E}"/>
          </ac:spMkLst>
        </pc:spChg>
        <pc:spChg chg="mod">
          <ac:chgData name="Guest User" userId="S::urn:spo:anon#bb94fc5907f10959826a296fe98f20a81a634ac119f4d4d8a3f1363ac6e5a8e2::" providerId="AD" clId="Web-{B5028086-559A-A1CE-D0A2-55674F5AD9CC}" dt="2025-06-18T14:21:26.835" v="453" actId="1076"/>
          <ac:spMkLst>
            <pc:docMk/>
            <pc:sldMk cId="2270400778" sldId="272"/>
            <ac:spMk id="4" creationId="{76A66C06-9E58-8030-EF95-690AB5F81346}"/>
          </ac:spMkLst>
        </pc:spChg>
        <pc:spChg chg="mod">
          <ac:chgData name="Guest User" userId="S::urn:spo:anon#bb94fc5907f10959826a296fe98f20a81a634ac119f4d4d8a3f1363ac6e5a8e2::" providerId="AD" clId="Web-{B5028086-559A-A1CE-D0A2-55674F5AD9CC}" dt="2025-06-18T14:21:29.038" v="454" actId="1076"/>
          <ac:spMkLst>
            <pc:docMk/>
            <pc:sldMk cId="2270400778" sldId="272"/>
            <ac:spMk id="5" creationId="{0FD2461D-69AB-CAE2-3AA3-69E907A80394}"/>
          </ac:spMkLst>
        </pc:spChg>
      </pc:sldChg>
    </pc:docChg>
  </pc:docChgLst>
  <pc:docChgLst>
    <pc:chgData name="Guest User" userId="S::urn:spo:anon#3032f26edbe47a2ea9510c159bb05cf189a6a8f6c3a177b970463f39490f1037::" providerId="AD" clId="Web-{52A27F1C-8A86-BFBA-8FB9-BC73596CC90B}"/>
    <pc:docChg chg="modSld">
      <pc:chgData name="Guest User" userId="S::urn:spo:anon#3032f26edbe47a2ea9510c159bb05cf189a6a8f6c3a177b970463f39490f1037::" providerId="AD" clId="Web-{52A27F1C-8A86-BFBA-8FB9-BC73596CC90B}" dt="2025-06-11T11:15:54.740" v="4" actId="20577"/>
      <pc:docMkLst>
        <pc:docMk/>
      </pc:docMkLst>
      <pc:sldChg chg="modSp">
        <pc:chgData name="Guest User" userId="S::urn:spo:anon#3032f26edbe47a2ea9510c159bb05cf189a6a8f6c3a177b970463f39490f1037::" providerId="AD" clId="Web-{52A27F1C-8A86-BFBA-8FB9-BC73596CC90B}" dt="2025-06-11T11:15:54.740" v="4" actId="20577"/>
        <pc:sldMkLst>
          <pc:docMk/>
          <pc:sldMk cId="3594650791" sldId="267"/>
        </pc:sldMkLst>
        <pc:spChg chg="mod">
          <ac:chgData name="Guest User" userId="S::urn:spo:anon#3032f26edbe47a2ea9510c159bb05cf189a6a8f6c3a177b970463f39490f1037::" providerId="AD" clId="Web-{52A27F1C-8A86-BFBA-8FB9-BC73596CC90B}" dt="2025-06-11T11:15:54.740" v="4" actId="20577"/>
          <ac:spMkLst>
            <pc:docMk/>
            <pc:sldMk cId="3594650791" sldId="267"/>
            <ac:spMk id="15" creationId="{A6A3710E-1B8B-7A13-0AA1-85B4B0B98C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0108AB1-63E1-2907-C376-81B7AF891A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6F2915-CF29-9794-1B0B-7BD884BFEE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026" y="2787123"/>
            <a:ext cx="3572243" cy="15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6CC1A5-71C6-5045-C245-FB6F759FF7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1130" y="3640015"/>
            <a:ext cx="6491654" cy="1127248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     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944AF-BC25-8CA9-5F9E-FAC5698B4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1130" y="5179457"/>
            <a:ext cx="6491654" cy="78172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B79CF9-FAA9-DFF1-93E2-CEDDA7DCDCB1}"/>
              </a:ext>
            </a:extLst>
          </p:cNvPr>
          <p:cNvGrpSpPr/>
          <p:nvPr userDrawn="1"/>
        </p:nvGrpSpPr>
        <p:grpSpPr>
          <a:xfrm>
            <a:off x="8664584" y="0"/>
            <a:ext cx="3527417" cy="1712686"/>
            <a:chOff x="8664584" y="0"/>
            <a:chExt cx="3527417" cy="171268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4260CB-8228-97BC-70CD-D2A43ACD3778}"/>
                </a:ext>
              </a:extLst>
            </p:cNvPr>
            <p:cNvSpPr/>
            <p:nvPr userDrawn="1"/>
          </p:nvSpPr>
          <p:spPr>
            <a:xfrm>
              <a:off x="8664584" y="0"/>
              <a:ext cx="3527417" cy="1712686"/>
            </a:xfrm>
            <a:custGeom>
              <a:avLst/>
              <a:gdLst>
                <a:gd name="connsiteX0" fmla="*/ 0 w 3527417"/>
                <a:gd name="connsiteY0" fmla="*/ 0 h 1712686"/>
                <a:gd name="connsiteX1" fmla="*/ 3527417 w 3527417"/>
                <a:gd name="connsiteY1" fmla="*/ 0 h 1712686"/>
                <a:gd name="connsiteX2" fmla="*/ 3527417 w 3527417"/>
                <a:gd name="connsiteY2" fmla="*/ 954230 h 1712686"/>
                <a:gd name="connsiteX3" fmla="*/ 3470698 w 3527417"/>
                <a:gd name="connsiteY3" fmla="*/ 1025526 h 1712686"/>
                <a:gd name="connsiteX4" fmla="*/ 1967132 w 3527417"/>
                <a:gd name="connsiteY4" fmla="*/ 1712686 h 1712686"/>
                <a:gd name="connsiteX5" fmla="*/ 19073 w 3527417"/>
                <a:gd name="connsiteY5" fmla="*/ 124972 h 171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7417" h="1712686">
                  <a:moveTo>
                    <a:pt x="0" y="0"/>
                  </a:moveTo>
                  <a:lnTo>
                    <a:pt x="3527417" y="0"/>
                  </a:lnTo>
                  <a:lnTo>
                    <a:pt x="3527417" y="954230"/>
                  </a:lnTo>
                  <a:lnTo>
                    <a:pt x="3470698" y="1025526"/>
                  </a:lnTo>
                  <a:cubicBezTo>
                    <a:pt x="3106095" y="1446433"/>
                    <a:pt x="2567707" y="1712686"/>
                    <a:pt x="1967132" y="1712686"/>
                  </a:cubicBezTo>
                  <a:cubicBezTo>
                    <a:pt x="1006212" y="1712686"/>
                    <a:pt x="204490" y="1031078"/>
                    <a:pt x="19073" y="1249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ZA"/>
            </a:p>
          </p:txBody>
        </p:sp>
        <p:pic>
          <p:nvPicPr>
            <p:cNvPr id="21" name="Picture 20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D28A28AA-2646-1C9B-D886-1CA1B67FFC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2597" y="1030973"/>
              <a:ext cx="1625159" cy="341283"/>
            </a:xfrm>
            <a:prstGeom prst="rect">
              <a:avLst/>
            </a:prstGeom>
          </p:spPr>
        </p:pic>
        <p:pic>
          <p:nvPicPr>
            <p:cNvPr id="23" name="Picture 22" descr="A close up of a logo&#10;&#10;AI-generated content may be incorrect.">
              <a:extLst>
                <a:ext uri="{FF2B5EF4-FFF2-40B4-BE49-F238E27FC236}">
                  <a16:creationId xmlns:a16="http://schemas.microsoft.com/office/drawing/2014/main" id="{8F8AFA75-FA66-A831-B7D6-E96872DDB9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6870" y="329168"/>
              <a:ext cx="1551744" cy="579222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40B956-4B29-F195-C17D-DCDC1FB7664F}"/>
                </a:ext>
              </a:extLst>
            </p:cNvPr>
            <p:cNvSpPr txBox="1"/>
            <p:nvPr userDrawn="1"/>
          </p:nvSpPr>
          <p:spPr>
            <a:xfrm>
              <a:off x="10102850" y="95370"/>
              <a:ext cx="15367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ZA" sz="800">
                  <a:solidFill>
                    <a:schemeClr val="bg1">
                      <a:lumMod val="50000"/>
                    </a:schemeClr>
                  </a:solidFill>
                </a:rPr>
                <a:t>AN INITIATIVE OF: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71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D2AE7-DBC9-D252-BB7B-ED929A2E8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A0ACE-EBD7-C93E-B2DC-4967F5C19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E4CF-2D6B-CE39-B1E2-CD80ADD1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00220-85D4-2ADB-96DD-F09C4084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F0CEF-A066-2C71-1A03-98341A522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80275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E8112C-867B-9E75-B884-6EB845C6F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A426-29CC-9729-7E09-4BCEB23CB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617B8-6865-4C57-1FF1-451E3CED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750DA-F736-3715-FFAC-AD3010E6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6FD7-9A5A-0F33-4BF0-23CF9F87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342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orange background with a white circle and a rectangle&#10;&#10;AI-generated content may be incorrect.">
            <a:extLst>
              <a:ext uri="{FF2B5EF4-FFF2-40B4-BE49-F238E27FC236}">
                <a16:creationId xmlns:a16="http://schemas.microsoft.com/office/drawing/2014/main" id="{AC6D3E20-6C16-7CA9-97F7-9199129A42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F2D6C-C4CE-6275-F899-2C7F04F88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92" y="3270738"/>
            <a:ext cx="7620000" cy="2157047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4A6E675-F0F2-08BD-BD8F-CCABD260E3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13632" y="2743444"/>
            <a:ext cx="1430337" cy="154781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8800" b="1">
                <a:solidFill>
                  <a:srgbClr val="EE8E4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01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4303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white rectangular object with numbers&#10;&#10;AI-generated content may be incorrect.">
            <a:extLst>
              <a:ext uri="{FF2B5EF4-FFF2-40B4-BE49-F238E27FC236}">
                <a16:creationId xmlns:a16="http://schemas.microsoft.com/office/drawing/2014/main" id="{C68E1C59-F758-06F1-16ED-FEBA998B49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A45BC-15DB-700C-26F2-C7F9DF30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38C6-0720-1CD9-67AD-4DC20A38A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44486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C48EA9E-0143-0A90-3569-3F620CF805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7597495-AD79-0E2C-4E5F-030E3D9D63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9145" y="5370474"/>
            <a:ext cx="2815155" cy="12163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6B9E05-F36F-7204-E7B4-F78C8D234F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882049"/>
            <a:ext cx="6922477" cy="1325563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07745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C96-27AB-61DA-962E-7F0692F2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29097-B0D5-3D3E-383C-151E055D1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F321-6038-5F3D-0D7C-DD4476300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B68C-9353-640D-8DE7-32B2AF4C0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837FF-1395-E966-651E-820148FDC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FAE54-91F8-9939-049B-C9544338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7ECF39-A8DA-C508-3539-AC1824FC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5BA7-66B9-4EF2-2A97-149CA270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7433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DFE-545C-7A0B-6D2A-4EB6CA9B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C789D-5375-78AF-A08F-7645090E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8FEDFA-FED2-DA37-41BD-C6D3D051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743F8-44DA-83C2-729D-15AB23B7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1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AE010-F37C-35B9-D674-AC82223A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A0C95-99C5-297C-DDA4-20372443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564CB-BA07-C60A-24B3-7E371311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3009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909E7-0614-5696-54D9-96F8A601F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E3E5-BAD3-1846-62A3-B73F75D82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AFB52-241E-5754-76C0-811D001E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7880-FF53-A279-D285-AB8806A7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EA95-185F-7544-FF38-7F42BA250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917BC-4431-DF50-4928-C67483B4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7781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7F11-C5B2-7C1C-A90A-42703596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B0D9E6-8E2B-BDEA-3825-5E736C32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C8005-3CD1-4B14-BD1F-2BDF2B31E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C941-CBC8-00DE-043D-02FA9039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2531D-E712-E4DF-7821-95579395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73838-D4B8-4322-9FD2-DC48EAA1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436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A3942-2CE0-7FA7-29F9-C9ADBD4E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1B826-3869-5325-76DA-550358113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70A2F-79EE-51C0-8E45-85426AEF5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73734-8A09-4BD0-9491-AD48947003AC}" type="datetimeFigureOut">
              <a:rPr lang="en-ZA" smtClean="0"/>
              <a:t>2025/06/18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E522E-AF4A-88FD-C3ED-A47C1AAE8D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FBE0E-0B64-3672-454A-CD155999E3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8A6B5-BF0C-42C3-BA89-174E94A5468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128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6E51-C563-7A96-A0F7-B37E1A692E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Model Deployment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05EF-1732-C9CA-5116-404E0EC3B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Lungile Mawila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023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8000-20B0-B25C-57B5-FBDCC5A5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8634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C15F-6382-C6D1-5B87-156605BCF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7BDE1-FC14-6D37-0724-F6264D7C8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18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8CD8C-F4A0-BF3E-9093-07A562F9A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Deploy ML Models in Web Apps?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B9A13F-EA9E-240F-C9A3-3BD24EF2E4ED}"/>
              </a:ext>
            </a:extLst>
          </p:cNvPr>
          <p:cNvSpPr/>
          <p:nvPr/>
        </p:nvSpPr>
        <p:spPr>
          <a:xfrm>
            <a:off x="1424940" y="1881553"/>
            <a:ext cx="8934157" cy="717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       Accessibility : Make Models available to users via browsers</a:t>
            </a:r>
            <a:endParaRPr lang="en-ZA" sz="24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0C1D00-B855-3EF3-5D2B-C7A98D5AA3DD}"/>
              </a:ext>
            </a:extLst>
          </p:cNvPr>
          <p:cNvSpPr/>
          <p:nvPr/>
        </p:nvSpPr>
        <p:spPr>
          <a:xfrm>
            <a:off x="739726" y="1582614"/>
            <a:ext cx="1370428" cy="1315330"/>
          </a:xfrm>
          <a:prstGeom prst="ellips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1</a:t>
            </a:r>
            <a:endParaRPr lang="en-ZA" sz="48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EE9D14-D9EB-A33C-3B23-EB1034F8648B}"/>
              </a:ext>
            </a:extLst>
          </p:cNvPr>
          <p:cNvSpPr/>
          <p:nvPr/>
        </p:nvSpPr>
        <p:spPr>
          <a:xfrm>
            <a:off x="1732084" y="3014002"/>
            <a:ext cx="8627013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Scalability: Serve multiple users simultaneously.                            </a:t>
            </a:r>
            <a:endParaRPr lang="en-ZA" sz="24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DF6E49-A204-E811-EFC5-53C11137B409}"/>
              </a:ext>
            </a:extLst>
          </p:cNvPr>
          <p:cNvSpPr/>
          <p:nvPr/>
        </p:nvSpPr>
        <p:spPr>
          <a:xfrm>
            <a:off x="1046870" y="2715063"/>
            <a:ext cx="1370428" cy="131533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2</a:t>
            </a:r>
            <a:endParaRPr lang="en-ZA" sz="48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71F9C82-DF44-5FB4-50E3-0CCC2BCA36A6}"/>
              </a:ext>
            </a:extLst>
          </p:cNvPr>
          <p:cNvSpPr/>
          <p:nvPr/>
        </p:nvSpPr>
        <p:spPr>
          <a:xfrm>
            <a:off x="1424940" y="4146451"/>
            <a:ext cx="8934157" cy="71745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Real-Time Predictions: Enable instant decision-making.</a:t>
            </a:r>
            <a:endParaRPr lang="en-ZA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5B50FB-64FB-3612-3ED0-4722768D5F4C}"/>
              </a:ext>
            </a:extLst>
          </p:cNvPr>
          <p:cNvSpPr/>
          <p:nvPr/>
        </p:nvSpPr>
        <p:spPr>
          <a:xfrm>
            <a:off x="739726" y="3847512"/>
            <a:ext cx="1370428" cy="131533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3</a:t>
            </a:r>
            <a:endParaRPr lang="en-ZA" sz="4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1098C-6ADA-C7CE-DF12-363D9016C2DB}"/>
              </a:ext>
            </a:extLst>
          </p:cNvPr>
          <p:cNvSpPr/>
          <p:nvPr/>
        </p:nvSpPr>
        <p:spPr>
          <a:xfrm>
            <a:off x="1732084" y="5278900"/>
            <a:ext cx="8627013" cy="717452"/>
          </a:xfrm>
          <a:prstGeom prst="roundRect">
            <a:avLst/>
          </a:prstGeom>
          <a:solidFill>
            <a:srgbClr val="EE8E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Integration: Embed ML into business workflows.</a:t>
            </a:r>
            <a:endParaRPr lang="en-ZA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0678F5-8201-3924-C7E8-C967D93D6A39}"/>
              </a:ext>
            </a:extLst>
          </p:cNvPr>
          <p:cNvSpPr/>
          <p:nvPr/>
        </p:nvSpPr>
        <p:spPr>
          <a:xfrm>
            <a:off x="1046870" y="4979961"/>
            <a:ext cx="1370428" cy="1315330"/>
          </a:xfrm>
          <a:prstGeom prst="ellipse">
            <a:avLst/>
          </a:prstGeom>
          <a:solidFill>
            <a:srgbClr val="EE8E4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4</a:t>
            </a:r>
            <a:endParaRPr lang="en-ZA" sz="4800"/>
          </a:p>
        </p:txBody>
      </p:sp>
    </p:spTree>
    <p:extLst>
      <p:ext uri="{BB962C8B-B14F-4D97-AF65-F5344CB8AC3E}">
        <p14:creationId xmlns:p14="http://schemas.microsoft.com/office/powerpoint/2010/main" val="78884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6463B-12B0-FB02-592A-BC44055CD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E812A-1BE5-0378-7C58-4CD1F308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ML web app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BA82-43BB-81DB-2EEC-02A1E88D1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6383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0630C-ACD9-EF95-2F91-43DE0BEC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4F44-E218-9E38-24A7-F84EDFFE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Preparing the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6AB9F8-BC60-F18B-EE7C-9861139A0575}"/>
              </a:ext>
            </a:extLst>
          </p:cNvPr>
          <p:cNvSpPr/>
          <p:nvPr/>
        </p:nvSpPr>
        <p:spPr>
          <a:xfrm>
            <a:off x="2009336" y="2393451"/>
            <a:ext cx="3695700" cy="21363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This process includes using datasets to train your model, fined-tuned based on the results measured using metrics, (done on previous days)</a:t>
            </a:r>
            <a:endParaRPr lang="en-Z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B38F2-93A8-1A72-F7A2-B9A18400EEEC}"/>
              </a:ext>
            </a:extLst>
          </p:cNvPr>
          <p:cNvSpPr/>
          <p:nvPr/>
        </p:nvSpPr>
        <p:spPr>
          <a:xfrm>
            <a:off x="2009336" y="1872947"/>
            <a:ext cx="3695700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Training the model</a:t>
            </a:r>
            <a:endParaRPr lang="en-Z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3710E-1B8B-7A13-0AA1-85B4B0B98C4D}"/>
              </a:ext>
            </a:extLst>
          </p:cNvPr>
          <p:cNvSpPr/>
          <p:nvPr/>
        </p:nvSpPr>
        <p:spPr>
          <a:xfrm>
            <a:off x="6105086" y="2393451"/>
            <a:ext cx="3695700" cy="21363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Because you do not want to retrain your model every single time you reload the browser, save it’s current state (trained) on a disk in a </a:t>
            </a:r>
            <a:r>
              <a:rPr lang="en-US" b="1"/>
              <a:t>.</a:t>
            </a:r>
            <a:r>
              <a:rPr lang="en-US" b="1" err="1"/>
              <a:t>pkl</a:t>
            </a:r>
            <a:r>
              <a:rPr lang="en-US" b="1"/>
              <a:t> or </a:t>
            </a:r>
            <a:r>
              <a:rPr lang="en-US" b="1" err="1"/>
              <a:t>joblib</a:t>
            </a:r>
            <a:r>
              <a:rPr lang="en-US" b="1"/>
              <a:t> </a:t>
            </a:r>
            <a:r>
              <a:rPr lang="en-US"/>
              <a:t>format for example.</a:t>
            </a:r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FBFD74B-6E57-8145-5C08-663189A86DDB}"/>
              </a:ext>
            </a:extLst>
          </p:cNvPr>
          <p:cNvSpPr/>
          <p:nvPr/>
        </p:nvSpPr>
        <p:spPr>
          <a:xfrm>
            <a:off x="6105086" y="1872947"/>
            <a:ext cx="3695700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Saving the model state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359465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D07D-3493-D9AF-1AB8-FE4052B7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CD34-E8B6-E25E-3E3A-178C7152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Building an API (Backend)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BF9B3B-E930-CB10-94F1-2AB8D9A442B1}"/>
              </a:ext>
            </a:extLst>
          </p:cNvPr>
          <p:cNvSpPr/>
          <p:nvPr/>
        </p:nvSpPr>
        <p:spPr>
          <a:xfrm>
            <a:off x="838199" y="2449722"/>
            <a:ext cx="2885631" cy="21363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Load your .</a:t>
            </a:r>
            <a:r>
              <a:rPr lang="en-US" err="1"/>
              <a:t>pkl</a:t>
            </a:r>
            <a:r>
              <a:rPr lang="en-US"/>
              <a:t> model into your API file(such as python file on a flask flamework)</a:t>
            </a:r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B11DA1-DBEE-149C-913E-AAED38610FB3}"/>
              </a:ext>
            </a:extLst>
          </p:cNvPr>
          <p:cNvSpPr/>
          <p:nvPr/>
        </p:nvSpPr>
        <p:spPr>
          <a:xfrm>
            <a:off x="838199" y="1929218"/>
            <a:ext cx="2885631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Load Model</a:t>
            </a:r>
            <a:endParaRPr lang="en-ZA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263D2-07FA-E45B-8112-5EF298675831}"/>
              </a:ext>
            </a:extLst>
          </p:cNvPr>
          <p:cNvSpPr/>
          <p:nvPr/>
        </p:nvSpPr>
        <p:spPr>
          <a:xfrm>
            <a:off x="4230565" y="2449722"/>
            <a:ext cx="2885633" cy="21363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endpoints such /predict that will accept input data</a:t>
            </a:r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1862C-A4FE-232F-4FD8-D479254517B2}"/>
              </a:ext>
            </a:extLst>
          </p:cNvPr>
          <p:cNvSpPr/>
          <p:nvPr/>
        </p:nvSpPr>
        <p:spPr>
          <a:xfrm>
            <a:off x="4230565" y="1929218"/>
            <a:ext cx="2885633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Create Endpoints</a:t>
            </a:r>
            <a:endParaRPr lang="en-ZA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2ED41-96B1-A145-647A-E2735D071B14}"/>
              </a:ext>
            </a:extLst>
          </p:cNvPr>
          <p:cNvSpPr/>
          <p:nvPr/>
        </p:nvSpPr>
        <p:spPr>
          <a:xfrm>
            <a:off x="7622932" y="2437598"/>
            <a:ext cx="2885634" cy="21363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endpoints such /predict that will accept input data</a:t>
            </a:r>
            <a:endParaRPr lang="en-Z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02D9A-265C-53FE-CCAD-D65D3BF46AA9}"/>
              </a:ext>
            </a:extLst>
          </p:cNvPr>
          <p:cNvSpPr/>
          <p:nvPr/>
        </p:nvSpPr>
        <p:spPr>
          <a:xfrm>
            <a:off x="7622932" y="1917094"/>
            <a:ext cx="2885634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Return Predictions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36204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9F574-082C-942E-30E4-AF01D765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BDF91-CB99-B308-710E-6B2754803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3: Build the UI (Frontend)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0C04D-F1A0-9A89-DB60-F0E5BDB75FE7}"/>
              </a:ext>
            </a:extLst>
          </p:cNvPr>
          <p:cNvSpPr/>
          <p:nvPr/>
        </p:nvSpPr>
        <p:spPr>
          <a:xfrm>
            <a:off x="722833" y="2485673"/>
            <a:ext cx="4659630" cy="38254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HTML</a:t>
            </a:r>
            <a:r>
              <a:rPr lang="en-US">
                <a:ea typeface="+mn-lt"/>
                <a:cs typeface="+mn-lt"/>
              </a:rPr>
              <a:t>: Create buttons and forms to feed/get data into/from endpoints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CSS</a:t>
            </a:r>
            <a:r>
              <a:rPr lang="en-US">
                <a:ea typeface="+mn-lt"/>
                <a:cs typeface="+mn-lt"/>
              </a:rPr>
              <a:t>: Style your web app for a polished look and feel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JavaScript</a:t>
            </a:r>
            <a:r>
              <a:rPr lang="en-US">
                <a:ea typeface="+mn-lt"/>
                <a:cs typeface="+mn-lt"/>
              </a:rPr>
              <a:t>: Make your web app functional, including input validation and error messages</a:t>
            </a:r>
            <a:endParaRPr lang="en-US"/>
          </a:p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168834-226C-D546-D19D-75C318FC206E}"/>
              </a:ext>
            </a:extLst>
          </p:cNvPr>
          <p:cNvSpPr/>
          <p:nvPr/>
        </p:nvSpPr>
        <p:spPr>
          <a:xfrm>
            <a:off x="722833" y="1983018"/>
            <a:ext cx="4659630" cy="7047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2400"/>
          </a:p>
          <a:p>
            <a:pPr algn="ctr"/>
            <a:r>
              <a:rPr lang="en-US" sz="2400"/>
              <a:t>HTML/CSS/JS or any web framework</a:t>
            </a:r>
            <a:endParaRPr lang="en-US" sz="2400">
              <a:solidFill>
                <a:srgbClr val="000000"/>
              </a:solidFill>
            </a:endParaRPr>
          </a:p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18E063-14F7-5E0B-F24B-E6A390D0B40B}"/>
              </a:ext>
            </a:extLst>
          </p:cNvPr>
          <p:cNvSpPr/>
          <p:nvPr/>
        </p:nvSpPr>
        <p:spPr>
          <a:xfrm>
            <a:off x="6819589" y="2485673"/>
            <a:ext cx="4519930" cy="382544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Not a way to deploy a model but a good way to communicate results and performance of it, in a professional manner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Interactive </a:t>
            </a:r>
            <a:r>
              <a:rPr lang="en-US" b="1">
                <a:ea typeface="+mn-lt"/>
                <a:cs typeface="+mn-lt"/>
              </a:rPr>
              <a:t>data visualizations</a:t>
            </a:r>
            <a:r>
              <a:rPr lang="en-US">
                <a:ea typeface="+mn-lt"/>
                <a:cs typeface="+mn-lt"/>
              </a:rPr>
              <a:t> for better storytelling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Real-time dashboards to track ML model </a:t>
            </a:r>
            <a:r>
              <a:rPr lang="en-US" b="1">
                <a:ea typeface="+mn-lt"/>
                <a:cs typeface="+mn-lt"/>
              </a:rPr>
              <a:t>performance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Design dashboards with KPI's (key performance metrics) to highlight model performance or business impact.</a:t>
            </a:r>
          </a:p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E4DBE6-1F48-9BA8-DDDE-632624A72B3F}"/>
              </a:ext>
            </a:extLst>
          </p:cNvPr>
          <p:cNvSpPr/>
          <p:nvPr/>
        </p:nvSpPr>
        <p:spPr>
          <a:xfrm>
            <a:off x="6817186" y="1983018"/>
            <a:ext cx="4519930" cy="7047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err="1"/>
              <a:t>PowerBI</a:t>
            </a:r>
            <a:r>
              <a:rPr lang="en-US" sz="2400"/>
              <a:t>/Tableau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28255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630AA-AAFC-86D6-A600-644D615C3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5E16C34-B319-BADC-BAED-E38F33D3B2D6}"/>
              </a:ext>
            </a:extLst>
          </p:cNvPr>
          <p:cNvSpPr/>
          <p:nvPr/>
        </p:nvSpPr>
        <p:spPr>
          <a:xfrm>
            <a:off x="6314267" y="1916234"/>
            <a:ext cx="5026041" cy="4587099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285750" indent="-285750">
              <a:buFont typeface="Arial"/>
              <a:buChar char="•"/>
            </a:pP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Create a New Directory: Organize your project files.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Run git </a:t>
            </a:r>
            <a:r>
              <a:rPr lang="en-US" sz="1600" err="1">
                <a:ea typeface="+mn-lt"/>
                <a:cs typeface="+mn-lt"/>
              </a:rPr>
              <a:t>init</a:t>
            </a:r>
            <a:r>
              <a:rPr lang="en-US" sz="1600">
                <a:ea typeface="+mn-lt"/>
                <a:cs typeface="+mn-lt"/>
              </a:rPr>
              <a:t>: Initialize Git in the directory.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Add Files: Use git add . to stage your changes.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Commit Changes: Save the current state with git commit -m "Initial commit".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Connect to a Remote Repo: Link your local repository to GitHub/GitLab using git remote add origin &lt;repo-URL&gt;.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Push Changes: Upload your commits with git push origin main.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9E655F-3991-2351-B492-22F340F1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4.1: Deployment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14F538-5777-FA22-4B38-ED1FB34D8ECD}"/>
              </a:ext>
            </a:extLst>
          </p:cNvPr>
          <p:cNvSpPr/>
          <p:nvPr/>
        </p:nvSpPr>
        <p:spPr>
          <a:xfrm>
            <a:off x="495950" y="1918980"/>
            <a:ext cx="4962885" cy="4366394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endParaRPr lang="en-US" sz="1600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r>
              <a:rPr lang="en-US" sz="1600">
                <a:ea typeface="+mn-lt"/>
                <a:cs typeface="+mn-lt"/>
              </a:rPr>
              <a:t>Select a deployment platform that best suits your needs. Common options include: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GitHub / GitLab</a:t>
            </a:r>
            <a:r>
              <a:rPr lang="en-US" sz="1600">
                <a:ea typeface="+mn-lt"/>
                <a:cs typeface="+mn-lt"/>
              </a:rPr>
              <a:t>: Most deployment platforms require Git, so becoming familiar with it is essential.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>
                <a:ea typeface="+mn-lt"/>
                <a:cs typeface="+mn-lt"/>
              </a:rPr>
              <a:t>Git for Version Control</a:t>
            </a:r>
            <a:r>
              <a:rPr lang="en-US" sz="1600">
                <a:ea typeface="+mn-lt"/>
                <a:cs typeface="+mn-lt"/>
              </a:rPr>
              <a:t>: Git helps track changes, manage collaboration, and streamline workflows. It also offers additional features for automation and security.</a:t>
            </a:r>
            <a:endParaRPr lang="en-US"/>
          </a:p>
          <a:p>
            <a:r>
              <a:rPr lang="en-US" b="1"/>
              <a:t>Understanding Git Repositories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A </a:t>
            </a:r>
            <a:r>
              <a:rPr lang="en-US" sz="1600" b="1">
                <a:ea typeface="+mn-lt"/>
                <a:cs typeface="+mn-lt"/>
              </a:rPr>
              <a:t>Git repository</a:t>
            </a:r>
            <a:r>
              <a:rPr lang="en-US" sz="1600">
                <a:ea typeface="+mn-lt"/>
                <a:cs typeface="+mn-lt"/>
              </a:rPr>
              <a:t> is a centralized storage location for your code, allowing version control, collaboration, and change tracking. It contains all project files, including branches and commit history.</a:t>
            </a:r>
            <a:endParaRPr lang="en-US">
              <a:ea typeface="+mn-lt"/>
              <a:cs typeface="+mn-lt"/>
            </a:endParaRPr>
          </a:p>
          <a:p>
            <a:endParaRPr lang="en-US" sz="1600">
              <a:ea typeface="+mn-lt"/>
              <a:cs typeface="+mn-lt"/>
            </a:endParaRPr>
          </a:p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364E33-2238-490A-4FDA-86476CF2D755}"/>
              </a:ext>
            </a:extLst>
          </p:cNvPr>
          <p:cNvSpPr/>
          <p:nvPr/>
        </p:nvSpPr>
        <p:spPr>
          <a:xfrm>
            <a:off x="489771" y="1423531"/>
            <a:ext cx="4975242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Git (Version Control)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64BD15-1ED5-A0F5-0CBC-1E471029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005" y="4677770"/>
            <a:ext cx="3686777" cy="1609364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E3D500-7C9D-0B30-40E2-1CEAE411EE58}"/>
              </a:ext>
            </a:extLst>
          </p:cNvPr>
          <p:cNvSpPr/>
          <p:nvPr/>
        </p:nvSpPr>
        <p:spPr>
          <a:xfrm>
            <a:off x="6311863" y="1423531"/>
            <a:ext cx="4975242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Setting Up A Repository</a:t>
            </a:r>
          </a:p>
        </p:txBody>
      </p:sp>
    </p:spTree>
    <p:extLst>
      <p:ext uri="{BB962C8B-B14F-4D97-AF65-F5344CB8AC3E}">
        <p14:creationId xmlns:p14="http://schemas.microsoft.com/office/powerpoint/2010/main" val="1442793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7FE8-31FF-DBF6-8FE3-B0C1A448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F333-0CC8-1C02-B758-9C5BD79E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714" y="509287"/>
            <a:ext cx="10515600" cy="1325563"/>
          </a:xfrm>
        </p:spPr>
        <p:txBody>
          <a:bodyPr/>
          <a:lstStyle/>
          <a:p>
            <a:r>
              <a:rPr lang="en-US"/>
              <a:t>       Step 5:  Hosting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A66C06-9E58-8030-EF95-690AB5F81346}"/>
              </a:ext>
            </a:extLst>
          </p:cNvPr>
          <p:cNvSpPr/>
          <p:nvPr/>
        </p:nvSpPr>
        <p:spPr>
          <a:xfrm>
            <a:off x="1636890" y="2740360"/>
            <a:ext cx="8260080" cy="3442042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>
                <a:ea typeface="+mn-lt"/>
                <a:cs typeface="+mn-lt"/>
              </a:rPr>
              <a:t>Select a suitable deployment platform based on your needs. Possible options include: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PythonAnywhere:</a:t>
            </a:r>
            <a:r>
              <a:rPr lang="en-US">
                <a:ea typeface="+mn-lt"/>
                <a:cs typeface="+mn-lt"/>
              </a:rPr>
              <a:t> Cloud-based Python hosting.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Google </a:t>
            </a:r>
            <a:r>
              <a:rPr lang="en-US" b="1" err="1">
                <a:ea typeface="+mn-lt"/>
                <a:cs typeface="+mn-lt"/>
              </a:rPr>
              <a:t>Colab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b="1">
                <a:ea typeface="+mn-lt"/>
                <a:cs typeface="+mn-lt"/>
              </a:rPr>
              <a:t>Kaggle</a:t>
            </a:r>
            <a:r>
              <a:rPr lang="en-US">
                <a:ea typeface="+mn-lt"/>
                <a:cs typeface="+mn-lt"/>
              </a:rPr>
              <a:t> for Python Notebooks</a:t>
            </a: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Vercel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Great for front-end applications and serverless functions.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Other Platforms:</a:t>
            </a:r>
            <a:r>
              <a:rPr lang="en-US">
                <a:ea typeface="+mn-lt"/>
                <a:cs typeface="+mn-lt"/>
              </a:rPr>
              <a:t> Consider alternatives like AWS, Heroku, or Render, etc.</a:t>
            </a:r>
            <a:endParaRPr lang="en-US"/>
          </a:p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D2461D-69AB-CAE2-3AA3-69E907A80394}"/>
              </a:ext>
            </a:extLst>
          </p:cNvPr>
          <p:cNvSpPr/>
          <p:nvPr/>
        </p:nvSpPr>
        <p:spPr>
          <a:xfrm>
            <a:off x="2419485" y="2168369"/>
            <a:ext cx="8260080" cy="71745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/>
              <a:t>Choose a hosting Platform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2270400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Model Deployment</vt:lpstr>
      <vt:lpstr>Introduction</vt:lpstr>
      <vt:lpstr>Why Deploy ML Models in Web Apps?</vt:lpstr>
      <vt:lpstr>Building a ML web app</vt:lpstr>
      <vt:lpstr>Step 1: Preparing the model</vt:lpstr>
      <vt:lpstr>Step 2: Building an API (Backend)</vt:lpstr>
      <vt:lpstr>Step 3: Build the UI (Frontend)</vt:lpstr>
      <vt:lpstr>Step 4.1: Deployment </vt:lpstr>
      <vt:lpstr>       Step 5:  Hosting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Marina Mentz</dc:creator>
  <cp:revision>1</cp:revision>
  <dcterms:created xsi:type="dcterms:W3CDTF">2025-04-10T16:48:30Z</dcterms:created>
  <dcterms:modified xsi:type="dcterms:W3CDTF">2025-06-18T14:22:31Z</dcterms:modified>
</cp:coreProperties>
</file>