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B8E-4C6E-427B-93ED-FC12186FE02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9C7-9372-4324-9C6A-504A8B4BF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1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B8E-4C6E-427B-93ED-FC12186FE02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9C7-9372-4324-9C6A-504A8B4BF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5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B8E-4C6E-427B-93ED-FC12186FE02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9C7-9372-4324-9C6A-504A8B4BF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B8E-4C6E-427B-93ED-FC12186FE02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9C7-9372-4324-9C6A-504A8B4BF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B8E-4C6E-427B-93ED-FC12186FE02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9C7-9372-4324-9C6A-504A8B4BF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B8E-4C6E-427B-93ED-FC12186FE02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9C7-9372-4324-9C6A-504A8B4BF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3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B8E-4C6E-427B-93ED-FC12186FE02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9C7-9372-4324-9C6A-504A8B4BF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9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B8E-4C6E-427B-93ED-FC12186FE02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9C7-9372-4324-9C6A-504A8B4BF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7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B8E-4C6E-427B-93ED-FC12186FE02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9C7-9372-4324-9C6A-504A8B4BF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B8E-4C6E-427B-93ED-FC12186FE02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9C7-9372-4324-9C6A-504A8B4BF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2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9B8E-4C6E-427B-93ED-FC12186FE02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9C7-9372-4324-9C6A-504A8B4BF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3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9B8E-4C6E-427B-93ED-FC12186FE02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59C7-9372-4324-9C6A-504A8B4BF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5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35674"/>
              </p:ext>
            </p:extLst>
          </p:nvPr>
        </p:nvGraphicFramePr>
        <p:xfrm>
          <a:off x="1354008" y="350389"/>
          <a:ext cx="925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400">
                  <a:extLst>
                    <a:ext uri="{9D8B030D-6E8A-4147-A177-3AD203B41FA5}">
                      <a16:colId xmlns:a16="http://schemas.microsoft.com/office/drawing/2014/main" val="193488409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69169897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37357922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74121054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16846143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09005865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75621084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00208511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21853113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12549399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23896640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7945535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8032118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69325759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397664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02447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3586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9109" y="1557567"/>
                <a:ext cx="48670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1557567"/>
                <a:ext cx="4867038" cy="246221"/>
              </a:xfrm>
              <a:prstGeom prst="rect">
                <a:avLst/>
              </a:prstGeom>
              <a:blipFill>
                <a:blip r:embed="rId2"/>
                <a:stretch>
                  <a:fillRect l="-125" r="-877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9109" y="2054068"/>
                <a:ext cx="48670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2054068"/>
                <a:ext cx="4867038" cy="246221"/>
              </a:xfrm>
              <a:prstGeom prst="rect">
                <a:avLst/>
              </a:prstGeom>
              <a:blipFill>
                <a:blip r:embed="rId3"/>
                <a:stretch>
                  <a:fillRect l="-125" r="-877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9109" y="2626190"/>
                <a:ext cx="48670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2626190"/>
                <a:ext cx="4867038" cy="246221"/>
              </a:xfrm>
              <a:prstGeom prst="rect">
                <a:avLst/>
              </a:prstGeom>
              <a:blipFill>
                <a:blip r:embed="rId4"/>
                <a:stretch>
                  <a:fillRect l="-125" r="-877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9109" y="3198312"/>
                <a:ext cx="48670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3198312"/>
                <a:ext cx="4867038" cy="246221"/>
              </a:xfrm>
              <a:prstGeom prst="rect">
                <a:avLst/>
              </a:prstGeom>
              <a:blipFill>
                <a:blip r:embed="rId5"/>
                <a:stretch>
                  <a:fillRect l="-125" r="-877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30344" y="2684247"/>
                <a:ext cx="56637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44" y="2684247"/>
                <a:ext cx="5663730" cy="246221"/>
              </a:xfrm>
              <a:prstGeom prst="rect">
                <a:avLst/>
              </a:prstGeom>
              <a:blipFill>
                <a:blip r:embed="rId6"/>
                <a:stretch>
                  <a:fillRect l="-108" r="-646" b="-36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30344" y="3195092"/>
                <a:ext cx="57775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44" y="3195092"/>
                <a:ext cx="5777543" cy="246221"/>
              </a:xfrm>
              <a:prstGeom prst="rect">
                <a:avLst/>
              </a:prstGeom>
              <a:blipFill>
                <a:blip r:embed="rId7"/>
                <a:stretch>
                  <a:fillRect l="-105" r="-527" b="-36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30345" y="3705937"/>
                <a:ext cx="57775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45" y="3705937"/>
                <a:ext cx="5777543" cy="246221"/>
              </a:xfrm>
              <a:prstGeom prst="rect">
                <a:avLst/>
              </a:prstGeom>
              <a:blipFill>
                <a:blip r:embed="rId8"/>
                <a:stretch>
                  <a:fillRect l="-105" r="-527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30345" y="4216782"/>
                <a:ext cx="57775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45" y="4216782"/>
                <a:ext cx="5777543" cy="246221"/>
              </a:xfrm>
              <a:prstGeom prst="rect">
                <a:avLst/>
              </a:prstGeom>
              <a:blipFill>
                <a:blip r:embed="rId9"/>
                <a:stretch>
                  <a:fillRect l="-105" r="-527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030345" y="4727627"/>
                <a:ext cx="57775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45" y="4727627"/>
                <a:ext cx="5777543" cy="246221"/>
              </a:xfrm>
              <a:prstGeom prst="rect">
                <a:avLst/>
              </a:prstGeom>
              <a:blipFill>
                <a:blip r:embed="rId10"/>
                <a:stretch>
                  <a:fillRect l="-105" r="-527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9109" y="3757468"/>
                <a:ext cx="48670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3757468"/>
                <a:ext cx="4867038" cy="246221"/>
              </a:xfrm>
              <a:prstGeom prst="rect">
                <a:avLst/>
              </a:prstGeom>
              <a:blipFill>
                <a:blip r:embed="rId11"/>
                <a:stretch>
                  <a:fillRect l="-125" r="-877" b="-36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99109" y="4329729"/>
                <a:ext cx="48670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4329729"/>
                <a:ext cx="4867038" cy="246221"/>
              </a:xfrm>
              <a:prstGeom prst="rect">
                <a:avLst/>
              </a:prstGeom>
              <a:blipFill>
                <a:blip r:embed="rId12"/>
                <a:stretch>
                  <a:fillRect l="-125" r="-877" b="-36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99109" y="4901990"/>
                <a:ext cx="48670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4901990"/>
                <a:ext cx="4867038" cy="246221"/>
              </a:xfrm>
              <a:prstGeom prst="rect">
                <a:avLst/>
              </a:prstGeom>
              <a:blipFill>
                <a:blip r:embed="rId13"/>
                <a:stretch>
                  <a:fillRect l="-125" r="-877" b="-36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030344" y="1662557"/>
                <a:ext cx="48670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44" y="1662557"/>
                <a:ext cx="4867038" cy="246221"/>
              </a:xfrm>
              <a:prstGeom prst="rect">
                <a:avLst/>
              </a:prstGeom>
              <a:blipFill>
                <a:blip r:embed="rId14"/>
                <a:stretch>
                  <a:fillRect l="-125" r="-75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30344" y="2173402"/>
                <a:ext cx="53222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44" y="2173402"/>
                <a:ext cx="5322291" cy="246221"/>
              </a:xfrm>
              <a:prstGeom prst="rect">
                <a:avLst/>
              </a:prstGeom>
              <a:blipFill>
                <a:blip r:embed="rId15"/>
                <a:stretch>
                  <a:fillRect l="-115" r="-687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blipFill>
                <a:blip r:embed="rId16"/>
                <a:stretch>
                  <a:fillRect l="-5814" r="-581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9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35674"/>
              </p:ext>
            </p:extLst>
          </p:nvPr>
        </p:nvGraphicFramePr>
        <p:xfrm>
          <a:off x="1354008" y="350389"/>
          <a:ext cx="925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400">
                  <a:extLst>
                    <a:ext uri="{9D8B030D-6E8A-4147-A177-3AD203B41FA5}">
                      <a16:colId xmlns:a16="http://schemas.microsoft.com/office/drawing/2014/main" val="193488409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69169897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37357922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74121054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16846143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09005865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75621084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00208511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21853113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12549399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23896640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7945535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8032118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69325759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397664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02447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3586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9109" y="1557567"/>
                <a:ext cx="5009000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1557567"/>
                <a:ext cx="5009000" cy="483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9108" y="2405991"/>
                <a:ext cx="5009000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8" y="2405991"/>
                <a:ext cx="5009000" cy="483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6475" y="3147176"/>
                <a:ext cx="5122813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5" y="3147176"/>
                <a:ext cx="5122813" cy="483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6811" y="3847146"/>
                <a:ext cx="500899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1" y="3847146"/>
                <a:ext cx="5008999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96000" y="3625472"/>
                <a:ext cx="5730350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25472"/>
                <a:ext cx="5730350" cy="4831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100517" y="4361146"/>
                <a:ext cx="5844164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517" y="4361146"/>
                <a:ext cx="5844164" cy="4831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96000" y="5096820"/>
                <a:ext cx="5844164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96820"/>
                <a:ext cx="5844164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6811" y="4613674"/>
                <a:ext cx="500899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1" y="4613674"/>
                <a:ext cx="5008999" cy="483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96811" y="5380202"/>
                <a:ext cx="500899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1" y="5380202"/>
                <a:ext cx="5008999" cy="4831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096000" y="1388837"/>
                <a:ext cx="5084341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88837"/>
                <a:ext cx="508434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166980" y="2135353"/>
                <a:ext cx="5348836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980" y="2135353"/>
                <a:ext cx="5348836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106079" y="2881869"/>
                <a:ext cx="5539593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079" y="2881869"/>
                <a:ext cx="5539593" cy="4831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blipFill>
                <a:blip r:embed="rId14"/>
                <a:stretch>
                  <a:fillRect l="-5814" r="-581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096000" y="5879650"/>
                <a:ext cx="5844164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879650"/>
                <a:ext cx="5844164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4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35674"/>
              </p:ext>
            </p:extLst>
          </p:nvPr>
        </p:nvGraphicFramePr>
        <p:xfrm>
          <a:off x="1354008" y="350389"/>
          <a:ext cx="925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400">
                  <a:extLst>
                    <a:ext uri="{9D8B030D-6E8A-4147-A177-3AD203B41FA5}">
                      <a16:colId xmlns:a16="http://schemas.microsoft.com/office/drawing/2014/main" val="193488409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69169897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37357922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74121054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16846143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09005865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75621084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00208511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21853113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12549399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23896640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7945535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8032118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69325759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397664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02447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3586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1368" y="1452063"/>
                <a:ext cx="43788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8" y="1452063"/>
                <a:ext cx="4378891" cy="693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7330" y="2328173"/>
                <a:ext cx="43788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[5]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0" y="2328173"/>
                <a:ext cx="4378891" cy="69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70954" y="3173174"/>
                <a:ext cx="4378891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4" y="3173174"/>
                <a:ext cx="4378891" cy="693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2162" y="4003114"/>
                <a:ext cx="4444615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2" y="4003114"/>
                <a:ext cx="4444615" cy="693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30276" y="3999434"/>
                <a:ext cx="5172378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276" y="3999434"/>
                <a:ext cx="5172378" cy="6935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96000" y="4901439"/>
                <a:ext cx="5173980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[14]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01439"/>
                <a:ext cx="5173980" cy="6935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96000" y="5848922"/>
                <a:ext cx="5173980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[15]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848922"/>
                <a:ext cx="5173980" cy="6935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29300" y="4833054"/>
                <a:ext cx="4510337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00" y="4833054"/>
                <a:ext cx="4510337" cy="6935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29299" y="5678055"/>
                <a:ext cx="4510337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9" y="5678055"/>
                <a:ext cx="4510337" cy="6935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096000" y="1452063"/>
                <a:ext cx="4742773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52063"/>
                <a:ext cx="4742773" cy="6935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073538" y="2325595"/>
                <a:ext cx="4873578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[11]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538" y="2325595"/>
                <a:ext cx="4873578" cy="6935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71294" y="3158210"/>
                <a:ext cx="4875822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[12]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294" y="3158210"/>
                <a:ext cx="4875822" cy="6935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blipFill>
                <a:blip r:embed="rId14"/>
                <a:stretch>
                  <a:fillRect l="-5814" r="-581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6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35674"/>
              </p:ext>
            </p:extLst>
          </p:nvPr>
        </p:nvGraphicFramePr>
        <p:xfrm>
          <a:off x="1354008" y="350389"/>
          <a:ext cx="925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400">
                  <a:extLst>
                    <a:ext uri="{9D8B030D-6E8A-4147-A177-3AD203B41FA5}">
                      <a16:colId xmlns:a16="http://schemas.microsoft.com/office/drawing/2014/main" val="193488409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69169897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37357922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74121054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16846143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09005865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75621084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00208511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21853113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12549399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23896640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7945535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8032118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69325759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397664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02447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3586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1368" y="1416895"/>
                <a:ext cx="3780394" cy="743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8" y="1416895"/>
                <a:ext cx="3780394" cy="743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1368" y="2506266"/>
                <a:ext cx="3781676" cy="75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[6]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[6]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8" y="2506266"/>
                <a:ext cx="3781676" cy="756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2227" y="3606473"/>
                <a:ext cx="3781676" cy="749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[7]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7" y="3606473"/>
                <a:ext cx="3781676" cy="749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8504" y="4698858"/>
                <a:ext cx="3781676" cy="749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[8]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04" y="4698858"/>
                <a:ext cx="3781676" cy="749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16156" y="4959290"/>
                <a:ext cx="4460067" cy="749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[14]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156" y="4959290"/>
                <a:ext cx="4460067" cy="749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260116" y="5871848"/>
                <a:ext cx="4461350" cy="75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[15]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[15]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116" y="5871848"/>
                <a:ext cx="4461350" cy="7566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02227" y="5789179"/>
                <a:ext cx="3781676" cy="749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[9]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7" y="5789179"/>
                <a:ext cx="3781676" cy="749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273517" y="1351213"/>
                <a:ext cx="4121513" cy="749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[10]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517" y="1351213"/>
                <a:ext cx="4121513" cy="7498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268908" y="2261121"/>
                <a:ext cx="4206472" cy="749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[11]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08" y="2261121"/>
                <a:ext cx="4206472" cy="749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264725" y="3168336"/>
                <a:ext cx="4206473" cy="75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[12]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[12]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725" y="3168336"/>
                <a:ext cx="4206473" cy="7566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282309" y="4087626"/>
                <a:ext cx="4206473" cy="75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[13]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[13]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09" y="4087626"/>
                <a:ext cx="4206473" cy="7566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blipFill>
                <a:blip r:embed="rId13"/>
                <a:stretch>
                  <a:fillRect l="-5814" r="-581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0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35674"/>
              </p:ext>
            </p:extLst>
          </p:nvPr>
        </p:nvGraphicFramePr>
        <p:xfrm>
          <a:off x="1354008" y="350389"/>
          <a:ext cx="925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400">
                  <a:extLst>
                    <a:ext uri="{9D8B030D-6E8A-4147-A177-3AD203B41FA5}">
                      <a16:colId xmlns:a16="http://schemas.microsoft.com/office/drawing/2014/main" val="193488409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69169897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37357922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74121054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16846143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09005865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75621084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00208511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21853113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12549399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23896640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7945535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8032118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69325759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397664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02447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3586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1368" y="1249847"/>
                <a:ext cx="3780394" cy="946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[6]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8" y="1249847"/>
                <a:ext cx="3780394" cy="946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1368" y="2339218"/>
                <a:ext cx="3865032" cy="95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[7]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[7]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[7]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8" y="2339218"/>
                <a:ext cx="3865032" cy="9598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2227" y="3439425"/>
                <a:ext cx="3865032" cy="95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[8]</m:t>
                                  </m: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[8]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7" y="3439425"/>
                <a:ext cx="3865032" cy="953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1368" y="4528656"/>
                <a:ext cx="3837781" cy="949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[9]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[9]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8" y="4528656"/>
                <a:ext cx="3837781" cy="9490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32017" y="5705545"/>
                <a:ext cx="4376391" cy="95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15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15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[15]</m:t>
                                  </m: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[15]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017" y="5705545"/>
                <a:ext cx="4376391" cy="9531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02227" y="5622131"/>
                <a:ext cx="4148763" cy="95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[10]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[10]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7" y="5622131"/>
                <a:ext cx="4148763" cy="9531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345831" y="1098250"/>
                <a:ext cx="4262577" cy="95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e>
                                              </m:d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[11]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[11]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31" y="1098250"/>
                <a:ext cx="4262577" cy="95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345831" y="2262511"/>
                <a:ext cx="4206473" cy="95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e>
                                              </m:d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[12]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[12]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31" y="2262511"/>
                <a:ext cx="4206473" cy="953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345830" y="3426772"/>
                <a:ext cx="4206473" cy="95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[13]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[13]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[13]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30" y="3426772"/>
                <a:ext cx="4206473" cy="9598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345830" y="4582211"/>
                <a:ext cx="4206473" cy="95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[14]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[14]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[14]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30" y="4582211"/>
                <a:ext cx="4206473" cy="959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blipFill>
                <a:blip r:embed="rId12"/>
                <a:stretch>
                  <a:fillRect l="-5814" r="-581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1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35674"/>
              </p:ext>
            </p:extLst>
          </p:nvPr>
        </p:nvGraphicFramePr>
        <p:xfrm>
          <a:off x="1354008" y="350389"/>
          <a:ext cx="925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400">
                  <a:extLst>
                    <a:ext uri="{9D8B030D-6E8A-4147-A177-3AD203B41FA5}">
                      <a16:colId xmlns:a16="http://schemas.microsoft.com/office/drawing/2014/main" val="193488409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69169897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37357922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74121054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16846143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09005865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75621084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00208511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21853113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12549399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23896640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7945535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8032118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69325759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397664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02447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3586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1368" y="1249847"/>
                <a:ext cx="3472874" cy="1045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[7]</m:t>
                                  </m: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[7]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8" y="1249847"/>
                <a:ext cx="3472874" cy="1045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1368" y="2611377"/>
                <a:ext cx="3472874" cy="10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[8]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[8]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[8]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[8]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8" y="2611377"/>
                <a:ext cx="3472874" cy="1058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7742" y="3896770"/>
                <a:ext cx="3472874" cy="1051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[9]</m:t>
                                      </m: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[9]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[9]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42" y="3896770"/>
                <a:ext cx="3472874" cy="1051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2162" y="5271766"/>
                <a:ext cx="3787062" cy="1051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[10]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[10]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[10]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2" y="5271766"/>
                <a:ext cx="3787062" cy="1051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615379" y="1234404"/>
                <a:ext cx="3865610" cy="1051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e>
                                              </m:d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[11]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[11]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[11]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379" y="1234404"/>
                <a:ext cx="3865610" cy="1051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15379" y="2579529"/>
                <a:ext cx="3865610" cy="1051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7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12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7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12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eqArr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e>
                                              </m:d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[12]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[12]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[12]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379" y="2579529"/>
                <a:ext cx="3865610" cy="1051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615379" y="3913817"/>
                <a:ext cx="3865610" cy="10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13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13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[13]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[13]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[13]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[13]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379" y="3913817"/>
                <a:ext cx="3865610" cy="10580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671483" y="5265674"/>
                <a:ext cx="3865609" cy="10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14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[14]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[14]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[14]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[14]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83" y="5265674"/>
                <a:ext cx="3865609" cy="10580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blipFill>
                <a:blip r:embed="rId10"/>
                <a:stretch>
                  <a:fillRect l="-5814" r="-581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144025" y="3174566"/>
                <a:ext cx="3916905" cy="1051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15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15</m:t>
                                                  </m:r>
                                                </m:e>
                                              </m:d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15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[15]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[15]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[15]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025" y="3174566"/>
                <a:ext cx="3916905" cy="10519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6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35674"/>
              </p:ext>
            </p:extLst>
          </p:nvPr>
        </p:nvGraphicFramePr>
        <p:xfrm>
          <a:off x="1354008" y="350389"/>
          <a:ext cx="925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400">
                  <a:extLst>
                    <a:ext uri="{9D8B030D-6E8A-4147-A177-3AD203B41FA5}">
                      <a16:colId xmlns:a16="http://schemas.microsoft.com/office/drawing/2014/main" val="193488409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69169897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37357922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74121054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16846143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09005865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75621084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002085112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218531138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12549399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23896640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27945535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1803211866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3693257593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3976649"/>
                    </a:ext>
                  </a:extLst>
                </a:gridCol>
                <a:gridCol w="578400">
                  <a:extLst>
                    <a:ext uri="{9D8B030D-6E8A-4147-A177-3AD203B41FA5}">
                      <a16:colId xmlns:a16="http://schemas.microsoft.com/office/drawing/2014/main" val="402447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3586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42337" y="1185664"/>
                <a:ext cx="3524170" cy="1228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[8]</m:t>
                                      </m: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[8]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[8]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337" y="1185664"/>
                <a:ext cx="3524170" cy="1228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04666" y="2563513"/>
                <a:ext cx="3548215" cy="1244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9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9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[9]</m:t>
                                                  </m:r>
                                                </m:e>
                                              </m:eqArr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[9]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[9]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[9]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[9]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666" y="2563513"/>
                <a:ext cx="3548215" cy="12442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38142" y="3957328"/>
                <a:ext cx="3759811" cy="1234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e>
                                              </m:d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[10]</m:t>
                                      </m: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[10]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[10]</m:t>
                                  </m: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[10]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142" y="3957328"/>
                <a:ext cx="3759811" cy="1234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10891" y="5341269"/>
                <a:ext cx="3889655" cy="123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[11]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[11]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[11]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[11]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91" y="5341269"/>
                <a:ext cx="3889655" cy="1238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839832" y="1184176"/>
                <a:ext cx="3865609" cy="1228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12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7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12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eqArr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[12]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[12]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[12]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[12]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832" y="1184176"/>
                <a:ext cx="3865609" cy="12282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839832" y="2569605"/>
                <a:ext cx="3916905" cy="123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𝐷𝑃</m:t>
                                                      </m:r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6</m:t>
                                                          </m:r>
                                                        </m:e>
                                                      </m:d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6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𝐷𝑃</m:t>
                                                      </m:r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7</m:t>
                                                          </m:r>
                                                        </m:e>
                                                      </m:d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13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𝐷𝑃</m:t>
                                                      </m:r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6</m:t>
                                                          </m:r>
                                                        </m:e>
                                                      </m:d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7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𝐷𝑃</m:t>
                                                      </m:r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8</m:t>
                                                          </m:r>
                                                        </m:e>
                                                      </m:d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sz="1100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13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eqArr>
                                                </m:e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9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13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eqArr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[13]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[13]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[13]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[13]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832" y="2569605"/>
                <a:ext cx="3916905" cy="1238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865479" y="3964908"/>
                <a:ext cx="3865609" cy="1234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7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7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14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7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9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14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7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9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10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[14]</m:t>
                                                  </m:r>
                                                </m:e>
                                              </m:eqArr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[14]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[14]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[14]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[14]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479" y="3964908"/>
                <a:ext cx="3865609" cy="1234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839831" y="5341269"/>
                <a:ext cx="3865609" cy="1234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9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15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9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10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15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10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𝐷𝑃</m:t>
                                                  </m:r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[15]</m:t>
                                                  </m:r>
                                                </m:e>
                                              </m:eqArr>
                                            </m:e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𝐷𝑃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12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[15]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𝐷𝑃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[15]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𝐷𝑃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e>
                                      </m:d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[15]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/>
                                  </m:d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[15]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831" y="5341269"/>
                <a:ext cx="3865609" cy="1234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9" y="1061066"/>
                <a:ext cx="526106" cy="246221"/>
              </a:xfrm>
              <a:prstGeom prst="rect">
                <a:avLst/>
              </a:prstGeom>
              <a:blipFill>
                <a:blip r:embed="rId10"/>
                <a:stretch>
                  <a:fillRect l="-5814" r="-581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5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6784</Words>
  <Application>Microsoft Office PowerPoint</Application>
  <PresentationFormat>와이드스크린</PresentationFormat>
  <Paragraphs>196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전봉근</dc:creator>
  <cp:lastModifiedBy>전봉근</cp:lastModifiedBy>
  <cp:revision>18</cp:revision>
  <dcterms:created xsi:type="dcterms:W3CDTF">2024-12-01T12:21:49Z</dcterms:created>
  <dcterms:modified xsi:type="dcterms:W3CDTF">2024-12-01T17:42:37Z</dcterms:modified>
</cp:coreProperties>
</file>