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4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58" r:id="rId22"/>
    <p:sldId id="260" r:id="rId23"/>
    <p:sldId id="261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4595210041.png"></Relationship><Relationship Id="rId3" Type="http://schemas.openxmlformats.org/officeDocument/2006/relationships/image" Target="../media/fImage373931038467.png"></Relationship><Relationship Id="rId4" Type="http://schemas.openxmlformats.org/officeDocument/2006/relationships/image" Target="../media/fImage322781046334.png"></Relationship><Relationship Id="rId5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596791236500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410411309169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5575" y="155575"/>
            <a:ext cx="11884025" cy="6574155"/>
          </a:xfrm>
          <a:prstGeom prst="rect"/>
          <a:solidFill>
            <a:schemeClr val="bg1">
              <a:lumMod val="95000"/>
              <a:lumOff val="0"/>
            </a:schemeClr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ctr" latinLnBrk="0">
              <a:buFontTx/>
              <a:buNone/>
            </a:pPr>
            <a:r>
              <a:rPr lang="ko-KR" altLang="en-US"/>
              <a:t>요구사항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개인 포트폴리오 사용목적 - 기업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1.디자인, 메뉴 배치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768985" y="356235"/>
            <a:ext cx="4429760" cy="872490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1.홈페이지</a:t>
            </a:r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768985" y="1289685"/>
            <a:ext cx="3711575" cy="605155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1-1 디자인,메뉴배치</a:t>
            </a:r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885" y="2715895"/>
            <a:ext cx="5474970" cy="3355340"/>
          </a:xfrm>
          <a:prstGeom prst="rect"/>
          <a:noFill/>
        </p:spPr>
      </p:pic>
      <p:sp>
        <p:nvSpPr>
          <p:cNvPr id="5" name="내용 개체 틀 2"/>
          <p:cNvSpPr txBox="1">
            <a:spLocks/>
          </p:cNvSpPr>
          <p:nvPr/>
        </p:nvSpPr>
        <p:spPr>
          <a:xfrm rot="0">
            <a:off x="476885" y="2226945"/>
            <a:ext cx="1694815" cy="472440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t">
            <a:normAutofit fontScale="925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데스크톱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텍스트 상자 3"/>
          <p:cNvSpPr txBox="1">
            <a:spLocks/>
          </p:cNvSpPr>
          <p:nvPr/>
        </p:nvSpPr>
        <p:spPr>
          <a:xfrm rot="0">
            <a:off x="5781675" y="2117090"/>
            <a:ext cx="1536065" cy="513080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태블릿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7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567045" y="2654935"/>
            <a:ext cx="3220720" cy="4160520"/>
          </a:xfrm>
          <a:prstGeom prst="rect"/>
          <a:noFill/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15400" y="2465070"/>
            <a:ext cx="3081020" cy="4545330"/>
          </a:xfrm>
          <a:prstGeom prst="rect"/>
          <a:noFill/>
        </p:spPr>
      </p:pic>
      <p:sp>
        <p:nvSpPr>
          <p:cNvPr id="9" name="텍스트 상자 8"/>
          <p:cNvSpPr txBox="1">
            <a:spLocks/>
          </p:cNvSpPr>
          <p:nvPr/>
        </p:nvSpPr>
        <p:spPr>
          <a:xfrm rot="0">
            <a:off x="9062085" y="1981200"/>
            <a:ext cx="1464310" cy="614045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모바일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195830" y="27305"/>
            <a:ext cx="3850640" cy="916305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1.포트폴리오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0" name="내용 개체 틀 9"/>
          <p:cNvSpPr txBox="1">
            <a:spLocks/>
          </p:cNvSpPr>
          <p:nvPr>
            <p:ph type="obj" idx="2"/>
          </p:nvPr>
        </p:nvSpPr>
        <p:spPr>
          <a:xfrm rot="0">
            <a:off x="7202805" y="242570"/>
            <a:ext cx="3574415" cy="648970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1-1 디자인,메뉴배치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1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0620" y="899795"/>
            <a:ext cx="9903460" cy="59423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2195830" y="27305"/>
            <a:ext cx="4204970" cy="881380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1.연락바랍니다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10" name="내용 개체 틀 9"/>
          <p:cNvSpPr txBox="1">
            <a:spLocks/>
          </p:cNvSpPr>
          <p:nvPr>
            <p:ph type="obj" idx="2"/>
          </p:nvPr>
        </p:nvSpPr>
        <p:spPr>
          <a:xfrm rot="0">
            <a:off x="7202805" y="242570"/>
            <a:ext cx="3453130" cy="640080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맑은 고딕" charset="0"/>
                <a:ea typeface="맑은 고딕" charset="0"/>
                <a:cs typeface="+mn-cs"/>
              </a:rPr>
              <a:t>1-1 디자인,메뉴배치</a:t>
            </a:r>
            <a:endParaRPr lang="ko-KR" altLang="en-US" sz="2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1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90270" y="873760"/>
            <a:ext cx="9886950" cy="59251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418330" y="3002280"/>
            <a:ext cx="3210560" cy="1262380"/>
          </a:xfrm>
          <a:prstGeom prst="rect"/>
          <a:solidFill>
            <a:schemeClr val="bg1">
              <a:lumMod val="85000"/>
              <a:lumOff val="0"/>
            </a:schemeClr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감사합니다.</a:t>
            </a:r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6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igh0501</cp:lastModifiedBy>
  <dc:title>PowerPoint 프레젠테이션</dc:title>
  <cp:version>9.103.112.46022</cp:version>
</cp:coreProperties>
</file>