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51E1E-BB7D-BADC-A70E-24437750245C}" v="104" dt="2024-06-02T17:00:18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Pojda" userId="e8e6b449dc9af196" providerId="Windows Live" clId="Web-{2DD51E1E-BB7D-BADC-A70E-24437750245C}"/>
    <pc:docChg chg="addSld delSld modSld addMainMaster delMainMaster">
      <pc:chgData name="Patryk Pojda" userId="e8e6b449dc9af196" providerId="Windows Live" clId="Web-{2DD51E1E-BB7D-BADC-A70E-24437750245C}" dt="2024-06-02T17:00:18.797" v="104" actId="1076"/>
      <pc:docMkLst>
        <pc:docMk/>
      </pc:docMkLst>
      <pc:sldChg chg="addSp delSp modSp mod setBg modClrScheme chgLayout">
        <pc:chgData name="Patryk Pojda" userId="e8e6b449dc9af196" providerId="Windows Live" clId="Web-{2DD51E1E-BB7D-BADC-A70E-24437750245C}" dt="2024-06-02T16:48:53.274" v="19" actId="20577"/>
        <pc:sldMkLst>
          <pc:docMk/>
          <pc:sldMk cId="650317164" sldId="256"/>
        </pc:sldMkLst>
        <pc:spChg chg="mod">
          <ac:chgData name="Patryk Pojda" userId="e8e6b449dc9af196" providerId="Windows Live" clId="Web-{2DD51E1E-BB7D-BADC-A70E-24437750245C}" dt="2024-06-02T16:48:53.274" v="19" actId="20577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Patryk Pojda" userId="e8e6b449dc9af196" providerId="Windows Live" clId="Web-{2DD51E1E-BB7D-BADC-A70E-24437750245C}" dt="2024-06-02T16:47:08.364" v="11"/>
          <ac:spMkLst>
            <pc:docMk/>
            <pc:sldMk cId="650317164" sldId="256"/>
            <ac:spMk id="3" creationId="{00000000-0000-0000-0000-000000000000}"/>
          </ac:spMkLst>
        </pc:spChg>
        <pc:spChg chg="add del">
          <ac:chgData name="Patryk Pojda" userId="e8e6b449dc9af196" providerId="Windows Live" clId="Web-{2DD51E1E-BB7D-BADC-A70E-24437750245C}" dt="2024-06-02T16:46:47.504" v="7"/>
          <ac:spMkLst>
            <pc:docMk/>
            <pc:sldMk cId="650317164" sldId="256"/>
            <ac:spMk id="9" creationId="{19F9BF86-FE94-4517-B97D-026C7515E589}"/>
          </ac:spMkLst>
        </pc:spChg>
        <pc:spChg chg="add del">
          <ac:chgData name="Patryk Pojda" userId="e8e6b449dc9af196" providerId="Windows Live" clId="Web-{2DD51E1E-BB7D-BADC-A70E-24437750245C}" dt="2024-06-02T16:47:08.364" v="11"/>
          <ac:spMkLst>
            <pc:docMk/>
            <pc:sldMk cId="650317164" sldId="256"/>
            <ac:spMk id="10" creationId="{F1174801-1395-44C5-9B00-CCAC45C056E7}"/>
          </ac:spMkLst>
        </pc:spChg>
        <pc:spChg chg="add del">
          <ac:chgData name="Patryk Pojda" userId="e8e6b449dc9af196" providerId="Windows Live" clId="Web-{2DD51E1E-BB7D-BADC-A70E-24437750245C}" dt="2024-06-02T16:46:47.504" v="7"/>
          <ac:spMkLst>
            <pc:docMk/>
            <pc:sldMk cId="650317164" sldId="256"/>
            <ac:spMk id="11" creationId="{D30DD7D3-2712-4491-B2C2-5FC23330C7CB}"/>
          </ac:spMkLst>
        </pc:spChg>
        <pc:spChg chg="add del">
          <ac:chgData name="Patryk Pojda" userId="e8e6b449dc9af196" providerId="Windows Live" clId="Web-{2DD51E1E-BB7D-BADC-A70E-24437750245C}" dt="2024-06-02T16:47:08.364" v="11"/>
          <ac:spMkLst>
            <pc:docMk/>
            <pc:sldMk cId="650317164" sldId="256"/>
            <ac:spMk id="12" creationId="{996DFAFB-BCE1-4BEC-82FB-D574234DEF0A}"/>
          </ac:spMkLst>
        </pc:spChg>
        <pc:grpChg chg="add del">
          <ac:chgData name="Patryk Pojda" userId="e8e6b449dc9af196" providerId="Windows Live" clId="Web-{2DD51E1E-BB7D-BADC-A70E-24437750245C}" dt="2024-06-02T16:47:08.364" v="11"/>
          <ac:grpSpMkLst>
            <pc:docMk/>
            <pc:sldMk cId="650317164" sldId="256"/>
            <ac:grpSpMk id="14" creationId="{1ED0CD63-0CEE-4A2D-852E-9024CC0EEDA5}"/>
          </ac:grpSpMkLst>
        </pc:grpChg>
        <pc:grpChg chg="add del">
          <ac:chgData name="Patryk Pojda" userId="e8e6b449dc9af196" providerId="Windows Live" clId="Web-{2DD51E1E-BB7D-BADC-A70E-24437750245C}" dt="2024-06-02T16:47:08.364" v="11"/>
          <ac:grpSpMkLst>
            <pc:docMk/>
            <pc:sldMk cId="650317164" sldId="256"/>
            <ac:grpSpMk id="24" creationId="{0001FA93-A08C-45AC-BBFE-6BD929C1AC38}"/>
          </ac:grpSpMkLst>
        </pc:grpChg>
        <pc:grpChg chg="add del">
          <ac:chgData name="Patryk Pojda" userId="e8e6b449dc9af196" providerId="Windows Live" clId="Web-{2DD51E1E-BB7D-BADC-A70E-24437750245C}" dt="2024-06-02T16:47:08.364" v="11"/>
          <ac:grpSpMkLst>
            <pc:docMk/>
            <pc:sldMk cId="650317164" sldId="256"/>
            <ac:grpSpMk id="28" creationId="{ED4E4EA4-598E-40C2-A9A2-06F2A910519B}"/>
          </ac:grpSpMkLst>
        </pc:grpChg>
        <pc:picChg chg="add del">
          <ac:chgData name="Patryk Pojda" userId="e8e6b449dc9af196" providerId="Windows Live" clId="Web-{2DD51E1E-BB7D-BADC-A70E-24437750245C}" dt="2024-06-02T16:46:47.504" v="7"/>
          <ac:picMkLst>
            <pc:docMk/>
            <pc:sldMk cId="650317164" sldId="256"/>
            <ac:picMk id="4" creationId="{A1802357-9713-3213-32E0-A0BDC35CCAA8}"/>
          </ac:picMkLst>
        </pc:picChg>
        <pc:picChg chg="add del">
          <ac:chgData name="Patryk Pojda" userId="e8e6b449dc9af196" providerId="Windows Live" clId="Web-{2DD51E1E-BB7D-BADC-A70E-24437750245C}" dt="2024-06-02T16:47:08.364" v="11"/>
          <ac:picMkLst>
            <pc:docMk/>
            <pc:sldMk cId="650317164" sldId="256"/>
            <ac:picMk id="5" creationId="{A35391A6-CB0D-0F0E-B2C1-1DD3A3A7C473}"/>
          </ac:picMkLst>
        </pc:picChg>
        <pc:picChg chg="add del">
          <ac:chgData name="Patryk Pojda" userId="e8e6b449dc9af196" providerId="Windows Live" clId="Web-{2DD51E1E-BB7D-BADC-A70E-24437750245C}" dt="2024-06-02T16:47:08.364" v="11"/>
          <ac:picMkLst>
            <pc:docMk/>
            <pc:sldMk cId="650317164" sldId="256"/>
            <ac:picMk id="23" creationId="{D82BD66F-9F41-9E0B-4BF1-C8D4068127E7}"/>
          </ac:picMkLst>
        </pc:picChg>
        <pc:cxnChg chg="add del">
          <ac:chgData name="Patryk Pojda" userId="e8e6b449dc9af196" providerId="Windows Live" clId="Web-{2DD51E1E-BB7D-BADC-A70E-24437750245C}" dt="2024-06-02T16:46:47.504" v="7"/>
          <ac:cxnSpMkLst>
            <pc:docMk/>
            <pc:sldMk cId="650317164" sldId="256"/>
            <ac:cxnSpMk id="13" creationId="{FFD0734C-004D-4938-8EA0-2C3867A11A66}"/>
          </ac:cxnSpMkLst>
        </pc:cxnChg>
      </pc:sldChg>
      <pc:sldChg chg="addSp delSp modSp new del mod setBg">
        <pc:chgData name="Patryk Pojda" userId="e8e6b449dc9af196" providerId="Windows Live" clId="Web-{2DD51E1E-BB7D-BADC-A70E-24437750245C}" dt="2024-06-02T16:51:57.936" v="62"/>
        <pc:sldMkLst>
          <pc:docMk/>
          <pc:sldMk cId="631924109" sldId="257"/>
        </pc:sldMkLst>
        <pc:spChg chg="mod">
          <ac:chgData name="Patryk Pojda" userId="e8e6b449dc9af196" providerId="Windows Live" clId="Web-{2DD51E1E-BB7D-BADC-A70E-24437750245C}" dt="2024-06-02T16:51:57.936" v="62"/>
          <ac:spMkLst>
            <pc:docMk/>
            <pc:sldMk cId="631924109" sldId="257"/>
            <ac:spMk id="2" creationId="{7A358C00-686D-7752-2EBA-E4DC599F49A5}"/>
          </ac:spMkLst>
        </pc:spChg>
        <pc:spChg chg="mod">
          <ac:chgData name="Patryk Pojda" userId="e8e6b449dc9af196" providerId="Windows Live" clId="Web-{2DD51E1E-BB7D-BADC-A70E-24437750245C}" dt="2024-06-02T16:51:57.936" v="62"/>
          <ac:spMkLst>
            <pc:docMk/>
            <pc:sldMk cId="631924109" sldId="257"/>
            <ac:spMk id="3" creationId="{E8D3B760-7E0C-3D65-2157-5D19A69B0B9E}"/>
          </ac:spMkLst>
        </pc:spChg>
        <pc:spChg chg="add">
          <ac:chgData name="Patryk Pojda" userId="e8e6b449dc9af196" providerId="Windows Live" clId="Web-{2DD51E1E-BB7D-BADC-A70E-24437750245C}" dt="2024-06-02T16:51:57.936" v="62"/>
          <ac:spMkLst>
            <pc:docMk/>
            <pc:sldMk cId="631924109" sldId="257"/>
            <ac:spMk id="10" creationId="{F13C74B1-5B17-4795-BED0-7140497B445A}"/>
          </ac:spMkLst>
        </pc:spChg>
        <pc:spChg chg="add">
          <ac:chgData name="Patryk Pojda" userId="e8e6b449dc9af196" providerId="Windows Live" clId="Web-{2DD51E1E-BB7D-BADC-A70E-24437750245C}" dt="2024-06-02T16:51:57.936" v="62"/>
          <ac:spMkLst>
            <pc:docMk/>
            <pc:sldMk cId="631924109" sldId="257"/>
            <ac:spMk id="12" creationId="{D4974D33-8DC5-464E-8C6D-BE58F0669C17}"/>
          </ac:spMkLst>
        </pc:spChg>
        <pc:picChg chg="add del mod">
          <ac:chgData name="Patryk Pojda" userId="e8e6b449dc9af196" providerId="Windows Live" clId="Web-{2DD51E1E-BB7D-BADC-A70E-24437750245C}" dt="2024-06-02T16:51:31.607" v="37"/>
          <ac:picMkLst>
            <pc:docMk/>
            <pc:sldMk cId="631924109" sldId="257"/>
            <ac:picMk id="4" creationId="{C532D9E7-9125-C624-D788-3110E494F97A}"/>
          </ac:picMkLst>
        </pc:picChg>
        <pc:picChg chg="add mod">
          <ac:chgData name="Patryk Pojda" userId="e8e6b449dc9af196" providerId="Windows Live" clId="Web-{2DD51E1E-BB7D-BADC-A70E-24437750245C}" dt="2024-06-02T16:51:57.936" v="62"/>
          <ac:picMkLst>
            <pc:docMk/>
            <pc:sldMk cId="631924109" sldId="257"/>
            <ac:picMk id="5" creationId="{40D92653-4072-B381-1A9D-5DE7548FCEB6}"/>
          </ac:picMkLst>
        </pc:picChg>
      </pc:sldChg>
      <pc:sldChg chg="addSp delSp modSp new mod setBg">
        <pc:chgData name="Patryk Pojda" userId="e8e6b449dc9af196" providerId="Windows Live" clId="Web-{2DD51E1E-BB7D-BADC-A70E-24437750245C}" dt="2024-06-02T16:54:17.332" v="72"/>
        <pc:sldMkLst>
          <pc:docMk/>
          <pc:sldMk cId="3970874625" sldId="258"/>
        </pc:sldMkLst>
        <pc:spChg chg="mod">
          <ac:chgData name="Patryk Pojda" userId="e8e6b449dc9af196" providerId="Windows Live" clId="Web-{2DD51E1E-BB7D-BADC-A70E-24437750245C}" dt="2024-06-02T16:54:17.332" v="72"/>
          <ac:spMkLst>
            <pc:docMk/>
            <pc:sldMk cId="3970874625" sldId="258"/>
            <ac:spMk id="2" creationId="{A9DEDB9F-B981-36E9-BB00-3878828470B8}"/>
          </ac:spMkLst>
        </pc:spChg>
        <pc:spChg chg="del mod">
          <ac:chgData name="Patryk Pojda" userId="e8e6b449dc9af196" providerId="Windows Live" clId="Web-{2DD51E1E-BB7D-BADC-A70E-24437750245C}" dt="2024-06-02T16:52:52.391" v="70"/>
          <ac:spMkLst>
            <pc:docMk/>
            <pc:sldMk cId="3970874625" sldId="258"/>
            <ac:spMk id="3" creationId="{02EEB011-D980-B51F-5C33-24040FF5983A}"/>
          </ac:spMkLst>
        </pc:spChg>
        <pc:spChg chg="add">
          <ac:chgData name="Patryk Pojda" userId="e8e6b449dc9af196" providerId="Windows Live" clId="Web-{2DD51E1E-BB7D-BADC-A70E-24437750245C}" dt="2024-06-02T16:54:17.332" v="72"/>
          <ac:spMkLst>
            <pc:docMk/>
            <pc:sldMk cId="3970874625" sldId="258"/>
            <ac:spMk id="8" creationId="{EE27136A-D034-ABEF-CCC1-D417157FD638}"/>
          </ac:spMkLst>
        </pc:spChg>
        <pc:spChg chg="add">
          <ac:chgData name="Patryk Pojda" userId="e8e6b449dc9af196" providerId="Windows Live" clId="Web-{2DD51E1E-BB7D-BADC-A70E-24437750245C}" dt="2024-06-02T16:54:17.332" v="72"/>
          <ac:spMkLst>
            <pc:docMk/>
            <pc:sldMk cId="3970874625" sldId="258"/>
            <ac:spMk id="11" creationId="{F13C74B1-5B17-4795-BED0-7140497B445A}"/>
          </ac:spMkLst>
        </pc:spChg>
        <pc:spChg chg="add">
          <ac:chgData name="Patryk Pojda" userId="e8e6b449dc9af196" providerId="Windows Live" clId="Web-{2DD51E1E-BB7D-BADC-A70E-24437750245C}" dt="2024-06-02T16:54:17.332" v="72"/>
          <ac:spMkLst>
            <pc:docMk/>
            <pc:sldMk cId="3970874625" sldId="258"/>
            <ac:spMk id="13" creationId="{D4974D33-8DC5-464E-8C6D-BE58F0669C17}"/>
          </ac:spMkLst>
        </pc:spChg>
        <pc:picChg chg="add mod ord">
          <ac:chgData name="Patryk Pojda" userId="e8e6b449dc9af196" providerId="Windows Live" clId="Web-{2DD51E1E-BB7D-BADC-A70E-24437750245C}" dt="2024-06-02T16:54:17.332" v="72"/>
          <ac:picMkLst>
            <pc:docMk/>
            <pc:sldMk cId="3970874625" sldId="258"/>
            <ac:picMk id="4" creationId="{E75AD79F-26A5-F2EF-F560-6C58A704AD49}"/>
          </ac:picMkLst>
        </pc:picChg>
      </pc:sldChg>
      <pc:sldChg chg="addSp delSp modSp new mod setBg">
        <pc:chgData name="Patryk Pojda" userId="e8e6b449dc9af196" providerId="Windows Live" clId="Web-{2DD51E1E-BB7D-BADC-A70E-24437750245C}" dt="2024-06-02T16:57:52.511" v="84" actId="14100"/>
        <pc:sldMkLst>
          <pc:docMk/>
          <pc:sldMk cId="3704817476" sldId="259"/>
        </pc:sldMkLst>
        <pc:spChg chg="mod">
          <ac:chgData name="Patryk Pojda" userId="e8e6b449dc9af196" providerId="Windows Live" clId="Web-{2DD51E1E-BB7D-BADC-A70E-24437750245C}" dt="2024-06-02T16:57:26.260" v="80"/>
          <ac:spMkLst>
            <pc:docMk/>
            <pc:sldMk cId="3704817476" sldId="259"/>
            <ac:spMk id="2" creationId="{DE4F00BA-D17A-79FB-A96F-EE513E3B4AF8}"/>
          </ac:spMkLst>
        </pc:spChg>
        <pc:spChg chg="del">
          <ac:chgData name="Patryk Pojda" userId="e8e6b449dc9af196" providerId="Windows Live" clId="Web-{2DD51E1E-BB7D-BADC-A70E-24437750245C}" dt="2024-06-02T16:55:03.677" v="78"/>
          <ac:spMkLst>
            <pc:docMk/>
            <pc:sldMk cId="3704817476" sldId="259"/>
            <ac:spMk id="3" creationId="{BC95B5D5-0D60-82DC-001F-FAF48A98439C}"/>
          </ac:spMkLst>
        </pc:spChg>
        <pc:spChg chg="add">
          <ac:chgData name="Patryk Pojda" userId="e8e6b449dc9af196" providerId="Windows Live" clId="Web-{2DD51E1E-BB7D-BADC-A70E-24437750245C}" dt="2024-06-02T16:57:26.260" v="80"/>
          <ac:spMkLst>
            <pc:docMk/>
            <pc:sldMk cId="3704817476" sldId="259"/>
            <ac:spMk id="9" creationId="{665DBBEF-238B-476B-96AB-8AAC3224ECEA}"/>
          </ac:spMkLst>
        </pc:spChg>
        <pc:spChg chg="add">
          <ac:chgData name="Patryk Pojda" userId="e8e6b449dc9af196" providerId="Windows Live" clId="Web-{2DD51E1E-BB7D-BADC-A70E-24437750245C}" dt="2024-06-02T16:57:26.260" v="80"/>
          <ac:spMkLst>
            <pc:docMk/>
            <pc:sldMk cId="3704817476" sldId="259"/>
            <ac:spMk id="11" creationId="{3FCFB1DE-0B7E-48CC-BA90-B2AB0889F9D6}"/>
          </ac:spMkLst>
        </pc:spChg>
        <pc:picChg chg="add mod">
          <ac:chgData name="Patryk Pojda" userId="e8e6b449dc9af196" providerId="Windows Live" clId="Web-{2DD51E1E-BB7D-BADC-A70E-24437750245C}" dt="2024-06-02T16:57:52.511" v="84" actId="14100"/>
          <ac:picMkLst>
            <pc:docMk/>
            <pc:sldMk cId="3704817476" sldId="259"/>
            <ac:picMk id="4" creationId="{D3813EBE-28AA-0FBA-5ED1-0429758E7CB4}"/>
          </ac:picMkLst>
        </pc:picChg>
      </pc:sldChg>
      <pc:sldChg chg="addSp delSp modSp new mod setBg">
        <pc:chgData name="Patryk Pojda" userId="e8e6b449dc9af196" providerId="Windows Live" clId="Web-{2DD51E1E-BB7D-BADC-A70E-24437750245C}" dt="2024-06-02T17:00:18.797" v="104" actId="1076"/>
        <pc:sldMkLst>
          <pc:docMk/>
          <pc:sldMk cId="4171733602" sldId="260"/>
        </pc:sldMkLst>
        <pc:spChg chg="mod">
          <ac:chgData name="Patryk Pojda" userId="e8e6b449dc9af196" providerId="Windows Live" clId="Web-{2DD51E1E-BB7D-BADC-A70E-24437750245C}" dt="2024-06-02T17:00:04.468" v="100"/>
          <ac:spMkLst>
            <pc:docMk/>
            <pc:sldMk cId="4171733602" sldId="260"/>
            <ac:spMk id="2" creationId="{C2AE4E21-1031-A79F-1235-80D7573C28C0}"/>
          </ac:spMkLst>
        </pc:spChg>
        <pc:spChg chg="del mod">
          <ac:chgData name="Patryk Pojda" userId="e8e6b449dc9af196" providerId="Windows Live" clId="Web-{2DD51E1E-BB7D-BADC-A70E-24437750245C}" dt="2024-06-02T16:59:53.890" v="95"/>
          <ac:spMkLst>
            <pc:docMk/>
            <pc:sldMk cId="4171733602" sldId="260"/>
            <ac:spMk id="3" creationId="{45760EDB-1BA7-8ABE-D832-2CCDF673E2A3}"/>
          </ac:spMkLst>
        </pc:spChg>
        <pc:spChg chg="add del">
          <ac:chgData name="Patryk Pojda" userId="e8e6b449dc9af196" providerId="Windows Live" clId="Web-{2DD51E1E-BB7D-BADC-A70E-24437750245C}" dt="2024-06-02T17:00:00.734" v="97"/>
          <ac:spMkLst>
            <pc:docMk/>
            <pc:sldMk cId="4171733602" sldId="260"/>
            <ac:spMk id="8" creationId="{7D4E81C0-E20E-B19E-1FE3-6FE001A683D2}"/>
          </ac:spMkLst>
        </pc:spChg>
        <pc:spChg chg="add del">
          <ac:chgData name="Patryk Pojda" userId="e8e6b449dc9af196" providerId="Windows Live" clId="Web-{2DD51E1E-BB7D-BADC-A70E-24437750245C}" dt="2024-06-02T17:00:00.734" v="97"/>
          <ac:spMkLst>
            <pc:docMk/>
            <pc:sldMk cId="4171733602" sldId="260"/>
            <ac:spMk id="11" creationId="{F13C74B1-5B17-4795-BED0-7140497B445A}"/>
          </ac:spMkLst>
        </pc:spChg>
        <pc:spChg chg="add del">
          <ac:chgData name="Patryk Pojda" userId="e8e6b449dc9af196" providerId="Windows Live" clId="Web-{2DD51E1E-BB7D-BADC-A70E-24437750245C}" dt="2024-06-02T17:00:00.734" v="97"/>
          <ac:spMkLst>
            <pc:docMk/>
            <pc:sldMk cId="4171733602" sldId="260"/>
            <ac:spMk id="13" creationId="{D4974D33-8DC5-464E-8C6D-BE58F0669C17}"/>
          </ac:spMkLst>
        </pc:spChg>
        <pc:spChg chg="add del">
          <ac:chgData name="Patryk Pojda" userId="e8e6b449dc9af196" providerId="Windows Live" clId="Web-{2DD51E1E-BB7D-BADC-A70E-24437750245C}" dt="2024-06-02T17:00:04.453" v="99"/>
          <ac:spMkLst>
            <pc:docMk/>
            <pc:sldMk cId="4171733602" sldId="260"/>
            <ac:spMk id="15" creationId="{743AA782-23D1-4521-8CAD-47662984AA08}"/>
          </ac:spMkLst>
        </pc:spChg>
        <pc:spChg chg="add del">
          <ac:chgData name="Patryk Pojda" userId="e8e6b449dc9af196" providerId="Windows Live" clId="Web-{2DD51E1E-BB7D-BADC-A70E-24437750245C}" dt="2024-06-02T17:00:04.453" v="99"/>
          <ac:spMkLst>
            <pc:docMk/>
            <pc:sldMk cId="4171733602" sldId="260"/>
            <ac:spMk id="16" creationId="{650D18FE-0824-4A46-B22C-A86B52E5780A}"/>
          </ac:spMkLst>
        </pc:spChg>
        <pc:spChg chg="add del">
          <ac:chgData name="Patryk Pojda" userId="e8e6b449dc9af196" providerId="Windows Live" clId="Web-{2DD51E1E-BB7D-BADC-A70E-24437750245C}" dt="2024-06-02T17:00:04.453" v="99"/>
          <ac:spMkLst>
            <pc:docMk/>
            <pc:sldMk cId="4171733602" sldId="260"/>
            <ac:spMk id="17" creationId="{D6F0AF2C-3DDC-1C35-7014-511FB0E50DA4}"/>
          </ac:spMkLst>
        </pc:spChg>
        <pc:spChg chg="add">
          <ac:chgData name="Patryk Pojda" userId="e8e6b449dc9af196" providerId="Windows Live" clId="Web-{2DD51E1E-BB7D-BADC-A70E-24437750245C}" dt="2024-06-02T17:00:04.468" v="100"/>
          <ac:spMkLst>
            <pc:docMk/>
            <pc:sldMk cId="4171733602" sldId="260"/>
            <ac:spMk id="19" creationId="{743AA782-23D1-4521-8CAD-47662984AA08}"/>
          </ac:spMkLst>
        </pc:spChg>
        <pc:spChg chg="add">
          <ac:chgData name="Patryk Pojda" userId="e8e6b449dc9af196" providerId="Windows Live" clId="Web-{2DD51E1E-BB7D-BADC-A70E-24437750245C}" dt="2024-06-02T17:00:04.468" v="100"/>
          <ac:spMkLst>
            <pc:docMk/>
            <pc:sldMk cId="4171733602" sldId="260"/>
            <ac:spMk id="20" creationId="{71877DBC-BB60-40F0-AC93-2ACDBAAE60CE}"/>
          </ac:spMkLst>
        </pc:spChg>
        <pc:spChg chg="add">
          <ac:chgData name="Patryk Pojda" userId="e8e6b449dc9af196" providerId="Windows Live" clId="Web-{2DD51E1E-BB7D-BADC-A70E-24437750245C}" dt="2024-06-02T17:00:04.468" v="100"/>
          <ac:spMkLst>
            <pc:docMk/>
            <pc:sldMk cId="4171733602" sldId="260"/>
            <ac:spMk id="21" creationId="{2F4E7F74-3AB6-91A3-7D6F-DE2BA960922C}"/>
          </ac:spMkLst>
        </pc:spChg>
        <pc:picChg chg="add mod ord">
          <ac:chgData name="Patryk Pojda" userId="e8e6b449dc9af196" providerId="Windows Live" clId="Web-{2DD51E1E-BB7D-BADC-A70E-24437750245C}" dt="2024-06-02T17:00:18.797" v="104" actId="1076"/>
          <ac:picMkLst>
            <pc:docMk/>
            <pc:sldMk cId="4171733602" sldId="260"/>
            <ac:picMk id="4" creationId="{EF1BFC4E-FCAD-0829-8C36-E9D5A96D311C}"/>
          </ac:picMkLst>
        </pc:picChg>
      </pc:sldChg>
      <pc:sldMasterChg chg="add del addSldLayout delSldLayout">
        <pc:chgData name="Patryk Pojda" userId="e8e6b449dc9af196" providerId="Windows Live" clId="Web-{2DD51E1E-BB7D-BADC-A70E-24437750245C}" dt="2024-06-02T16:47:08.364" v="11"/>
        <pc:sldMasterMkLst>
          <pc:docMk/>
          <pc:sldMasterMk cId="3926633689" sldId="2147483648"/>
        </pc:sldMasterMkLst>
        <pc:sldLayoutChg chg="add del">
          <pc:chgData name="Patryk Pojda" userId="e8e6b449dc9af196" providerId="Windows Live" clId="Web-{2DD51E1E-BB7D-BADC-A70E-24437750245C}" dt="2024-06-02T16:47:08.364" v="11"/>
          <pc:sldLayoutMkLst>
            <pc:docMk/>
            <pc:sldMasterMk cId="3926633689" sldId="2147483648"/>
            <pc:sldLayoutMk cId="3391757436" sldId="2147483649"/>
          </pc:sldLayoutMkLst>
        </pc:sldLayoutChg>
        <pc:sldLayoutChg chg="add del">
          <pc:chgData name="Patryk Pojda" userId="e8e6b449dc9af196" providerId="Windows Live" clId="Web-{2DD51E1E-BB7D-BADC-A70E-24437750245C}" dt="2024-06-02T16:47:08.364" v="11"/>
          <pc:sldLayoutMkLst>
            <pc:docMk/>
            <pc:sldMasterMk cId="3926633689" sldId="2147483648"/>
            <pc:sldLayoutMk cId="967380084" sldId="2147483650"/>
          </pc:sldLayoutMkLst>
        </pc:sldLayoutChg>
        <pc:sldLayoutChg chg="add del">
          <pc:chgData name="Patryk Pojda" userId="e8e6b449dc9af196" providerId="Windows Live" clId="Web-{2DD51E1E-BB7D-BADC-A70E-24437750245C}" dt="2024-06-02T16:47:08.364" v="11"/>
          <pc:sldLayoutMkLst>
            <pc:docMk/>
            <pc:sldMasterMk cId="3926633689" sldId="2147483648"/>
            <pc:sldLayoutMk cId="13234121" sldId="2147483651"/>
          </pc:sldLayoutMkLst>
        </pc:sldLayoutChg>
        <pc:sldLayoutChg chg="add del">
          <pc:chgData name="Patryk Pojda" userId="e8e6b449dc9af196" providerId="Windows Live" clId="Web-{2DD51E1E-BB7D-BADC-A70E-24437750245C}" dt="2024-06-02T16:47:08.364" v="11"/>
          <pc:sldLayoutMkLst>
            <pc:docMk/>
            <pc:sldMasterMk cId="3926633689" sldId="2147483648"/>
            <pc:sldLayoutMk cId="3883036252" sldId="2147483652"/>
          </pc:sldLayoutMkLst>
        </pc:sldLayoutChg>
        <pc:sldLayoutChg chg="add del">
          <pc:chgData name="Patryk Pojda" userId="e8e6b449dc9af196" providerId="Windows Live" clId="Web-{2DD51E1E-BB7D-BADC-A70E-24437750245C}" dt="2024-06-02T16:47:08.364" v="11"/>
          <pc:sldLayoutMkLst>
            <pc:docMk/>
            <pc:sldMasterMk cId="3926633689" sldId="2147483648"/>
            <pc:sldLayoutMk cId="961808292" sldId="2147483653"/>
          </pc:sldLayoutMkLst>
        </pc:sldLayoutChg>
        <pc:sldLayoutChg chg="add del">
          <pc:chgData name="Patryk Pojda" userId="e8e6b449dc9af196" providerId="Windows Live" clId="Web-{2DD51E1E-BB7D-BADC-A70E-24437750245C}" dt="2024-06-02T16:47:08.364" v="11"/>
          <pc:sldLayoutMkLst>
            <pc:docMk/>
            <pc:sldMasterMk cId="3926633689" sldId="2147483648"/>
            <pc:sldLayoutMk cId="1544797292" sldId="2147483654"/>
          </pc:sldLayoutMkLst>
        </pc:sldLayoutChg>
        <pc:sldLayoutChg chg="add del">
          <pc:chgData name="Patryk Pojda" userId="e8e6b449dc9af196" providerId="Windows Live" clId="Web-{2DD51E1E-BB7D-BADC-A70E-24437750245C}" dt="2024-06-02T16:47:08.364" v="11"/>
          <pc:sldLayoutMkLst>
            <pc:docMk/>
            <pc:sldMasterMk cId="3926633689" sldId="2147483648"/>
            <pc:sldLayoutMk cId="1850839136" sldId="2147483655"/>
          </pc:sldLayoutMkLst>
        </pc:sldLayoutChg>
        <pc:sldLayoutChg chg="add del">
          <pc:chgData name="Patryk Pojda" userId="e8e6b449dc9af196" providerId="Windows Live" clId="Web-{2DD51E1E-BB7D-BADC-A70E-24437750245C}" dt="2024-06-02T16:47:08.364" v="11"/>
          <pc:sldLayoutMkLst>
            <pc:docMk/>
            <pc:sldMasterMk cId="3926633689" sldId="2147483648"/>
            <pc:sldLayoutMk cId="2715530444" sldId="2147483656"/>
          </pc:sldLayoutMkLst>
        </pc:sldLayoutChg>
        <pc:sldLayoutChg chg="add del">
          <pc:chgData name="Patryk Pojda" userId="e8e6b449dc9af196" providerId="Windows Live" clId="Web-{2DD51E1E-BB7D-BADC-A70E-24437750245C}" dt="2024-06-02T16:47:08.364" v="11"/>
          <pc:sldLayoutMkLst>
            <pc:docMk/>
            <pc:sldMasterMk cId="3926633689" sldId="2147483648"/>
            <pc:sldLayoutMk cId="3024906009" sldId="2147483657"/>
          </pc:sldLayoutMkLst>
        </pc:sldLayoutChg>
        <pc:sldLayoutChg chg="add del">
          <pc:chgData name="Patryk Pojda" userId="e8e6b449dc9af196" providerId="Windows Live" clId="Web-{2DD51E1E-BB7D-BADC-A70E-24437750245C}" dt="2024-06-02T16:47:08.364" v="11"/>
          <pc:sldLayoutMkLst>
            <pc:docMk/>
            <pc:sldMasterMk cId="3926633689" sldId="2147483648"/>
            <pc:sldLayoutMk cId="2454508176" sldId="2147483658"/>
          </pc:sldLayoutMkLst>
        </pc:sldLayoutChg>
        <pc:sldLayoutChg chg="add del">
          <pc:chgData name="Patryk Pojda" userId="e8e6b449dc9af196" providerId="Windows Live" clId="Web-{2DD51E1E-BB7D-BADC-A70E-24437750245C}" dt="2024-06-02T16:47:08.364" v="11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del addSldLayout delSldLayout">
        <pc:chgData name="Patryk Pojda" userId="e8e6b449dc9af196" providerId="Windows Live" clId="Web-{2DD51E1E-BB7D-BADC-A70E-24437750245C}" dt="2024-06-02T16:46:47.504" v="7"/>
        <pc:sldMasterMkLst>
          <pc:docMk/>
          <pc:sldMasterMk cId="611055600" sldId="2147483712"/>
        </pc:sldMasterMkLst>
        <pc:sldLayoutChg chg="add del">
          <pc:chgData name="Patryk Pojda" userId="e8e6b449dc9af196" providerId="Windows Live" clId="Web-{2DD51E1E-BB7D-BADC-A70E-24437750245C}" dt="2024-06-02T16:46:47.504" v="7"/>
          <pc:sldLayoutMkLst>
            <pc:docMk/>
            <pc:sldMasterMk cId="611055600" sldId="2147483712"/>
            <pc:sldLayoutMk cId="1825642552" sldId="2147483701"/>
          </pc:sldLayoutMkLst>
        </pc:sldLayoutChg>
        <pc:sldLayoutChg chg="add del">
          <pc:chgData name="Patryk Pojda" userId="e8e6b449dc9af196" providerId="Windows Live" clId="Web-{2DD51E1E-BB7D-BADC-A70E-24437750245C}" dt="2024-06-02T16:46:47.504" v="7"/>
          <pc:sldLayoutMkLst>
            <pc:docMk/>
            <pc:sldMasterMk cId="611055600" sldId="2147483712"/>
            <pc:sldLayoutMk cId="171684185" sldId="2147483702"/>
          </pc:sldLayoutMkLst>
        </pc:sldLayoutChg>
        <pc:sldLayoutChg chg="add del">
          <pc:chgData name="Patryk Pojda" userId="e8e6b449dc9af196" providerId="Windows Live" clId="Web-{2DD51E1E-BB7D-BADC-A70E-24437750245C}" dt="2024-06-02T16:46:47.504" v="7"/>
          <pc:sldLayoutMkLst>
            <pc:docMk/>
            <pc:sldMasterMk cId="611055600" sldId="2147483712"/>
            <pc:sldLayoutMk cId="2199366429" sldId="2147483703"/>
          </pc:sldLayoutMkLst>
        </pc:sldLayoutChg>
        <pc:sldLayoutChg chg="add del">
          <pc:chgData name="Patryk Pojda" userId="e8e6b449dc9af196" providerId="Windows Live" clId="Web-{2DD51E1E-BB7D-BADC-A70E-24437750245C}" dt="2024-06-02T16:46:47.504" v="7"/>
          <pc:sldLayoutMkLst>
            <pc:docMk/>
            <pc:sldMasterMk cId="611055600" sldId="2147483712"/>
            <pc:sldLayoutMk cId="3506800545" sldId="2147483704"/>
          </pc:sldLayoutMkLst>
        </pc:sldLayoutChg>
        <pc:sldLayoutChg chg="add del">
          <pc:chgData name="Patryk Pojda" userId="e8e6b449dc9af196" providerId="Windows Live" clId="Web-{2DD51E1E-BB7D-BADC-A70E-24437750245C}" dt="2024-06-02T16:46:47.504" v="7"/>
          <pc:sldLayoutMkLst>
            <pc:docMk/>
            <pc:sldMasterMk cId="611055600" sldId="2147483712"/>
            <pc:sldLayoutMk cId="3239993476" sldId="2147483705"/>
          </pc:sldLayoutMkLst>
        </pc:sldLayoutChg>
        <pc:sldLayoutChg chg="add del">
          <pc:chgData name="Patryk Pojda" userId="e8e6b449dc9af196" providerId="Windows Live" clId="Web-{2DD51E1E-BB7D-BADC-A70E-24437750245C}" dt="2024-06-02T16:46:47.504" v="7"/>
          <pc:sldLayoutMkLst>
            <pc:docMk/>
            <pc:sldMasterMk cId="611055600" sldId="2147483712"/>
            <pc:sldLayoutMk cId="623628368" sldId="2147483706"/>
          </pc:sldLayoutMkLst>
        </pc:sldLayoutChg>
        <pc:sldLayoutChg chg="add del">
          <pc:chgData name="Patryk Pojda" userId="e8e6b449dc9af196" providerId="Windows Live" clId="Web-{2DD51E1E-BB7D-BADC-A70E-24437750245C}" dt="2024-06-02T16:46:47.504" v="7"/>
          <pc:sldLayoutMkLst>
            <pc:docMk/>
            <pc:sldMasterMk cId="611055600" sldId="2147483712"/>
            <pc:sldLayoutMk cId="3471679849" sldId="2147483707"/>
          </pc:sldLayoutMkLst>
        </pc:sldLayoutChg>
        <pc:sldLayoutChg chg="add del">
          <pc:chgData name="Patryk Pojda" userId="e8e6b449dc9af196" providerId="Windows Live" clId="Web-{2DD51E1E-BB7D-BADC-A70E-24437750245C}" dt="2024-06-02T16:46:47.504" v="7"/>
          <pc:sldLayoutMkLst>
            <pc:docMk/>
            <pc:sldMasterMk cId="611055600" sldId="2147483712"/>
            <pc:sldLayoutMk cId="2194393323" sldId="2147483708"/>
          </pc:sldLayoutMkLst>
        </pc:sldLayoutChg>
        <pc:sldLayoutChg chg="add del">
          <pc:chgData name="Patryk Pojda" userId="e8e6b449dc9af196" providerId="Windows Live" clId="Web-{2DD51E1E-BB7D-BADC-A70E-24437750245C}" dt="2024-06-02T16:46:47.504" v="7"/>
          <pc:sldLayoutMkLst>
            <pc:docMk/>
            <pc:sldMasterMk cId="611055600" sldId="2147483712"/>
            <pc:sldLayoutMk cId="3629190897" sldId="2147483709"/>
          </pc:sldLayoutMkLst>
        </pc:sldLayoutChg>
        <pc:sldLayoutChg chg="add del">
          <pc:chgData name="Patryk Pojda" userId="e8e6b449dc9af196" providerId="Windows Live" clId="Web-{2DD51E1E-BB7D-BADC-A70E-24437750245C}" dt="2024-06-02T16:46:47.504" v="7"/>
          <pc:sldLayoutMkLst>
            <pc:docMk/>
            <pc:sldMasterMk cId="611055600" sldId="2147483712"/>
            <pc:sldLayoutMk cId="98118744" sldId="2147483710"/>
          </pc:sldLayoutMkLst>
        </pc:sldLayoutChg>
        <pc:sldLayoutChg chg="add del">
          <pc:chgData name="Patryk Pojda" userId="e8e6b449dc9af196" providerId="Windows Live" clId="Web-{2DD51E1E-BB7D-BADC-A70E-24437750245C}" dt="2024-06-02T16:46:47.504" v="7"/>
          <pc:sldLayoutMkLst>
            <pc:docMk/>
            <pc:sldMasterMk cId="611055600" sldId="2147483712"/>
            <pc:sldLayoutMk cId="2032345605" sldId="2147483711"/>
          </pc:sldLayoutMkLst>
        </pc:sldLayoutChg>
      </pc:sldMasterChg>
      <pc:sldMasterChg chg="add del addSldLayout delSldLayout">
        <pc:chgData name="Patryk Pojda" userId="e8e6b449dc9af196" providerId="Windows Live" clId="Web-{2DD51E1E-BB7D-BADC-A70E-24437750245C}" dt="2024-06-02T16:47:08.364" v="11"/>
        <pc:sldMasterMkLst>
          <pc:docMk/>
          <pc:sldMasterMk cId="3203213332" sldId="2147483738"/>
        </pc:sldMasterMkLst>
        <pc:sldLayoutChg chg="add del">
          <pc:chgData name="Patryk Pojda" userId="e8e6b449dc9af196" providerId="Windows Live" clId="Web-{2DD51E1E-BB7D-BADC-A70E-24437750245C}" dt="2024-06-02T16:47:08.364" v="11"/>
          <pc:sldLayoutMkLst>
            <pc:docMk/>
            <pc:sldMasterMk cId="3203213332" sldId="2147483738"/>
            <pc:sldLayoutMk cId="4109749457" sldId="2147483727"/>
          </pc:sldLayoutMkLst>
        </pc:sldLayoutChg>
        <pc:sldLayoutChg chg="add del">
          <pc:chgData name="Patryk Pojda" userId="e8e6b449dc9af196" providerId="Windows Live" clId="Web-{2DD51E1E-BB7D-BADC-A70E-24437750245C}" dt="2024-06-02T16:47:08.364" v="11"/>
          <pc:sldLayoutMkLst>
            <pc:docMk/>
            <pc:sldMasterMk cId="3203213332" sldId="2147483738"/>
            <pc:sldLayoutMk cId="330890354" sldId="2147483728"/>
          </pc:sldLayoutMkLst>
        </pc:sldLayoutChg>
        <pc:sldLayoutChg chg="add del">
          <pc:chgData name="Patryk Pojda" userId="e8e6b449dc9af196" providerId="Windows Live" clId="Web-{2DD51E1E-BB7D-BADC-A70E-24437750245C}" dt="2024-06-02T16:47:08.364" v="11"/>
          <pc:sldLayoutMkLst>
            <pc:docMk/>
            <pc:sldMasterMk cId="3203213332" sldId="2147483738"/>
            <pc:sldLayoutMk cId="359781072" sldId="2147483729"/>
          </pc:sldLayoutMkLst>
        </pc:sldLayoutChg>
        <pc:sldLayoutChg chg="add del">
          <pc:chgData name="Patryk Pojda" userId="e8e6b449dc9af196" providerId="Windows Live" clId="Web-{2DD51E1E-BB7D-BADC-A70E-24437750245C}" dt="2024-06-02T16:47:08.364" v="11"/>
          <pc:sldLayoutMkLst>
            <pc:docMk/>
            <pc:sldMasterMk cId="3203213332" sldId="2147483738"/>
            <pc:sldLayoutMk cId="3482996092" sldId="2147483730"/>
          </pc:sldLayoutMkLst>
        </pc:sldLayoutChg>
        <pc:sldLayoutChg chg="add del">
          <pc:chgData name="Patryk Pojda" userId="e8e6b449dc9af196" providerId="Windows Live" clId="Web-{2DD51E1E-BB7D-BADC-A70E-24437750245C}" dt="2024-06-02T16:47:08.364" v="11"/>
          <pc:sldLayoutMkLst>
            <pc:docMk/>
            <pc:sldMasterMk cId="3203213332" sldId="2147483738"/>
            <pc:sldLayoutMk cId="3969185151" sldId="2147483731"/>
          </pc:sldLayoutMkLst>
        </pc:sldLayoutChg>
        <pc:sldLayoutChg chg="add del">
          <pc:chgData name="Patryk Pojda" userId="e8e6b449dc9af196" providerId="Windows Live" clId="Web-{2DD51E1E-BB7D-BADC-A70E-24437750245C}" dt="2024-06-02T16:47:08.364" v="11"/>
          <pc:sldLayoutMkLst>
            <pc:docMk/>
            <pc:sldMasterMk cId="3203213332" sldId="2147483738"/>
            <pc:sldLayoutMk cId="126377682" sldId="2147483732"/>
          </pc:sldLayoutMkLst>
        </pc:sldLayoutChg>
        <pc:sldLayoutChg chg="add del">
          <pc:chgData name="Patryk Pojda" userId="e8e6b449dc9af196" providerId="Windows Live" clId="Web-{2DD51E1E-BB7D-BADC-A70E-24437750245C}" dt="2024-06-02T16:47:08.364" v="11"/>
          <pc:sldLayoutMkLst>
            <pc:docMk/>
            <pc:sldMasterMk cId="3203213332" sldId="2147483738"/>
            <pc:sldLayoutMk cId="2604948616" sldId="2147483733"/>
          </pc:sldLayoutMkLst>
        </pc:sldLayoutChg>
        <pc:sldLayoutChg chg="add del">
          <pc:chgData name="Patryk Pojda" userId="e8e6b449dc9af196" providerId="Windows Live" clId="Web-{2DD51E1E-BB7D-BADC-A70E-24437750245C}" dt="2024-06-02T16:47:08.364" v="11"/>
          <pc:sldLayoutMkLst>
            <pc:docMk/>
            <pc:sldMasterMk cId="3203213332" sldId="2147483738"/>
            <pc:sldLayoutMk cId="3407667906" sldId="2147483734"/>
          </pc:sldLayoutMkLst>
        </pc:sldLayoutChg>
        <pc:sldLayoutChg chg="add del">
          <pc:chgData name="Patryk Pojda" userId="e8e6b449dc9af196" providerId="Windows Live" clId="Web-{2DD51E1E-BB7D-BADC-A70E-24437750245C}" dt="2024-06-02T16:47:08.364" v="11"/>
          <pc:sldLayoutMkLst>
            <pc:docMk/>
            <pc:sldMasterMk cId="3203213332" sldId="2147483738"/>
            <pc:sldLayoutMk cId="3288856026" sldId="2147483735"/>
          </pc:sldLayoutMkLst>
        </pc:sldLayoutChg>
        <pc:sldLayoutChg chg="add del">
          <pc:chgData name="Patryk Pojda" userId="e8e6b449dc9af196" providerId="Windows Live" clId="Web-{2DD51E1E-BB7D-BADC-A70E-24437750245C}" dt="2024-06-02T16:47:08.364" v="11"/>
          <pc:sldLayoutMkLst>
            <pc:docMk/>
            <pc:sldMasterMk cId="3203213332" sldId="2147483738"/>
            <pc:sldLayoutMk cId="3638329950" sldId="2147483736"/>
          </pc:sldLayoutMkLst>
        </pc:sldLayoutChg>
        <pc:sldLayoutChg chg="add del">
          <pc:chgData name="Patryk Pojda" userId="e8e6b449dc9af196" providerId="Windows Live" clId="Web-{2DD51E1E-BB7D-BADC-A70E-24437750245C}" dt="2024-06-02T16:47:08.364" v="11"/>
          <pc:sldLayoutMkLst>
            <pc:docMk/>
            <pc:sldMasterMk cId="3203213332" sldId="2147483738"/>
            <pc:sldLayoutMk cId="4167505166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02.06.2024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Zadania JSON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A358C00-686D-7752-2EBA-E4DC599F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l-PL" sz="5400"/>
              <a:t>Zadanie 1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D3B760-7E0C-3D65-2157-5D19A69B0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br>
              <a:rPr lang="en-US" sz="2200"/>
            </a:br>
            <a:endParaRPr lang="en-US" sz="2200"/>
          </a:p>
          <a:p>
            <a:pPr marL="0" indent="0">
              <a:buNone/>
            </a:pPr>
            <a:endParaRPr lang="pl-PL" sz="2200"/>
          </a:p>
        </p:txBody>
      </p:sp>
      <p:pic>
        <p:nvPicPr>
          <p:cNvPr id="5" name="Obraz 4" descr="Obraz zawierający tekst, zrzut ekranu, Czcionka, design&#10;&#10;Opis wygenerowany automatycznie">
            <a:extLst>
              <a:ext uri="{FF2B5EF4-FFF2-40B4-BE49-F238E27FC236}">
                <a16:creationId xmlns:a16="http://schemas.microsoft.com/office/drawing/2014/main" id="{40D92653-4072-B381-1A9D-5DE7548FC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1" r="249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192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9DEDB9F-B981-36E9-BB00-38788284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l-PL" sz="5400"/>
              <a:t>Zadanie 2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27136A-D034-ABEF-CCC1-D417157FD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4" name="Symbol zastępczy zawartości 3" descr="Obraz zawierający tekst, elektronika, zrzut ekranu, wyświetlacz&#10;&#10;Opis wygenerowany automatycznie">
            <a:extLst>
              <a:ext uri="{FF2B5EF4-FFF2-40B4-BE49-F238E27FC236}">
                <a16:creationId xmlns:a16="http://schemas.microsoft.com/office/drawing/2014/main" id="{E75AD79F-26A5-F2EF-F560-6C58A704AD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087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E4F00BA-D17A-79FB-A96F-EE513E3B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Zadanie 3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 descr="Obraz zawierający tekst, elektronika, wyświetlacz, zrzut ekranu&#10;&#10;Opis wygenerowany automatycznie">
            <a:extLst>
              <a:ext uri="{FF2B5EF4-FFF2-40B4-BE49-F238E27FC236}">
                <a16:creationId xmlns:a16="http://schemas.microsoft.com/office/drawing/2014/main" id="{D3813EBE-28AA-0FBA-5ED1-0429758E7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92" y="-539"/>
            <a:ext cx="5837632" cy="68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1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2AE4E21-1031-A79F-1235-80D7573C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l-PL" sz="5400"/>
              <a:t>Zadanie 4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2F4E7F74-3AB6-91A3-7D6F-DE2BA9609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4" name="Symbol zastępczy zawartości 3" descr="Obraz zawierający tekst, elektronika, wyświetlacz, zrzut ekranu&#10;&#10;Opis wygenerowany automatycznie">
            <a:extLst>
              <a:ext uri="{FF2B5EF4-FFF2-40B4-BE49-F238E27FC236}">
                <a16:creationId xmlns:a16="http://schemas.microsoft.com/office/drawing/2014/main" id="{EF1BFC4E-FCAD-0829-8C36-E9D5A96D3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363" y="-539"/>
            <a:ext cx="5326212" cy="68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3360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Motyw pakietu Office</vt:lpstr>
      <vt:lpstr>Zadania JSON</vt:lpstr>
      <vt:lpstr>Zadanie 1</vt:lpstr>
      <vt:lpstr>Zadanie 2</vt:lpstr>
      <vt:lpstr>Zadanie 3</vt:lpstr>
      <vt:lpstr>Zadanie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57</cp:revision>
  <dcterms:created xsi:type="dcterms:W3CDTF">2024-06-02T15:58:09Z</dcterms:created>
  <dcterms:modified xsi:type="dcterms:W3CDTF">2024-06-02T17:00:24Z</dcterms:modified>
</cp:coreProperties>
</file>