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57" y="478971"/>
            <a:ext cx="8229600" cy="2823029"/>
          </a:xfrm>
        </p:spPr>
        <p:txBody>
          <a:bodyPr/>
          <a:lstStyle/>
          <a:p>
            <a:r>
              <a:rPr b="1" dirty="0"/>
              <a:t>Smart Poultry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83000"/>
            <a:ext cx="8229600" cy="27540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An Embedded Systems Project for Smart Agriculture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Presented by: </a:t>
            </a:r>
            <a:r>
              <a:rPr lang="en-US" dirty="0"/>
              <a:t>BONGONYINGE STEPHEN</a:t>
            </a:r>
          </a:p>
          <a:p>
            <a:pPr marL="0" indent="0" algn="ctr">
              <a:buNone/>
            </a:pPr>
            <a:r>
              <a:rPr lang="en-US" dirty="0"/>
              <a:t>24/U/2168/GIW/PS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 i="1"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i="1" dirty="0"/>
              <a:t>- Add SMS/Email alerts</a:t>
            </a:r>
          </a:p>
          <a:p>
            <a:pPr marL="0" indent="0">
              <a:buNone/>
            </a:pPr>
            <a:r>
              <a:rPr i="1" dirty="0"/>
              <a:t>- Log data over time</a:t>
            </a:r>
          </a:p>
          <a:p>
            <a:pPr marL="0" indent="0">
              <a:buNone/>
            </a:pPr>
            <a:r>
              <a:rPr i="1" dirty="0"/>
              <a:t>- Mobile app support</a:t>
            </a:r>
          </a:p>
          <a:p>
            <a:pPr marL="0" indent="0">
              <a:buNone/>
            </a:pPr>
            <a:r>
              <a:rPr i="1" dirty="0"/>
              <a:t>- Voice assistant integration</a:t>
            </a:r>
          </a:p>
          <a:p>
            <a:pPr marL="0" indent="0">
              <a:buNone/>
            </a:pPr>
            <a:r>
              <a:rPr i="1" dirty="0"/>
              <a:t>- Solar power compatibility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     </a:t>
            </a:r>
            <a:r>
              <a:rPr i="1" dirty="0"/>
              <a:t>This project presents a Smart Poultry Management System using ESP32 for automated temperature and humidity monitoring and control.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 </a:t>
            </a:r>
            <a:r>
              <a:rPr i="1" dirty="0"/>
              <a:t>Create an automated and remotely accessible solution to:</a:t>
            </a:r>
          </a:p>
          <a:p>
            <a:r>
              <a:rPr i="1" dirty="0"/>
              <a:t> Control lighting based on temperature</a:t>
            </a:r>
          </a:p>
          <a:p>
            <a:r>
              <a:rPr lang="en-US" i="1" dirty="0"/>
              <a:t> </a:t>
            </a:r>
            <a:r>
              <a:rPr i="1" dirty="0"/>
              <a:t>Monitor real-time sensor data</a:t>
            </a:r>
          </a:p>
          <a:p>
            <a:r>
              <a:rPr i="1" dirty="0"/>
              <a:t> Allow manual override via web interface</a:t>
            </a:r>
          </a:p>
          <a:p>
            <a:r>
              <a:rPr i="1" dirty="0"/>
              <a:t> Secure access with login authentication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 dirty="0"/>
              <a:t>System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i="1" dirty="0"/>
              <a:t>- ESP32 Microcontroller</a:t>
            </a:r>
          </a:p>
          <a:p>
            <a:pPr marL="0" indent="0">
              <a:buNone/>
            </a:pPr>
            <a:r>
              <a:rPr i="1" dirty="0"/>
              <a:t>- DHT22 Sensor (Temperature &amp; Humidity)</a:t>
            </a:r>
          </a:p>
          <a:p>
            <a:pPr marL="0" indent="0">
              <a:buNone/>
            </a:pPr>
            <a:r>
              <a:rPr i="1" dirty="0"/>
              <a:t>- Relay Module (Light Control)</a:t>
            </a:r>
          </a:p>
          <a:p>
            <a:pPr marL="0" indent="0">
              <a:buNone/>
            </a:pPr>
            <a:r>
              <a:rPr i="1" dirty="0"/>
              <a:t>- LED Indicators (Status Feedback)</a:t>
            </a:r>
          </a:p>
          <a:p>
            <a:pPr marL="0" indent="0">
              <a:buNone/>
            </a:pPr>
            <a:r>
              <a:rPr i="1" dirty="0"/>
              <a:t>- Web Dashboard (Remote Monitoring &amp; Control)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 dirty="0"/>
              <a:t>System Design and 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 dirty="0"/>
              <a:t>ESP32 reads DHT22 sensor values and controls a light bulb via relay:</a:t>
            </a:r>
          </a:p>
          <a:p>
            <a:r>
              <a:rPr i="1" dirty="0"/>
              <a:t>Automatic mode (based on thresholds)</a:t>
            </a:r>
          </a:p>
          <a:p>
            <a:r>
              <a:rPr i="1" dirty="0"/>
              <a:t>Manual mode (dashboard control)</a:t>
            </a:r>
          </a:p>
          <a:p>
            <a:r>
              <a:rPr i="1" dirty="0"/>
              <a:t>Web dashboard shows real-time readings and controls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 dirty="0"/>
              <a:t>Web 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i="1" dirty="0"/>
              <a:t>- Real-time temperature and humidity display</a:t>
            </a:r>
          </a:p>
          <a:p>
            <a:pPr marL="0" indent="0">
              <a:buNone/>
            </a:pPr>
            <a:r>
              <a:rPr i="1" dirty="0"/>
              <a:t>- Light mode and status display</a:t>
            </a:r>
          </a:p>
          <a:p>
            <a:pPr marL="0" indent="0">
              <a:buNone/>
            </a:pPr>
            <a:r>
              <a:rPr i="1" dirty="0"/>
              <a:t>- Manual ON/OFF toggle</a:t>
            </a:r>
          </a:p>
          <a:p>
            <a:pPr marL="0" indent="0">
              <a:buNone/>
            </a:pPr>
            <a:r>
              <a:rPr i="1" dirty="0"/>
              <a:t>- Automatic/Manual mode switch</a:t>
            </a:r>
          </a:p>
          <a:p>
            <a:pPr marL="0" indent="0">
              <a:buNone/>
            </a:pPr>
            <a:r>
              <a:rPr i="1" dirty="0"/>
              <a:t>- Secure login access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 i="1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 dirty="0"/>
              <a:t> Remote control and monitoring</a:t>
            </a:r>
          </a:p>
          <a:p>
            <a:r>
              <a:rPr i="1" dirty="0"/>
              <a:t> Reduces manual labor</a:t>
            </a:r>
          </a:p>
          <a:p>
            <a:r>
              <a:rPr i="1" dirty="0"/>
              <a:t> Maintains ideal brooding conditions</a:t>
            </a:r>
          </a:p>
          <a:p>
            <a:r>
              <a:rPr i="1" dirty="0"/>
              <a:t> User-friendly interface</a:t>
            </a:r>
          </a:p>
          <a:p>
            <a:r>
              <a:rPr i="1" dirty="0"/>
              <a:t> Expandable system design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 i="1" dirty="0"/>
              <a:t>Challenges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i="1" dirty="0"/>
              <a:t>- Handling 'nan' sensor errors</a:t>
            </a:r>
          </a:p>
          <a:p>
            <a:pPr marL="0" indent="0">
              <a:buNone/>
            </a:pPr>
            <a:r>
              <a:rPr i="1" dirty="0"/>
              <a:t>- Fixing encoding issues (Â character)</a:t>
            </a:r>
          </a:p>
          <a:p>
            <a:pPr marL="0" indent="0">
              <a:buNone/>
            </a:pPr>
            <a:r>
              <a:rPr i="1" dirty="0"/>
              <a:t>- Inverse relay logic</a:t>
            </a:r>
          </a:p>
          <a:p>
            <a:pPr marL="0" indent="0">
              <a:buNone/>
            </a:pPr>
            <a:r>
              <a:rPr i="1" dirty="0"/>
              <a:t>- Designing intuitive UI and button controls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   </a:t>
            </a:r>
            <a:r>
              <a:rPr i="1" dirty="0"/>
              <a:t>This system demonstrates how embedded systems improve poultry farming with automation and remote access for better productivity and animal welfare.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285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Smart Poultry Management System</vt:lpstr>
      <vt:lpstr>Introduction</vt:lpstr>
      <vt:lpstr>Project Objective</vt:lpstr>
      <vt:lpstr>System Components</vt:lpstr>
      <vt:lpstr>System Design and Working</vt:lpstr>
      <vt:lpstr>Web Dashboard Features</vt:lpstr>
      <vt:lpstr>Benefits</vt:lpstr>
      <vt:lpstr>Challenges Encountered</vt:lpstr>
      <vt:lpstr>Conclusion</vt:lpstr>
      <vt:lpstr>Future Improvements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STEPHEN BONGONYINGE</cp:lastModifiedBy>
  <cp:revision>2</cp:revision>
  <dcterms:created xsi:type="dcterms:W3CDTF">2013-01-27T09:14:16Z</dcterms:created>
  <dcterms:modified xsi:type="dcterms:W3CDTF">2025-08-05T17:11:43Z</dcterms:modified>
  <cp:category/>
</cp:coreProperties>
</file>