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56" r:id="rId14"/>
    <p:sldId id="258" r:id="rId15"/>
  </p:sldIdLst>
  <p:sldSz cx="12192000" cy="6858000"/>
  <p:notesSz cx="6858000" cy="9144000"/>
  <p:embeddedFontLst>
    <p:embeddedFont>
      <p:font typeface="MS PGothic" panose="020B0600070205080204" pitchFamily="34" charset="-128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a아시아헤드2" panose="02020600000000000000" pitchFamily="18" charset="-127"/>
      <p:regular r:id="rId20"/>
    </p:embeddedFont>
    <p:embeddedFont>
      <p:font typeface="a아시아헤드1" panose="02020600000000000000" pitchFamily="18" charset="-127"/>
      <p:regular r:id="rId21"/>
    </p:embeddedFont>
    <p:embeddedFont>
      <p:font typeface="a펜고딕L" panose="02020600000000000000" pitchFamily="18" charset="-127"/>
      <p:regular r:id="rId22"/>
    </p:embeddedFont>
    <p:embeddedFont>
      <p:font typeface="a파도소리" panose="02020600000000000000" pitchFamily="18" charset="-127"/>
      <p:regular r:id="rId23"/>
    </p:embeddedFont>
    <p:embeddedFont>
      <p:font typeface="210 맨발의청춘 R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C3C2FD"/>
    <a:srgbClr val="CA8160"/>
    <a:srgbClr val="CC6600"/>
    <a:srgbClr val="CC7539"/>
    <a:srgbClr val="FFFFFF"/>
    <a:srgbClr val="9B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0876" autoAdjust="0"/>
  </p:normalViewPr>
  <p:slideViewPr>
    <p:cSldViewPr snapToGrid="0">
      <p:cViewPr varScale="1">
        <p:scale>
          <a:sx n="90" d="100"/>
          <a:sy n="90" d="100"/>
        </p:scale>
        <p:origin x="11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5D6B-65EC-4FC2-B3CF-D4AA20E12D9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AF5CE-5C81-4EE9-A1C6-59C4EEC1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1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09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1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2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업무 분석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어트리뷰트</a:t>
            </a:r>
            <a:r>
              <a:rPr lang="ko-KR" altLang="en-US" dirty="0" smtClean="0"/>
              <a:t> 추출 및 정의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ERD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엔티티간의</a:t>
            </a:r>
            <a:r>
              <a:rPr lang="ko-KR" altLang="en-US" dirty="0" smtClean="0"/>
              <a:t> 관계 설정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DBA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개발에 필요한 </a:t>
            </a:r>
            <a:r>
              <a:rPr lang="en-US" altLang="ko-KR" baseline="0" dirty="0" smtClean="0"/>
              <a:t>DBMS </a:t>
            </a:r>
            <a:r>
              <a:rPr lang="ko-KR" altLang="en-US" baseline="0" dirty="0" smtClean="0"/>
              <a:t>설치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DA</a:t>
            </a:r>
            <a:r>
              <a:rPr lang="ko-KR" altLang="en-US" baseline="0" dirty="0" smtClean="0"/>
              <a:t>로 부터 전달받은 </a:t>
            </a:r>
            <a:r>
              <a:rPr lang="en-US" altLang="ko-KR" baseline="0" dirty="0" smtClean="0"/>
              <a:t>ERD</a:t>
            </a:r>
            <a:r>
              <a:rPr lang="ko-KR" altLang="en-US" baseline="0" dirty="0" smtClean="0"/>
              <a:t>의 물리적인 테이블 생성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8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9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2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4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6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대해 사용자가 직접 다이어그램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등을 찾거나 수정할 수 있도록 도와주는 언어입니다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2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F5CE-5C81-4EE9-A1C6-59C4EEC17C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0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1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2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0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3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850F-3C08-4DC7-94F6-2D08F8D49FA3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9290-938A-469C-B3B0-816267C9E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1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lb.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8166">
            <a:off x="962222" y="678019"/>
            <a:ext cx="4688314" cy="457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82633" y="4701068"/>
            <a:ext cx="7094015" cy="1325563"/>
          </a:xfrm>
        </p:spPr>
        <p:txBody>
          <a:bodyPr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DB Synchronization</a:t>
            </a:r>
            <a:r>
              <a:rPr lang="en-US" altLang="ko-KR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/>
            </a:r>
            <a:br>
              <a:rPr lang="en-US" altLang="ko-KR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altLang="ko-KR" sz="2200" dirty="0" smtClean="0">
                <a:solidFill>
                  <a:schemeClr val="bg1">
                    <a:lumMod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:  </a:t>
            </a:r>
            <a:r>
              <a:rPr lang="ko-KR" altLang="en-US" sz="2200" dirty="0" smtClean="0">
                <a:solidFill>
                  <a:schemeClr val="bg1">
                    <a:lumMod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게으른 개발자가 아이디어를 생각한다</a:t>
            </a:r>
            <a:endParaRPr lang="ko-KR" altLang="en-US" sz="2200" dirty="0">
              <a:solidFill>
                <a:schemeClr val="bg1">
                  <a:lumMod val="75000"/>
                </a:schemeClr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52098" y="4647868"/>
            <a:ext cx="592455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8268703" y="4119611"/>
            <a:ext cx="3407945" cy="571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정성용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5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My Idea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62511" y="1892969"/>
            <a:ext cx="3064057" cy="705852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07922" y="1922729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Third step</a:t>
            </a:r>
            <a:endParaRPr lang="ko-KR" altLang="en-US" sz="3600" b="1" dirty="0">
              <a:solidFill>
                <a:schemeClr val="accent4"/>
              </a:solidFill>
              <a:latin typeface="MS PGothic" panose="020B0600070205080204" pitchFamily="34" charset="-128"/>
              <a:ea typeface="210 맨발의청춘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8229" y="1833725"/>
            <a:ext cx="3064057" cy="70585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27375" y="2762198"/>
            <a:ext cx="149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: Compare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053399" y="2903134"/>
            <a:ext cx="707484" cy="708660"/>
            <a:chOff x="496291" y="640080"/>
            <a:chExt cx="707484" cy="708660"/>
          </a:xfrm>
        </p:grpSpPr>
        <p:grpSp>
          <p:nvGrpSpPr>
            <p:cNvPr id="11" name="그룹 10"/>
            <p:cNvGrpSpPr/>
            <p:nvPr/>
          </p:nvGrpSpPr>
          <p:grpSpPr>
            <a:xfrm>
              <a:off x="557485" y="826770"/>
              <a:ext cx="585096" cy="335280"/>
              <a:chOff x="518160" y="830580"/>
              <a:chExt cx="678180" cy="38862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518160" y="830580"/>
                <a:ext cx="678180" cy="1295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18160" y="1089660"/>
                <a:ext cx="678180" cy="1295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순서도: 처리 13"/>
            <p:cNvSpPr/>
            <p:nvPr/>
          </p:nvSpPr>
          <p:spPr>
            <a:xfrm>
              <a:off x="496291" y="640080"/>
              <a:ext cx="707484" cy="70866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053399" y="3831393"/>
            <a:ext cx="707484" cy="708660"/>
            <a:chOff x="2380615" y="2324100"/>
            <a:chExt cx="707484" cy="708660"/>
          </a:xfrm>
        </p:grpSpPr>
        <p:grpSp>
          <p:nvGrpSpPr>
            <p:cNvPr id="21" name="그룹 20"/>
            <p:cNvGrpSpPr/>
            <p:nvPr/>
          </p:nvGrpSpPr>
          <p:grpSpPr>
            <a:xfrm>
              <a:off x="2441809" y="2513330"/>
              <a:ext cx="585096" cy="335280"/>
              <a:chOff x="2441809" y="2513330"/>
              <a:chExt cx="585096" cy="33528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441809" y="2513330"/>
                <a:ext cx="585096" cy="111760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441809" y="2736850"/>
                <a:ext cx="585096" cy="111760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 rot="6834905">
              <a:off x="2441809" y="2622550"/>
              <a:ext cx="585096" cy="1117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2380615" y="2324100"/>
              <a:ext cx="707484" cy="70866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049811" y="4911956"/>
            <a:ext cx="707484" cy="708660"/>
            <a:chOff x="2492375" y="2345690"/>
            <a:chExt cx="707484" cy="708660"/>
          </a:xfrm>
        </p:grpSpPr>
        <p:grpSp>
          <p:nvGrpSpPr>
            <p:cNvPr id="27" name="그룹 26"/>
            <p:cNvGrpSpPr/>
            <p:nvPr/>
          </p:nvGrpSpPr>
          <p:grpSpPr>
            <a:xfrm>
              <a:off x="2619422" y="2473325"/>
              <a:ext cx="453390" cy="453390"/>
              <a:chOff x="2209800" y="758825"/>
              <a:chExt cx="453390" cy="45339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209800" y="929640"/>
                <a:ext cx="453390" cy="11176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5400000">
                <a:off x="2209800" y="929640"/>
                <a:ext cx="453390" cy="11176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순서도: 처리 27"/>
            <p:cNvSpPr/>
            <p:nvPr/>
          </p:nvSpPr>
          <p:spPr>
            <a:xfrm>
              <a:off x="2492375" y="2345690"/>
              <a:ext cx="707484" cy="70866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049811" y="5791431"/>
            <a:ext cx="707484" cy="708660"/>
            <a:chOff x="3604439" y="2324100"/>
            <a:chExt cx="707484" cy="708660"/>
          </a:xfrm>
        </p:grpSpPr>
        <p:sp>
          <p:nvSpPr>
            <p:cNvPr id="32" name="직사각형 31"/>
            <p:cNvSpPr/>
            <p:nvPr/>
          </p:nvSpPr>
          <p:spPr>
            <a:xfrm>
              <a:off x="3731486" y="2622550"/>
              <a:ext cx="453390" cy="111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3604439" y="2324100"/>
              <a:ext cx="707484" cy="70866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064964" y="299585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Equal</a:t>
            </a:r>
            <a:endParaRPr lang="ko-KR" altLang="en-US" sz="28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64964" y="3921269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Different</a:t>
            </a:r>
            <a:endParaRPr lang="ko-KR" altLang="en-US" sz="28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64964" y="4985125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None Existent</a:t>
            </a:r>
            <a:endParaRPr lang="ko-KR" altLang="en-US" sz="28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64964" y="5884151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Unnecessary</a:t>
            </a:r>
            <a:endParaRPr lang="ko-KR" altLang="en-US" sz="28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10652"/>
              </p:ext>
            </p:extLst>
          </p:nvPr>
        </p:nvGraphicFramePr>
        <p:xfrm>
          <a:off x="139845" y="4355903"/>
          <a:ext cx="6961044" cy="548640"/>
        </p:xfrm>
        <a:graphic>
          <a:graphicData uri="http://schemas.openxmlformats.org/drawingml/2006/table">
            <a:tbl>
              <a:tblPr/>
              <a:tblGrid>
                <a:gridCol w="1288647"/>
                <a:gridCol w="1412803"/>
                <a:gridCol w="1271522"/>
                <a:gridCol w="1681235"/>
                <a:gridCol w="13068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FFFFFF"/>
                          </a:solidFill>
                          <a:effectLst/>
                        </a:rPr>
                        <a:t>논리</a:t>
                      </a:r>
                      <a:r>
                        <a:rPr lang="ko-KR" altLang="en-US" baseline="0" dirty="0" smtClean="0">
                          <a:solidFill>
                            <a:srgbClr val="FFFFFF"/>
                          </a:solidFill>
                          <a:effectLst/>
                        </a:rPr>
                        <a:t> 이름</a:t>
                      </a:r>
                      <a:endParaRPr lang="ko-KR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FFFFFF"/>
                          </a:solidFill>
                          <a:effectLst/>
                        </a:rPr>
                        <a:t>물리 이름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FFFFFF"/>
                          </a:solidFill>
                          <a:effectLst/>
                        </a:rPr>
                        <a:t>도메인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FFFFFF"/>
                          </a:solidFill>
                          <a:effectLst/>
                        </a:rPr>
                        <a:t>데이터 타입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FFFFFF"/>
                          </a:solidFill>
                          <a:effectLst/>
                        </a:rPr>
                        <a:t>널 허용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effectLst/>
                        </a:rPr>
                        <a:t>새 </a:t>
                      </a:r>
                      <a:r>
                        <a:rPr lang="ko-KR" altLang="en-US" dirty="0" err="1">
                          <a:effectLst/>
                        </a:rPr>
                        <a:t>컬럼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NEW_COL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effectLst/>
                        </a:rPr>
                        <a:t>문자열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VARCHAR(20)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NOT NULL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7179459" y="3284607"/>
            <a:ext cx="650426" cy="2673994"/>
            <a:chOff x="7229475" y="3284607"/>
            <a:chExt cx="650426" cy="267399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7229475" y="3284607"/>
              <a:ext cx="528638" cy="133846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7229475" y="4265902"/>
              <a:ext cx="636275" cy="35717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243626" y="4620132"/>
              <a:ext cx="528638" cy="133846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7243626" y="4620132"/>
              <a:ext cx="636275" cy="35717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1440075" y="4238023"/>
            <a:ext cx="1379325" cy="8015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Demo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894" y="1549400"/>
            <a:ext cx="463948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Thank you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476293" y="3894579"/>
            <a:ext cx="10677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a파도소리" panose="02020600000000000000" pitchFamily="18" charset="-127"/>
                <a:ea typeface="a파도소리" panose="02020600000000000000" pitchFamily="18" charset="-127"/>
              </a:rPr>
              <a:t>https://github.com/Bongousse/DB-Synchronization</a:t>
            </a:r>
          </a:p>
        </p:txBody>
      </p:sp>
      <p:pic>
        <p:nvPicPr>
          <p:cNvPr id="6" name="Picture 2" descr="github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0" y="3568927"/>
            <a:ext cx="1174524" cy="117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t's fre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26" y="4417799"/>
            <a:ext cx="765211" cy="11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233" y="97446"/>
            <a:ext cx="7829133" cy="6463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029" y="324379"/>
            <a:ext cx="1100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DDL Path: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21853" y="311030"/>
            <a:ext cx="4865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34478" y="311030"/>
            <a:ext cx="11519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Browse…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471808" y="165795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IP: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9647632" y="1644610"/>
            <a:ext cx="20196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723942" y="1671308"/>
            <a:ext cx="610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Port: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2424144" y="1657959"/>
            <a:ext cx="13188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93139" y="1671308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SID: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4593341" y="1657959"/>
            <a:ext cx="13188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71808" y="218466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ID: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9647632" y="2171318"/>
            <a:ext cx="20196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715588" y="2184667"/>
            <a:ext cx="108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Password: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2891412" y="2171318"/>
            <a:ext cx="20196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52318" y="2592034"/>
            <a:ext cx="1902562" cy="38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Compare !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46029" y="3401300"/>
            <a:ext cx="3689339" cy="253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77164" y="3401300"/>
            <a:ext cx="3689339" cy="253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0176" y="2997264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Table List: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089697" y="2997264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Column List: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2852318" y="6075771"/>
            <a:ext cx="1902562" cy="38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Generate DML !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6029" y="1218032"/>
            <a:ext cx="6019957" cy="120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0176" y="81399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DB List: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6420847" y="1214589"/>
            <a:ext cx="1291795" cy="32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420847" y="1662085"/>
            <a:ext cx="1291795" cy="32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Detail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20847" y="2109580"/>
            <a:ext cx="1291795" cy="32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2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45" y="736600"/>
            <a:ext cx="1019175" cy="152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736600"/>
            <a:ext cx="1085850" cy="1495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808" y="746124"/>
            <a:ext cx="1085850" cy="147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434" y="727074"/>
            <a:ext cx="990600" cy="1495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813" b="90234" l="9766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4734" y="825500"/>
            <a:ext cx="1346200" cy="1346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562" y="2781300"/>
            <a:ext cx="1362075" cy="381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6637" y="2600325"/>
            <a:ext cx="1181100" cy="742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8712" y="2638425"/>
            <a:ext cx="1333500" cy="666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3777" y="2895600"/>
            <a:ext cx="1400175" cy="409575"/>
          </a:xfrm>
          <a:prstGeom prst="rect">
            <a:avLst/>
          </a:prstGeom>
        </p:spPr>
      </p:pic>
      <p:pic>
        <p:nvPicPr>
          <p:cNvPr id="13" name="Picture 4" descr="sqlite에 대한 이미지 검색결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19600" r="2830" b="19600"/>
          <a:stretch/>
        </p:blipFill>
        <p:spPr bwMode="auto">
          <a:xfrm>
            <a:off x="5266729" y="2673350"/>
            <a:ext cx="1422531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xerd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2" y="4324350"/>
            <a:ext cx="2631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537192" y="4762279"/>
            <a:ext cx="707484" cy="708660"/>
            <a:chOff x="496291" y="640080"/>
            <a:chExt cx="707484" cy="708660"/>
          </a:xfrm>
        </p:grpSpPr>
        <p:grpSp>
          <p:nvGrpSpPr>
            <p:cNvPr id="16" name="그룹 15"/>
            <p:cNvGrpSpPr/>
            <p:nvPr/>
          </p:nvGrpSpPr>
          <p:grpSpPr>
            <a:xfrm>
              <a:off x="557485" y="826770"/>
              <a:ext cx="585096" cy="335280"/>
              <a:chOff x="518160" y="830580"/>
              <a:chExt cx="678180" cy="38862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518160" y="830580"/>
                <a:ext cx="678180" cy="1295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18160" y="1089660"/>
                <a:ext cx="678180" cy="1295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순서도: 처리 16"/>
            <p:cNvSpPr/>
            <p:nvPr/>
          </p:nvSpPr>
          <p:spPr>
            <a:xfrm>
              <a:off x="496291" y="640080"/>
              <a:ext cx="707484" cy="70866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82257" y="4762279"/>
            <a:ext cx="707484" cy="708660"/>
            <a:chOff x="2380615" y="2324100"/>
            <a:chExt cx="707484" cy="708660"/>
          </a:xfrm>
        </p:grpSpPr>
        <p:grpSp>
          <p:nvGrpSpPr>
            <p:cNvPr id="21" name="그룹 20"/>
            <p:cNvGrpSpPr/>
            <p:nvPr/>
          </p:nvGrpSpPr>
          <p:grpSpPr>
            <a:xfrm>
              <a:off x="2441809" y="2513330"/>
              <a:ext cx="585096" cy="335280"/>
              <a:chOff x="2441809" y="2513330"/>
              <a:chExt cx="585096" cy="33528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441809" y="2513330"/>
                <a:ext cx="585096" cy="111760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441809" y="2736850"/>
                <a:ext cx="585096" cy="111760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 rot="6834905">
              <a:off x="2441809" y="2622550"/>
              <a:ext cx="585096" cy="1117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2380615" y="2324100"/>
              <a:ext cx="707484" cy="70866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428067" y="4762279"/>
            <a:ext cx="707484" cy="708660"/>
            <a:chOff x="2492375" y="2345690"/>
            <a:chExt cx="707484" cy="708660"/>
          </a:xfrm>
        </p:grpSpPr>
        <p:grpSp>
          <p:nvGrpSpPr>
            <p:cNvPr id="27" name="그룹 26"/>
            <p:cNvGrpSpPr/>
            <p:nvPr/>
          </p:nvGrpSpPr>
          <p:grpSpPr>
            <a:xfrm>
              <a:off x="2619422" y="2473325"/>
              <a:ext cx="453390" cy="453390"/>
              <a:chOff x="2209800" y="758825"/>
              <a:chExt cx="453390" cy="45339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209800" y="929640"/>
                <a:ext cx="453390" cy="11176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5400000">
                <a:off x="2209800" y="929640"/>
                <a:ext cx="453390" cy="11176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순서도: 처리 27"/>
            <p:cNvSpPr/>
            <p:nvPr/>
          </p:nvSpPr>
          <p:spPr>
            <a:xfrm>
              <a:off x="2492375" y="2345690"/>
              <a:ext cx="707484" cy="70866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0179319" y="4762279"/>
            <a:ext cx="707484" cy="708660"/>
            <a:chOff x="3604439" y="2324100"/>
            <a:chExt cx="707484" cy="708660"/>
          </a:xfrm>
        </p:grpSpPr>
        <p:sp>
          <p:nvSpPr>
            <p:cNvPr id="32" name="직사각형 31"/>
            <p:cNvSpPr/>
            <p:nvPr/>
          </p:nvSpPr>
          <p:spPr>
            <a:xfrm>
              <a:off x="3731486" y="2622550"/>
              <a:ext cx="453390" cy="111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3604439" y="2324100"/>
              <a:ext cx="707484" cy="70866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exerd에 대한 이미지 검색결과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09" y="4219989"/>
            <a:ext cx="1695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1091" y="638615"/>
            <a:ext cx="3343626" cy="26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Motivation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68" y="1689704"/>
            <a:ext cx="1219200" cy="184052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140306" y="4332821"/>
            <a:ext cx="3678600" cy="6416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아키텍트</a:t>
            </a:r>
            <a:r>
              <a:rPr lang="ko-KR" altLang="en-US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 Architect, DA)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3232" y="4332821"/>
            <a:ext cx="3678600" cy="6416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데이터베이스 관리자 </a:t>
            </a:r>
            <a:r>
              <a:rPr lang="en-US" altLang="ko-KR" dirty="0" smtClean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Database Administrator, DBA)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40306" y="4947966"/>
            <a:ext cx="3678600" cy="1037197"/>
          </a:xfrm>
          <a:prstGeom prst="rect">
            <a:avLst/>
          </a:prstGeom>
          <a:noFill/>
          <a:ln w="28575"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아키텍쳐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설계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3232" y="4947966"/>
            <a:ext cx="3678600" cy="1037197"/>
          </a:xfrm>
          <a:prstGeom prst="rect">
            <a:avLst/>
          </a:prstGeom>
          <a:noFill/>
          <a:ln w="28575"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데이터베이스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설치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튜닝 및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관리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Motivation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6" y="1655879"/>
            <a:ext cx="1463662" cy="201574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970613" y="2159085"/>
            <a:ext cx="2122382" cy="476103"/>
            <a:chOff x="3444239" y="1690687"/>
            <a:chExt cx="2304508" cy="616577"/>
          </a:xfrm>
        </p:grpSpPr>
        <p:sp>
          <p:nvSpPr>
            <p:cNvPr id="12" name="직사각형 11"/>
            <p:cNvSpPr/>
            <p:nvPr/>
          </p:nvSpPr>
          <p:spPr>
            <a:xfrm>
              <a:off x="3444239" y="1690687"/>
              <a:ext cx="2304508" cy="6165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675" y="1724025"/>
              <a:ext cx="1428750" cy="476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825096" y="1732002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v1.0</a:t>
              </a:r>
              <a:endParaRPr lang="ko-KR" altLang="en-US" sz="28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390733" y="2859602"/>
            <a:ext cx="2884562" cy="1453731"/>
            <a:chOff x="2390733" y="2859602"/>
            <a:chExt cx="2884562" cy="1453731"/>
          </a:xfrm>
        </p:grpSpPr>
        <p:grpSp>
          <p:nvGrpSpPr>
            <p:cNvPr id="2" name="그룹 1"/>
            <p:cNvGrpSpPr/>
            <p:nvPr/>
          </p:nvGrpSpPr>
          <p:grpSpPr>
            <a:xfrm>
              <a:off x="2390733" y="3570383"/>
              <a:ext cx="2884562" cy="742950"/>
              <a:chOff x="2390733" y="3570383"/>
              <a:chExt cx="2884562" cy="742950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0733" y="3751358"/>
                <a:ext cx="1362075" cy="3810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4195" y="3570383"/>
                <a:ext cx="1181100" cy="742950"/>
              </a:xfrm>
              <a:prstGeom prst="rect">
                <a:avLst/>
              </a:prstGeom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3155950" y="2859602"/>
              <a:ext cx="1480386" cy="554133"/>
              <a:chOff x="3155950" y="2923102"/>
              <a:chExt cx="1480386" cy="554133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 flipH="1">
                <a:off x="3155950" y="2923102"/>
                <a:ext cx="476250" cy="55413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4160086" y="2923102"/>
                <a:ext cx="476250" cy="55413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그룹 97"/>
          <p:cNvGrpSpPr/>
          <p:nvPr/>
        </p:nvGrpSpPr>
        <p:grpSpPr>
          <a:xfrm>
            <a:off x="6236327" y="2159084"/>
            <a:ext cx="1982640" cy="555122"/>
            <a:chOff x="3444239" y="1690687"/>
            <a:chExt cx="2276739" cy="718911"/>
          </a:xfrm>
        </p:grpSpPr>
        <p:sp>
          <p:nvSpPr>
            <p:cNvPr id="108" name="직사각형 107"/>
            <p:cNvSpPr/>
            <p:nvPr/>
          </p:nvSpPr>
          <p:spPr>
            <a:xfrm>
              <a:off x="3444239" y="1690687"/>
              <a:ext cx="2276739" cy="6165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675" y="1724025"/>
              <a:ext cx="1428750" cy="476250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4825096" y="1732002"/>
              <a:ext cx="791907" cy="677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v1.1</a:t>
              </a:r>
              <a:endParaRPr lang="ko-KR" altLang="en-US" sz="28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56447" y="2859602"/>
            <a:ext cx="2884562" cy="1453731"/>
            <a:chOff x="5656447" y="2859602"/>
            <a:chExt cx="2884562" cy="1453731"/>
          </a:xfrm>
        </p:grpSpPr>
        <p:grpSp>
          <p:nvGrpSpPr>
            <p:cNvPr id="99" name="그룹 98"/>
            <p:cNvGrpSpPr/>
            <p:nvPr/>
          </p:nvGrpSpPr>
          <p:grpSpPr>
            <a:xfrm>
              <a:off x="5656447" y="3570383"/>
              <a:ext cx="2884562" cy="742950"/>
              <a:chOff x="2390733" y="3570383"/>
              <a:chExt cx="2884562" cy="742950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0733" y="3751358"/>
                <a:ext cx="1362075" cy="381000"/>
              </a:xfrm>
              <a:prstGeom prst="rect">
                <a:avLst/>
              </a:prstGeom>
            </p:spPr>
          </p:pic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4195" y="3570383"/>
                <a:ext cx="1181100" cy="742950"/>
              </a:xfrm>
              <a:prstGeom prst="rect">
                <a:avLst/>
              </a:prstGeom>
            </p:spPr>
          </p:pic>
        </p:grpSp>
        <p:grpSp>
          <p:nvGrpSpPr>
            <p:cNvPr id="101" name="그룹 100"/>
            <p:cNvGrpSpPr/>
            <p:nvPr/>
          </p:nvGrpSpPr>
          <p:grpSpPr>
            <a:xfrm>
              <a:off x="6421664" y="2859602"/>
              <a:ext cx="1480386" cy="554133"/>
              <a:chOff x="3155950" y="2923102"/>
              <a:chExt cx="1480386" cy="554133"/>
            </a:xfrm>
          </p:grpSpPr>
          <p:cxnSp>
            <p:nvCxnSpPr>
              <p:cNvPr id="104" name="직선 화살표 연결선 103"/>
              <p:cNvCxnSpPr/>
              <p:nvPr/>
            </p:nvCxnSpPr>
            <p:spPr>
              <a:xfrm flipH="1">
                <a:off x="3155950" y="2923102"/>
                <a:ext cx="476250" cy="55413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/>
              <p:nvPr/>
            </p:nvCxnSpPr>
            <p:spPr>
              <a:xfrm>
                <a:off x="4160086" y="2923102"/>
                <a:ext cx="476250" cy="55413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/>
          <p:cNvGrpSpPr/>
          <p:nvPr/>
        </p:nvGrpSpPr>
        <p:grpSpPr>
          <a:xfrm>
            <a:off x="9548064" y="2159084"/>
            <a:ext cx="2169015" cy="555122"/>
            <a:chOff x="3444239" y="1690687"/>
            <a:chExt cx="2490761" cy="718911"/>
          </a:xfrm>
        </p:grpSpPr>
        <p:sp>
          <p:nvSpPr>
            <p:cNvPr id="123" name="직사각형 122"/>
            <p:cNvSpPr/>
            <p:nvPr/>
          </p:nvSpPr>
          <p:spPr>
            <a:xfrm>
              <a:off x="3444239" y="1690687"/>
              <a:ext cx="2490761" cy="6165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675" y="1724025"/>
              <a:ext cx="1428750" cy="476250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4825096" y="1732002"/>
              <a:ext cx="896832" cy="677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v2.0</a:t>
              </a:r>
              <a:endParaRPr lang="ko-KR" altLang="en-US" sz="28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968185" y="2859602"/>
            <a:ext cx="2884562" cy="1453731"/>
            <a:chOff x="8968185" y="2859602"/>
            <a:chExt cx="2884562" cy="1453731"/>
          </a:xfrm>
        </p:grpSpPr>
        <p:grpSp>
          <p:nvGrpSpPr>
            <p:cNvPr id="114" name="그룹 113"/>
            <p:cNvGrpSpPr/>
            <p:nvPr/>
          </p:nvGrpSpPr>
          <p:grpSpPr>
            <a:xfrm>
              <a:off x="8968185" y="3570383"/>
              <a:ext cx="2884562" cy="742950"/>
              <a:chOff x="2390733" y="3570383"/>
              <a:chExt cx="2884562" cy="742950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0733" y="3751358"/>
                <a:ext cx="1362075" cy="381000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4195" y="3570383"/>
                <a:ext cx="1181100" cy="742950"/>
              </a:xfrm>
              <a:prstGeom prst="rect">
                <a:avLst/>
              </a:prstGeom>
            </p:spPr>
          </p:pic>
        </p:grpSp>
        <p:grpSp>
          <p:nvGrpSpPr>
            <p:cNvPr id="116" name="그룹 115"/>
            <p:cNvGrpSpPr/>
            <p:nvPr/>
          </p:nvGrpSpPr>
          <p:grpSpPr>
            <a:xfrm>
              <a:off x="9733402" y="2859602"/>
              <a:ext cx="1480386" cy="554133"/>
              <a:chOff x="3155950" y="2923102"/>
              <a:chExt cx="1480386" cy="554133"/>
            </a:xfrm>
          </p:grpSpPr>
          <p:cxnSp>
            <p:nvCxnSpPr>
              <p:cNvPr id="119" name="직선 화살표 연결선 118"/>
              <p:cNvCxnSpPr/>
              <p:nvPr/>
            </p:nvCxnSpPr>
            <p:spPr>
              <a:xfrm flipH="1">
                <a:off x="3155950" y="2923102"/>
                <a:ext cx="476250" cy="55413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/>
              <p:cNvCxnSpPr/>
              <p:nvPr/>
            </p:nvCxnSpPr>
            <p:spPr>
              <a:xfrm>
                <a:off x="4160086" y="2923102"/>
                <a:ext cx="476250" cy="55413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2318418" y="4516530"/>
            <a:ext cx="9626194" cy="1723589"/>
            <a:chOff x="2318418" y="4516530"/>
            <a:chExt cx="9626194" cy="1723589"/>
          </a:xfrm>
        </p:grpSpPr>
        <p:pic>
          <p:nvPicPr>
            <p:cNvPr id="54" name="Picture 4" descr="exerd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418" y="4774513"/>
              <a:ext cx="1304389" cy="146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exerd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771" y="4774513"/>
              <a:ext cx="1304389" cy="146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/>
            <p:cNvCxnSpPr/>
            <p:nvPr/>
          </p:nvCxnSpPr>
          <p:spPr>
            <a:xfrm flipH="1">
              <a:off x="3032190" y="4516530"/>
              <a:ext cx="3329" cy="630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H="1">
              <a:off x="4684745" y="4516530"/>
              <a:ext cx="3329" cy="630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4" descr="exerd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132" y="4774513"/>
              <a:ext cx="1304389" cy="146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" descr="exerd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485" y="4774513"/>
              <a:ext cx="1304389" cy="146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" name="직선 화살표 연결선 101"/>
            <p:cNvCxnSpPr/>
            <p:nvPr/>
          </p:nvCxnSpPr>
          <p:spPr>
            <a:xfrm flipH="1">
              <a:off x="6297904" y="4516530"/>
              <a:ext cx="3329" cy="630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 flipH="1">
              <a:off x="7950459" y="4516530"/>
              <a:ext cx="3329" cy="630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4" descr="exerd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870" y="4774513"/>
              <a:ext cx="1304389" cy="146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" descr="exerd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0223" y="4774513"/>
              <a:ext cx="1304389" cy="146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7" name="직선 화살표 연결선 116"/>
            <p:cNvCxnSpPr/>
            <p:nvPr/>
          </p:nvCxnSpPr>
          <p:spPr>
            <a:xfrm flipH="1">
              <a:off x="9609642" y="4516530"/>
              <a:ext cx="3329" cy="630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 flipH="1">
              <a:off x="11262197" y="4516530"/>
              <a:ext cx="3329" cy="630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6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Motivation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question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6956">
            <a:off x="1889582" y="1456172"/>
            <a:ext cx="632868" cy="6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question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283">
            <a:off x="2173764" y="1957260"/>
            <a:ext cx="455599" cy="45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6" y="1655879"/>
            <a:ext cx="1463662" cy="201574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20" y="1363950"/>
            <a:ext cx="4187163" cy="213349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31" y="1363950"/>
            <a:ext cx="4187163" cy="246004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61" y="3938878"/>
            <a:ext cx="4187163" cy="211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Motivation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4" y="1690688"/>
            <a:ext cx="1418786" cy="19290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4518146"/>
            <a:ext cx="10654692" cy="2037057"/>
          </a:xfrm>
          <a:prstGeom prst="rect">
            <a:avLst/>
          </a:prstGeom>
        </p:spPr>
      </p:pic>
      <p:pic>
        <p:nvPicPr>
          <p:cNvPr id="13" name="Picture 6" descr="스펀지밥 틀린그림찾기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91" y="1305283"/>
            <a:ext cx="3804901" cy="28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755" y="1305283"/>
            <a:ext cx="3885857" cy="28536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91693" y="4148814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테이블을 새로 만들던지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302249" y="4148814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틀린그림찾기를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하던지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76464" y="6488668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에러가 날 때까지 기다리던지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5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5205" y="2101516"/>
            <a:ext cx="11338868" cy="2951747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My Idea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59974" y="2703513"/>
            <a:ext cx="10632479" cy="1629139"/>
            <a:chOff x="1052478" y="2703513"/>
            <a:chExt cx="10632479" cy="1629139"/>
          </a:xfrm>
        </p:grpSpPr>
        <p:sp>
          <p:nvSpPr>
            <p:cNvPr id="11" name="TextBox 10"/>
            <p:cNvSpPr txBox="1"/>
            <p:nvPr/>
          </p:nvSpPr>
          <p:spPr>
            <a:xfrm>
              <a:off x="3111339" y="2762992"/>
              <a:ext cx="646843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accent4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Synchronization</a:t>
              </a:r>
              <a:endParaRPr lang="en-US" altLang="ko-KR" sz="5400" b="1" dirty="0" smtClean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lang="en-US" altLang="ko-KR" sz="4800" b="1" dirty="0" smtClean="0">
                  <a:solidFill>
                    <a:schemeClr val="accent4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between DB and </a:t>
              </a:r>
              <a:r>
                <a:rPr lang="en-US" altLang="ko-KR" sz="4800" b="1" dirty="0" err="1" smtClean="0">
                  <a:solidFill>
                    <a:schemeClr val="accent4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eXERD</a:t>
              </a:r>
              <a:endParaRPr lang="ko-KR" altLang="en-US" sz="4800" b="1" dirty="0">
                <a:solidFill>
                  <a:schemeClr val="accent4"/>
                </a:solidFill>
                <a:latin typeface="MS PGothic" panose="020B0600070205080204" pitchFamily="34" charset="-128"/>
                <a:ea typeface="210 맨발의청춘 R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478" y="2703513"/>
              <a:ext cx="1103472" cy="145097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1485" y="2703513"/>
              <a:ext cx="1103472" cy="1450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8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My Idea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62511" y="1892969"/>
            <a:ext cx="3064057" cy="705852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59216" y="1922729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First step</a:t>
            </a:r>
            <a:endParaRPr lang="ko-KR" altLang="en-US" sz="3600" b="1" dirty="0">
              <a:solidFill>
                <a:schemeClr val="accent4"/>
              </a:solidFill>
              <a:latin typeface="MS PGothic" panose="020B0600070205080204" pitchFamily="34" charset="-128"/>
              <a:ea typeface="210 맨발의청춘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8229" y="1833725"/>
            <a:ext cx="3064057" cy="70585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27375" y="2762198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: Extract from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eXERD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73" y="1207967"/>
            <a:ext cx="6854352" cy="54663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783751" y="5573664"/>
            <a:ext cx="3198324" cy="5413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My Idea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62511" y="1892969"/>
            <a:ext cx="3064057" cy="705852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59216" y="1922729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First step</a:t>
            </a:r>
            <a:endParaRPr lang="ko-KR" altLang="en-US" sz="3600" b="1" dirty="0">
              <a:solidFill>
                <a:schemeClr val="accent4"/>
              </a:solidFill>
              <a:latin typeface="MS PGothic" panose="020B0600070205080204" pitchFamily="34" charset="-128"/>
              <a:ea typeface="210 맨발의청춘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8229" y="1833725"/>
            <a:ext cx="3064057" cy="70585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987" y="1231899"/>
            <a:ext cx="5050848" cy="5392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직사각형 11"/>
          <p:cNvSpPr/>
          <p:nvPr/>
        </p:nvSpPr>
        <p:spPr>
          <a:xfrm>
            <a:off x="1427375" y="2762198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: Extract from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eXERD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34600" y="6362700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makeDDL.xs</a:t>
            </a:r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93567" y="513713"/>
            <a:ext cx="4363444" cy="5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solidFill>
                  <a:srgbClr val="CA816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My Idea</a:t>
            </a:r>
            <a:endParaRPr lang="ko-KR" altLang="en-US" sz="2400" dirty="0">
              <a:solidFill>
                <a:srgbClr val="CA8160"/>
              </a:solidFill>
              <a:latin typeface="MS PGothic" panose="020B0600070205080204" pitchFamily="34" charset="-128"/>
              <a:ea typeface="a펜고딕L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5204" y="1085572"/>
            <a:ext cx="113388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62511" y="1892969"/>
            <a:ext cx="3064057" cy="705852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85906" y="1922729"/>
            <a:ext cx="261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Second step</a:t>
            </a:r>
            <a:endParaRPr lang="ko-KR" altLang="en-US" sz="3600" b="1" dirty="0">
              <a:solidFill>
                <a:schemeClr val="accent4"/>
              </a:solidFill>
              <a:latin typeface="MS PGothic" panose="020B0600070205080204" pitchFamily="34" charset="-128"/>
              <a:ea typeface="210 맨발의청춘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8229" y="1833725"/>
            <a:ext cx="3064057" cy="70585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27375" y="2762198"/>
            <a:ext cx="353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: Read DB using metadata</a:t>
            </a:r>
          </a:p>
        </p:txBody>
      </p:sp>
      <p:pic>
        <p:nvPicPr>
          <p:cNvPr id="13" name="Picture 2" descr="meta dat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07" y="2762198"/>
            <a:ext cx="2981185" cy="28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4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15557</TotalTime>
  <Words>196</Words>
  <Application>Microsoft Office PowerPoint</Application>
  <PresentationFormat>와이드스크린</PresentationFormat>
  <Paragraphs>86</Paragraphs>
  <Slides>14</Slides>
  <Notes>12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MS PGothic</vt:lpstr>
      <vt:lpstr>맑은 고딕</vt:lpstr>
      <vt:lpstr>a아시아헤드2</vt:lpstr>
      <vt:lpstr>a아시아헤드1</vt:lpstr>
      <vt:lpstr>a펜고딕L</vt:lpstr>
      <vt:lpstr>Arial</vt:lpstr>
      <vt:lpstr>a파도소리</vt:lpstr>
      <vt:lpstr>210 맨발의청춘 R</vt:lpstr>
      <vt:lpstr>Office 테마</vt:lpstr>
      <vt:lpstr>DB Synchronization :  게으른 개발자가 아이디어를 생각한다</vt:lpstr>
      <vt:lpstr>Motivation</vt:lpstr>
      <vt:lpstr>Motivation</vt:lpstr>
      <vt:lpstr>Motivation</vt:lpstr>
      <vt:lpstr>Motivation</vt:lpstr>
      <vt:lpstr>My Idea</vt:lpstr>
      <vt:lpstr>My Idea</vt:lpstr>
      <vt:lpstr>My Idea</vt:lpstr>
      <vt:lpstr>My Idea</vt:lpstr>
      <vt:lpstr>My Idea</vt:lpstr>
      <vt:lpstr>Demo</vt:lpstr>
      <vt:lpstr>Thank you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정성용</dc:creator>
  <cp:lastModifiedBy>정성용</cp:lastModifiedBy>
  <cp:revision>59</cp:revision>
  <dcterms:created xsi:type="dcterms:W3CDTF">2017-08-01T09:34:31Z</dcterms:created>
  <dcterms:modified xsi:type="dcterms:W3CDTF">2018-03-28T06:51:32Z</dcterms:modified>
</cp:coreProperties>
</file>