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5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2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1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376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0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87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9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3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1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0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2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9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9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00E640-6732-401E-AB23-0B5D85D0D67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15011F-163E-4C08-BD0A-F7BD6426D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31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03E4F9-2DF8-03D9-D71F-700FB8C28E70}"/>
              </a:ext>
            </a:extLst>
          </p:cNvPr>
          <p:cNvSpPr/>
          <p:nvPr/>
        </p:nvSpPr>
        <p:spPr>
          <a:xfrm>
            <a:off x="2235006" y="2178770"/>
            <a:ext cx="7721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다 함께 </a:t>
            </a:r>
            <a:r>
              <a:rPr lang="ko-KR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맑은 고딕 Semilight" panose="020B0502040204020203" pitchFamily="34" charset="-128"/>
                <a:ea typeface="맑은 고딕 Semilight" panose="020B0502040204020203" pitchFamily="34" charset="-128"/>
                <a:cs typeface="맑은 고딕 Semilight" panose="020B0502040204020203" pitchFamily="34" charset="-128"/>
              </a:rPr>
              <a:t>성장하는</a:t>
            </a:r>
            <a:r>
              <a:rPr lang="ko-KR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스터디</a:t>
            </a:r>
            <a:endParaRPr lang="en-US" altLang="ko-KR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9E83-E10F-E06A-70A4-1E985086CEE2}"/>
              </a:ext>
            </a:extLst>
          </p:cNvPr>
          <p:cNvSpPr/>
          <p:nvPr/>
        </p:nvSpPr>
        <p:spPr>
          <a:xfrm>
            <a:off x="3135533" y="4688854"/>
            <a:ext cx="592457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5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고병욱</a:t>
            </a:r>
            <a:r>
              <a:rPr lang="en-US" altLang="ko-KR" sz="25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sz="2500" b="1" cap="none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김득열</a:t>
            </a:r>
            <a:r>
              <a:rPr lang="en-US" altLang="ko-KR" sz="25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sz="2500" b="1" cap="none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김봉섭</a:t>
            </a:r>
            <a:r>
              <a:rPr lang="en-US" altLang="ko-KR" sz="25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sz="2500" b="1" cap="none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김윤중</a:t>
            </a:r>
            <a:r>
              <a:rPr lang="en-US" altLang="ko-KR" sz="25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sz="25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임준영</a:t>
            </a:r>
            <a:endParaRPr lang="en-US" altLang="ko-KR" sz="25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14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7DC9CC-072E-6CFD-EB60-AE1EA826781C}"/>
              </a:ext>
            </a:extLst>
          </p:cNvPr>
          <p:cNvSpPr/>
          <p:nvPr/>
        </p:nvSpPr>
        <p:spPr>
          <a:xfrm>
            <a:off x="1339740" y="361582"/>
            <a:ext cx="509181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스터디 목표 및 진행방식</a:t>
            </a:r>
            <a:endParaRPr lang="en-US" altLang="ko-KR" sz="30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47C912-A7D2-F704-61D6-763215412F1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4306" y="324802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53E1BA-B874-B45B-AA4E-B5C21A6BFDBD}"/>
              </a:ext>
            </a:extLst>
          </p:cNvPr>
          <p:cNvSpPr txBox="1"/>
          <p:nvPr/>
        </p:nvSpPr>
        <p:spPr>
          <a:xfrm>
            <a:off x="604305" y="1195431"/>
            <a:ext cx="10628553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엘리스</a:t>
            </a:r>
            <a:r>
              <a:rPr lang="ko-KR" altLang="en-US" b="1" dirty="0"/>
              <a:t> 커리큘럼은 최우선</a:t>
            </a:r>
            <a:r>
              <a:rPr lang="en-US" altLang="ko-KR" b="1" dirty="0"/>
              <a:t>!</a:t>
            </a:r>
            <a:br>
              <a:rPr lang="en-US" altLang="ko-KR" b="1" dirty="0"/>
            </a:br>
            <a:r>
              <a:rPr lang="ko-KR" altLang="en-US" b="1" dirty="0"/>
              <a:t>■</a:t>
            </a:r>
            <a:r>
              <a:rPr lang="en-US" altLang="ko-KR" b="1" dirty="0"/>
              <a:t> </a:t>
            </a:r>
            <a:r>
              <a:rPr lang="ko-KR" altLang="en-US" b="1" dirty="0"/>
              <a:t>그 외의 시간에 알고리즘 스터디</a:t>
            </a:r>
            <a:r>
              <a:rPr lang="en-US" altLang="ko-KR" b="1" dirty="0"/>
              <a:t>, </a:t>
            </a:r>
            <a:r>
              <a:rPr lang="ko-KR" altLang="en-US" b="1" dirty="0"/>
              <a:t>배운 것을 활용한 웹</a:t>
            </a:r>
            <a:r>
              <a:rPr lang="en-US" altLang="ko-KR" b="1" dirty="0"/>
              <a:t>APP </a:t>
            </a:r>
            <a:r>
              <a:rPr lang="ko-KR" altLang="en-US" b="1" dirty="0"/>
              <a:t>을 제작하는 것이 목표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51A8F68-12AA-BF12-C69D-8A11A8A54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6" y="2648144"/>
            <a:ext cx="3174065" cy="3365986"/>
          </a:xfrm>
          <a:prstGeom prst="rect">
            <a:avLst/>
          </a:prstGeom>
        </p:spPr>
      </p:pic>
      <p:sp>
        <p:nvSpPr>
          <p:cNvPr id="19" name="1/2 액자 18">
            <a:extLst>
              <a:ext uri="{FF2B5EF4-FFF2-40B4-BE49-F238E27FC236}">
                <a16:creationId xmlns:a16="http://schemas.microsoft.com/office/drawing/2014/main" id="{92FE1B06-CC75-0503-AE79-65824FB456AE}"/>
              </a:ext>
            </a:extLst>
          </p:cNvPr>
          <p:cNvSpPr/>
          <p:nvPr/>
        </p:nvSpPr>
        <p:spPr>
          <a:xfrm rot="8093477">
            <a:off x="4216507" y="3475774"/>
            <a:ext cx="1316944" cy="1354846"/>
          </a:xfrm>
          <a:prstGeom prst="halfFrame">
            <a:avLst>
              <a:gd name="adj1" fmla="val 14736"/>
              <a:gd name="adj2" fmla="val 1754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F4FD552-4FEC-2D7A-89A8-A72AA9911F7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18581" y="3010454"/>
            <a:ext cx="2228491" cy="22967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775F47C-9342-0805-BB22-C3C47A224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14" y="3010454"/>
            <a:ext cx="2307955" cy="23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6D55B2-F9AA-D871-8F60-04EB5926CF2E}"/>
              </a:ext>
            </a:extLst>
          </p:cNvPr>
          <p:cNvSpPr txBox="1"/>
          <p:nvPr/>
        </p:nvSpPr>
        <p:spPr>
          <a:xfrm>
            <a:off x="604305" y="1195431"/>
            <a:ext cx="10628553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sz="1800" b="1" i="0" dirty="0">
                <a:effectLst/>
                <a:latin typeface="-apple-system"/>
              </a:rPr>
              <a:t>매주 월</a:t>
            </a:r>
            <a:r>
              <a:rPr lang="en-US" altLang="ko-KR" sz="1800" b="1" i="0" dirty="0">
                <a:effectLst/>
                <a:latin typeface="-apple-system"/>
              </a:rPr>
              <a:t>/</a:t>
            </a:r>
            <a:r>
              <a:rPr lang="ko-KR" altLang="en-US" sz="1800" b="1" i="0" dirty="0">
                <a:effectLst/>
                <a:latin typeface="-apple-system"/>
              </a:rPr>
              <a:t>수 오전 </a:t>
            </a:r>
            <a:r>
              <a:rPr lang="en-US" altLang="ko-KR" sz="1800" b="1" i="0" dirty="0">
                <a:effectLst/>
                <a:latin typeface="-apple-system"/>
              </a:rPr>
              <a:t>10</a:t>
            </a:r>
            <a:r>
              <a:rPr lang="ko-KR" altLang="en-US" sz="1800" b="1" i="0" dirty="0">
                <a:effectLst/>
                <a:latin typeface="-apple-system"/>
              </a:rPr>
              <a:t>시에 온라인 모임을 갖습니다</a:t>
            </a:r>
            <a:r>
              <a:rPr lang="en-US" altLang="ko-KR" sz="1800" b="1" i="0" dirty="0">
                <a:effectLst/>
                <a:latin typeface="-apple-syste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스터디원이</a:t>
            </a:r>
            <a:r>
              <a:rPr lang="ko-KR" altLang="en-US" b="1" dirty="0"/>
              <a:t> 돌아가면서 일주일에 두 번 </a:t>
            </a:r>
            <a:r>
              <a:rPr lang="en-US" altLang="ko-KR" b="1" dirty="0"/>
              <a:t>3~5 </a:t>
            </a:r>
            <a:r>
              <a:rPr lang="ko-KR" altLang="en-US" b="1" dirty="0"/>
              <a:t>문제를 선정합니다</a:t>
            </a:r>
            <a:r>
              <a:rPr lang="en-US" altLang="ko-KR" b="1" dirty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b="1" dirty="0"/>
              <a:t>■ 선정된 문제는 각각 자신의 방법으로 풀고</a:t>
            </a:r>
            <a:r>
              <a:rPr lang="en-US" altLang="ko-KR" b="1" dirty="0"/>
              <a:t>, </a:t>
            </a:r>
            <a:r>
              <a:rPr lang="ko-KR" altLang="en-US" b="1" dirty="0"/>
              <a:t>스터디용 </a:t>
            </a:r>
            <a:r>
              <a:rPr lang="en-US" altLang="ko-KR" b="1" dirty="0"/>
              <a:t>git</a:t>
            </a:r>
            <a:r>
              <a:rPr lang="ko-KR" altLang="en-US" b="1" dirty="0"/>
              <a:t>에 업로드 합니다</a:t>
            </a:r>
            <a:r>
              <a:rPr lang="en-US" altLang="ko-KR" b="1" dirty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b="1" dirty="0"/>
              <a:t>■ 온라인 모임 시간에 각자의 코드를 공유하고</a:t>
            </a:r>
            <a:r>
              <a:rPr lang="en-US" altLang="ko-KR" b="1" dirty="0"/>
              <a:t>, </a:t>
            </a:r>
            <a:r>
              <a:rPr lang="ko-KR" altLang="en-US" b="1" dirty="0"/>
              <a:t>풀이 과정을 서로에게 설명하는 시간을 갖습니다</a:t>
            </a:r>
            <a:r>
              <a:rPr lang="en-US" altLang="ko-KR" b="1" dirty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b="1" dirty="0"/>
              <a:t>■ 하나의 문제도 서로 다른 방법을 사용해서 해결 하는 것을 보면서</a:t>
            </a:r>
            <a:r>
              <a:rPr lang="en-US" altLang="ko-KR" b="1" dirty="0"/>
              <a:t>, </a:t>
            </a:r>
            <a:r>
              <a:rPr lang="ko-KR" altLang="en-US" b="1" dirty="0"/>
              <a:t>문제 해결에 다양한 방법이 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987759-A11F-99EB-617A-869082AF375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70853" y="354137"/>
            <a:ext cx="568887" cy="5688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794F9C-27AF-1C78-298B-59E7AA3D4FD1}"/>
              </a:ext>
            </a:extLst>
          </p:cNvPr>
          <p:cNvSpPr/>
          <p:nvPr/>
        </p:nvSpPr>
        <p:spPr>
          <a:xfrm>
            <a:off x="1339740" y="361582"/>
            <a:ext cx="682947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b="1" cap="none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알고리즘 스터디 이렇게 진행했어요</a:t>
            </a:r>
            <a:endParaRPr lang="en-US" altLang="ko-KR" sz="30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10589-2B81-7905-E61F-B13580891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2" y="3725713"/>
            <a:ext cx="5665307" cy="25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2B3CAD-EF00-74E4-15B7-B5DEFBB2CE88}"/>
              </a:ext>
            </a:extLst>
          </p:cNvPr>
          <p:cNvSpPr/>
          <p:nvPr/>
        </p:nvSpPr>
        <p:spPr>
          <a:xfrm>
            <a:off x="6573328" y="4641534"/>
            <a:ext cx="3191773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총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 해결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  <a:p>
            <a:endParaRPr lang="en-US" altLang="ko-K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Lv0 : 35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Lv1 : 13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unrated : 3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021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6D55B2-F9AA-D871-8F60-04EB5926CF2E}"/>
              </a:ext>
            </a:extLst>
          </p:cNvPr>
          <p:cNvSpPr txBox="1"/>
          <p:nvPr/>
        </p:nvSpPr>
        <p:spPr>
          <a:xfrm>
            <a:off x="604305" y="1195431"/>
            <a:ext cx="10628553" cy="282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500" b="1" dirty="0"/>
              <a:t>■ </a:t>
            </a:r>
            <a:r>
              <a:rPr lang="ko-KR" altLang="en-US" sz="1500" b="1" i="0" dirty="0">
                <a:effectLst/>
                <a:latin typeface="-apple-system"/>
              </a:rPr>
              <a:t>배운 것들</a:t>
            </a:r>
            <a:r>
              <a:rPr lang="en-US" altLang="ko-KR" sz="1500" b="1" i="0" dirty="0">
                <a:effectLst/>
                <a:latin typeface="-apple-system"/>
              </a:rPr>
              <a:t>, </a:t>
            </a:r>
            <a:r>
              <a:rPr lang="ko-KR" altLang="en-US" sz="1500" b="1" i="0" dirty="0">
                <a:effectLst/>
                <a:latin typeface="-apple-system"/>
              </a:rPr>
              <a:t>앞으로 배울 것들을 활용해서 만들 수 있는 프로젝트가 무엇이 있을지 먼저 기획했습니다</a:t>
            </a:r>
            <a:r>
              <a:rPr lang="en-US" altLang="ko-KR" sz="1500" b="1" i="0" dirty="0">
                <a:effectLst/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500" b="1" dirty="0"/>
              <a:t>■ </a:t>
            </a:r>
            <a:r>
              <a:rPr lang="ko-KR" altLang="en-US" sz="1500" b="1" i="0" dirty="0">
                <a:effectLst/>
                <a:latin typeface="-apple-system"/>
              </a:rPr>
              <a:t>기획 내용을 정리하고</a:t>
            </a:r>
            <a:r>
              <a:rPr lang="en-US" altLang="ko-KR" sz="1500" b="1" i="0" dirty="0">
                <a:effectLst/>
                <a:latin typeface="-apple-system"/>
              </a:rPr>
              <a:t>, </a:t>
            </a:r>
            <a:r>
              <a:rPr lang="ko-KR" altLang="en-US" sz="1500" b="1" i="0" dirty="0">
                <a:effectLst/>
                <a:latin typeface="-apple-system"/>
              </a:rPr>
              <a:t>앞으로 배울 것들을 활용하기 위해 최대한 늦게 프로젝트를 시작했습니다</a:t>
            </a:r>
            <a:r>
              <a:rPr lang="en-US" altLang="ko-KR" sz="1500" b="1" i="0" dirty="0">
                <a:effectLst/>
                <a:latin typeface="-apple-system"/>
              </a:rPr>
              <a:t>. (</a:t>
            </a:r>
            <a:r>
              <a:rPr lang="ko-KR" altLang="en-US" sz="1500" b="1" i="0" dirty="0">
                <a:effectLst/>
                <a:latin typeface="-apple-system"/>
              </a:rPr>
              <a:t>프로젝트 기간 </a:t>
            </a:r>
            <a:r>
              <a:rPr lang="en-US" altLang="ko-KR" sz="1500" b="1" i="0" dirty="0">
                <a:effectLst/>
                <a:latin typeface="-apple-system"/>
              </a:rPr>
              <a:t>4/5 ~ 4/12)</a:t>
            </a:r>
          </a:p>
          <a:p>
            <a:pPr algn="l">
              <a:lnSpc>
                <a:spcPct val="150000"/>
              </a:lnSpc>
            </a:pPr>
            <a:r>
              <a:rPr lang="ko-KR" altLang="en-US" sz="1500" b="1" dirty="0"/>
              <a:t>■ </a:t>
            </a:r>
            <a:r>
              <a:rPr lang="ko-KR" altLang="en-US" sz="1500" b="1" i="0" dirty="0">
                <a:effectLst/>
                <a:latin typeface="-apple-system"/>
              </a:rPr>
              <a:t>프로젝트 시작 하기 전 역할을 분담을 위해 구글 스프레드 시트를 활용했습니다</a:t>
            </a:r>
            <a:r>
              <a:rPr lang="en-US" altLang="ko-KR" sz="1500" b="1" i="0" dirty="0"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i="0" dirty="0">
                <a:effectLst/>
                <a:latin typeface="-apple-system"/>
              </a:rPr>
              <a:t>개발에 필요한 목록을 리스트화 후 담당자 배정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i="0" dirty="0" err="1">
                <a:effectLst/>
                <a:latin typeface="-apple-system"/>
              </a:rPr>
              <a:t>변수명</a:t>
            </a:r>
            <a:r>
              <a:rPr lang="ko-KR" altLang="en-US" sz="1500" b="1" i="0" dirty="0">
                <a:effectLst/>
                <a:latin typeface="-apple-system"/>
              </a:rPr>
              <a:t> 통일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i="0" dirty="0">
                <a:effectLst/>
                <a:latin typeface="-apple-system"/>
              </a:rPr>
              <a:t>각자 진행상황 확인을 위한 </a:t>
            </a:r>
            <a:r>
              <a:rPr lang="ko-KR" altLang="en-US" sz="1500" b="1" i="0" dirty="0" err="1">
                <a:effectLst/>
                <a:latin typeface="-apple-system"/>
              </a:rPr>
              <a:t>진행율</a:t>
            </a:r>
            <a:r>
              <a:rPr lang="ko-KR" altLang="en-US" sz="1500" b="1" i="0" dirty="0">
                <a:effectLst/>
                <a:latin typeface="-apple-system"/>
              </a:rPr>
              <a:t> 기재</a:t>
            </a:r>
          </a:p>
          <a:p>
            <a:pPr algn="l">
              <a:lnSpc>
                <a:spcPct val="150000"/>
              </a:lnSpc>
            </a:pPr>
            <a:r>
              <a:rPr lang="ko-KR" altLang="en-US" sz="1500" b="1" dirty="0"/>
              <a:t>■ </a:t>
            </a:r>
            <a:r>
              <a:rPr lang="ko-KR" altLang="en-US" sz="1500" b="1" i="0" dirty="0">
                <a:effectLst/>
                <a:latin typeface="-apple-system"/>
              </a:rPr>
              <a:t>각자 역할에 맞게 개발을 시작했고 개별 </a:t>
            </a:r>
            <a:r>
              <a:rPr lang="en-US" altLang="ko-KR" sz="1500" b="1" i="0" dirty="0">
                <a:effectLst/>
                <a:latin typeface="-apple-system"/>
              </a:rPr>
              <a:t>feature </a:t>
            </a:r>
            <a:r>
              <a:rPr lang="ko-KR" altLang="en-US" sz="1500" b="1" i="0" dirty="0" err="1">
                <a:effectLst/>
                <a:latin typeface="-apple-system"/>
              </a:rPr>
              <a:t>브랜치에</a:t>
            </a:r>
            <a:r>
              <a:rPr lang="ko-KR" altLang="en-US" sz="1500" b="1" i="0" dirty="0">
                <a:effectLst/>
                <a:latin typeface="-apple-system"/>
              </a:rPr>
              <a:t> 작업하고</a:t>
            </a:r>
            <a:r>
              <a:rPr lang="en-US" altLang="ko-KR" sz="1500" b="1" i="0" dirty="0">
                <a:effectLst/>
                <a:latin typeface="-apple-system"/>
              </a:rPr>
              <a:t>, </a:t>
            </a:r>
            <a:r>
              <a:rPr lang="ko-KR" altLang="en-US" sz="1500" b="1" i="0" dirty="0">
                <a:effectLst/>
                <a:latin typeface="-apple-system"/>
              </a:rPr>
              <a:t>완료된 후 </a:t>
            </a:r>
            <a:r>
              <a:rPr lang="en-US" altLang="ko-KR" sz="1500" b="1" i="0" dirty="0">
                <a:effectLst/>
                <a:latin typeface="-apple-system"/>
              </a:rPr>
              <a:t>Dev </a:t>
            </a:r>
            <a:r>
              <a:rPr lang="ko-KR" altLang="en-US" sz="1500" b="1" i="0" dirty="0" err="1">
                <a:effectLst/>
                <a:latin typeface="-apple-system"/>
              </a:rPr>
              <a:t>브랜치에</a:t>
            </a:r>
            <a:r>
              <a:rPr lang="ko-KR" altLang="en-US" sz="1500" b="1" i="0" dirty="0">
                <a:effectLst/>
                <a:latin typeface="-apple-system"/>
              </a:rPr>
              <a:t> </a:t>
            </a:r>
            <a:r>
              <a:rPr lang="ko-KR" altLang="en-US" sz="1500" b="1" i="0" dirty="0" err="1">
                <a:effectLst/>
                <a:latin typeface="-apple-system"/>
              </a:rPr>
              <a:t>머지했습니다</a:t>
            </a:r>
            <a:r>
              <a:rPr lang="en-US" altLang="ko-KR" sz="1500" b="1" i="0" dirty="0">
                <a:effectLst/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500" b="1" dirty="0"/>
              <a:t>■ </a:t>
            </a:r>
            <a:r>
              <a:rPr lang="en-US" altLang="ko-KR" sz="1500" b="1" i="0" dirty="0">
                <a:effectLst/>
                <a:latin typeface="-apple-system"/>
              </a:rPr>
              <a:t>Dev </a:t>
            </a:r>
            <a:r>
              <a:rPr lang="ko-KR" altLang="en-US" sz="1500" b="1" i="0" dirty="0" err="1">
                <a:effectLst/>
                <a:latin typeface="-apple-system"/>
              </a:rPr>
              <a:t>브랜치에서</a:t>
            </a:r>
            <a:r>
              <a:rPr lang="ko-KR" altLang="en-US" sz="1500" b="1" i="0" dirty="0">
                <a:effectLst/>
                <a:latin typeface="-apple-system"/>
              </a:rPr>
              <a:t> 정상적으로 동작하는 것을 확인한 후에 클라우드 서버에 배포했습니다</a:t>
            </a:r>
            <a:r>
              <a:rPr lang="en-US" altLang="ko-KR" sz="1500" b="1" i="0" dirty="0">
                <a:effectLst/>
                <a:latin typeface="-apple-system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794F9C-27AF-1C78-298B-59E7AA3D4FD1}"/>
              </a:ext>
            </a:extLst>
          </p:cNvPr>
          <p:cNvSpPr/>
          <p:nvPr/>
        </p:nvSpPr>
        <p:spPr>
          <a:xfrm>
            <a:off x="1339740" y="361582"/>
            <a:ext cx="682947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웹 </a:t>
            </a:r>
            <a:r>
              <a:rPr lang="en-US" altLang="ko-KR" sz="3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APP </a:t>
            </a:r>
            <a:r>
              <a:rPr lang="ko-KR" altLang="en-US" sz="3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개발 이렇게 진행했어요</a:t>
            </a:r>
            <a:endParaRPr lang="en-US" altLang="ko-KR" sz="30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DFA485-6F6A-F4AD-6371-7A17E3F6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5" y="320315"/>
            <a:ext cx="636532" cy="6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0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6D55B2-F9AA-D871-8F60-04EB5926CF2E}"/>
              </a:ext>
            </a:extLst>
          </p:cNvPr>
          <p:cNvSpPr txBox="1"/>
          <p:nvPr/>
        </p:nvSpPr>
        <p:spPr>
          <a:xfrm>
            <a:off x="604305" y="1195431"/>
            <a:ext cx="10628553" cy="460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/>
              <a:t>■ 강의실 채팅방에 배포된 </a:t>
            </a:r>
            <a:r>
              <a:rPr lang="en-US" altLang="ko-KR" dirty="0"/>
              <a:t>APP </a:t>
            </a:r>
            <a:r>
              <a:rPr lang="ko-KR" altLang="en-US" dirty="0"/>
              <a:t>주소를 공유 드렸습니다</a:t>
            </a:r>
            <a:r>
              <a:rPr lang="en-US" altLang="ko-KR" dirty="0"/>
              <a:t>.</a:t>
            </a:r>
            <a:endParaRPr lang="en-US" altLang="ko-KR" b="0" i="0" dirty="0">
              <a:effectLst/>
              <a:latin typeface="-apple-syste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794F9C-27AF-1C78-298B-59E7AA3D4FD1}"/>
              </a:ext>
            </a:extLst>
          </p:cNvPr>
          <p:cNvSpPr/>
          <p:nvPr/>
        </p:nvSpPr>
        <p:spPr>
          <a:xfrm>
            <a:off x="1339740" y="361582"/>
            <a:ext cx="682947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웹 </a:t>
            </a:r>
            <a:r>
              <a:rPr lang="en-US" altLang="ko-KR" sz="3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APP </a:t>
            </a:r>
            <a:r>
              <a:rPr lang="ko-KR" altLang="en-US" sz="3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개발 </a:t>
            </a:r>
            <a:r>
              <a:rPr lang="ko-KR" altLang="en-US" sz="30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결과물</a:t>
            </a:r>
            <a:endParaRPr lang="en-US" altLang="ko-KR" sz="30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DFA485-6F6A-F4AD-6371-7A17E3F6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5" y="320315"/>
            <a:ext cx="636532" cy="63653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8335353-3EB7-23DE-83DE-5C47F5F2CAB9}"/>
              </a:ext>
            </a:extLst>
          </p:cNvPr>
          <p:cNvGrpSpPr/>
          <p:nvPr/>
        </p:nvGrpSpPr>
        <p:grpSpPr>
          <a:xfrm>
            <a:off x="904166" y="2869104"/>
            <a:ext cx="4075756" cy="2877425"/>
            <a:chOff x="1240837" y="1019175"/>
            <a:chExt cx="6826838" cy="48196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624C9EB-4492-C093-3E3A-7BACB1BC1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837859">
              <a:off x="1240837" y="1272364"/>
              <a:ext cx="3895725" cy="44577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80EB5C8-2205-4E6A-8C0E-DADAC449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939203">
              <a:off x="4124325" y="1019175"/>
              <a:ext cx="3943350" cy="4819650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0FD5D-91A4-A9BD-02C0-E39D4EBFBABF}"/>
              </a:ext>
            </a:extLst>
          </p:cNvPr>
          <p:cNvSpPr/>
          <p:nvPr/>
        </p:nvSpPr>
        <p:spPr>
          <a:xfrm>
            <a:off x="1573390" y="2021911"/>
            <a:ext cx="2737309" cy="400110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r>
              <a:rPr lang="en-US" altLang="ko-KR" sz="20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 영역</a:t>
            </a:r>
            <a:endParaRPr lang="en-US" altLang="ko-KR" sz="2000" b="1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519596-F7F5-A2B0-81E3-DD4ACA105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04" y="2654347"/>
            <a:ext cx="4935523" cy="323059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3DF904-7A36-FB48-5F4A-AA8D47FB1A56}"/>
              </a:ext>
            </a:extLst>
          </p:cNvPr>
          <p:cNvSpPr/>
          <p:nvPr/>
        </p:nvSpPr>
        <p:spPr>
          <a:xfrm>
            <a:off x="6493250" y="2021911"/>
            <a:ext cx="817471" cy="400110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4A6991-FD2A-DC28-66F3-75B5E058591A}"/>
              </a:ext>
            </a:extLst>
          </p:cNvPr>
          <p:cNvSpPr/>
          <p:nvPr/>
        </p:nvSpPr>
        <p:spPr>
          <a:xfrm>
            <a:off x="6287015" y="2654347"/>
            <a:ext cx="1195965" cy="326828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42D7AB-45C3-B5B3-24CF-140C0612C136}"/>
              </a:ext>
            </a:extLst>
          </p:cNvPr>
          <p:cNvSpPr/>
          <p:nvPr/>
        </p:nvSpPr>
        <p:spPr>
          <a:xfrm>
            <a:off x="7482980" y="2654347"/>
            <a:ext cx="3171038" cy="3230597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A16288-F88B-B194-EEFA-097687B9AABA}"/>
              </a:ext>
            </a:extLst>
          </p:cNvPr>
          <p:cNvSpPr/>
          <p:nvPr/>
        </p:nvSpPr>
        <p:spPr>
          <a:xfrm>
            <a:off x="10654018" y="2654347"/>
            <a:ext cx="578840" cy="3230597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5B0CE2-8821-1144-2937-D356907CB659}"/>
              </a:ext>
            </a:extLst>
          </p:cNvPr>
          <p:cNvCxnSpPr>
            <a:cxnSpLocks/>
          </p:cNvCxnSpPr>
          <p:nvPr/>
        </p:nvCxnSpPr>
        <p:spPr>
          <a:xfrm flipV="1">
            <a:off x="6300804" y="2479019"/>
            <a:ext cx="0" cy="359461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25E2DF0-1439-442A-C1CC-15AFDC4112D0}"/>
              </a:ext>
            </a:extLst>
          </p:cNvPr>
          <p:cNvCxnSpPr>
            <a:cxnSpLocks/>
          </p:cNvCxnSpPr>
          <p:nvPr/>
        </p:nvCxnSpPr>
        <p:spPr>
          <a:xfrm flipV="1">
            <a:off x="7482980" y="2479019"/>
            <a:ext cx="0" cy="359461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BF390CB-6824-C01B-C16D-C9E9AF0BFA09}"/>
              </a:ext>
            </a:extLst>
          </p:cNvPr>
          <p:cNvCxnSpPr>
            <a:cxnSpLocks/>
          </p:cNvCxnSpPr>
          <p:nvPr/>
        </p:nvCxnSpPr>
        <p:spPr>
          <a:xfrm flipV="1">
            <a:off x="10654018" y="2479019"/>
            <a:ext cx="0" cy="359461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20A9038-FD9F-5B3F-6210-F079F3EA427D}"/>
              </a:ext>
            </a:extLst>
          </p:cNvPr>
          <p:cNvCxnSpPr>
            <a:cxnSpLocks/>
          </p:cNvCxnSpPr>
          <p:nvPr/>
        </p:nvCxnSpPr>
        <p:spPr>
          <a:xfrm flipV="1">
            <a:off x="11224469" y="2479019"/>
            <a:ext cx="0" cy="359461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C969A0-5C8C-AEFB-1CBE-27DABB7FB4D3}"/>
              </a:ext>
            </a:extLst>
          </p:cNvPr>
          <p:cNvSpPr/>
          <p:nvPr/>
        </p:nvSpPr>
        <p:spPr>
          <a:xfrm>
            <a:off x="8675801" y="2021911"/>
            <a:ext cx="817471" cy="400110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20F15B-5A3F-0173-2E36-8BB7A3B55DA9}"/>
              </a:ext>
            </a:extLst>
          </p:cNvPr>
          <p:cNvSpPr/>
          <p:nvPr/>
        </p:nvSpPr>
        <p:spPr>
          <a:xfrm>
            <a:off x="10534702" y="2021911"/>
            <a:ext cx="817471" cy="400110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altLang="ko-KR" sz="2000" b="1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432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D5BC9B-EB19-51B2-4262-6DE6310601D7}"/>
              </a:ext>
            </a:extLst>
          </p:cNvPr>
          <p:cNvSpPr/>
          <p:nvPr/>
        </p:nvSpPr>
        <p:spPr>
          <a:xfrm>
            <a:off x="3352299" y="2967335"/>
            <a:ext cx="5487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수고하셨습니다</a:t>
            </a:r>
            <a:r>
              <a:rPr lang="en-US" altLang="ko-KR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56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3F307-544E-4D4B-96E6-805E35848D10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59</TotalTime>
  <Words>260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-apple-system</vt:lpstr>
      <vt:lpstr>Malgun Gothic Semilight</vt:lpstr>
      <vt:lpstr>맑은 고딕 Semilight</vt:lpstr>
      <vt:lpstr>Arial</vt:lpstr>
      <vt:lpstr>Calisto MT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 Burnett</dc:creator>
  <cp:lastModifiedBy>John Burnett</cp:lastModifiedBy>
  <cp:revision>1</cp:revision>
  <dcterms:created xsi:type="dcterms:W3CDTF">2023-04-13T04:17:10Z</dcterms:created>
  <dcterms:modified xsi:type="dcterms:W3CDTF">2023-04-13T05:16:23Z</dcterms:modified>
</cp:coreProperties>
</file>