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19" r:id="rId3"/>
    <p:sldId id="318" r:id="rId4"/>
    <p:sldId id="320" r:id="rId5"/>
    <p:sldId id="314" r:id="rId6"/>
    <p:sldId id="331" r:id="rId7"/>
    <p:sldId id="335" r:id="rId8"/>
    <p:sldId id="336" r:id="rId9"/>
    <p:sldId id="337" r:id="rId10"/>
    <p:sldId id="332" r:id="rId11"/>
    <p:sldId id="327" r:id="rId12"/>
    <p:sldId id="338" r:id="rId13"/>
    <p:sldId id="339" r:id="rId14"/>
    <p:sldId id="334" r:id="rId15"/>
    <p:sldId id="333" r:id="rId16"/>
    <p:sldId id="321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1C1C1C"/>
    <a:srgbClr val="1A1A1A"/>
    <a:srgbClr val="1B1B1B"/>
    <a:srgbClr val="1F1F1F"/>
    <a:srgbClr val="E7ECF2"/>
    <a:srgbClr val="43367C"/>
    <a:srgbClr val="F49071"/>
    <a:srgbClr val="F76D9E"/>
    <a:srgbClr val="774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6" d="100"/>
          <a:sy n="76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253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04800" y="6724650"/>
            <a:ext cx="1196975" cy="133350"/>
          </a:xfrm>
          <a:custGeom>
            <a:avLst/>
            <a:gdLst>
              <a:gd name="connsiteX0" fmla="*/ 71329 w 1196704"/>
              <a:gd name="connsiteY0" fmla="*/ 0 h 133350"/>
              <a:gd name="connsiteX1" fmla="*/ 1196704 w 1196704"/>
              <a:gd name="connsiteY1" fmla="*/ 0 h 133350"/>
              <a:gd name="connsiteX2" fmla="*/ 1125375 w 1196704"/>
              <a:gd name="connsiteY2" fmla="*/ 133350 h 133350"/>
              <a:gd name="connsiteX3" fmla="*/ 0 w 1196704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704" h="133350">
                <a:moveTo>
                  <a:pt x="71329" y="0"/>
                </a:moveTo>
                <a:lnTo>
                  <a:pt x="1196704" y="0"/>
                </a:lnTo>
                <a:lnTo>
                  <a:pt x="1125375" y="133350"/>
                </a:lnTo>
                <a:lnTo>
                  <a:pt x="0" y="1333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818438" y="0"/>
            <a:ext cx="1201737" cy="142875"/>
          </a:xfrm>
          <a:custGeom>
            <a:avLst/>
            <a:gdLst>
              <a:gd name="connsiteX0" fmla="*/ 76283 w 1201657"/>
              <a:gd name="connsiteY0" fmla="*/ 0 h 142612"/>
              <a:gd name="connsiteX1" fmla="*/ 1201657 w 1201657"/>
              <a:gd name="connsiteY1" fmla="*/ 0 h 142612"/>
              <a:gd name="connsiteX2" fmla="*/ 1125374 w 1201657"/>
              <a:gd name="connsiteY2" fmla="*/ 142612 h 142612"/>
              <a:gd name="connsiteX3" fmla="*/ 0 w 1201657"/>
              <a:gd name="connsiteY3" fmla="*/ 142612 h 14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657" h="142612">
                <a:moveTo>
                  <a:pt x="76283" y="0"/>
                </a:moveTo>
                <a:lnTo>
                  <a:pt x="1201657" y="0"/>
                </a:lnTo>
                <a:lnTo>
                  <a:pt x="1125374" y="142612"/>
                </a:lnTo>
                <a:lnTo>
                  <a:pt x="0" y="1426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27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  <p:sldLayoutId id="21474850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793750" y="1557338"/>
            <a:ext cx="5038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ko-KR" altLang="en-US" sz="5000" dirty="0" err="1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500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</a:t>
            </a:r>
            <a:endParaRPr kumimoji="0" lang="en-US" altLang="ko-KR" sz="50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803274" y="2320759"/>
            <a:ext cx="8665270" cy="96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ko-KR" altLang="en-US" sz="7000" b="1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카드게임</a:t>
            </a:r>
            <a:endParaRPr kumimoji="0" lang="en-US" altLang="ko-KR" sz="7000" b="1" dirty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219" name="제목 2"/>
          <p:cNvSpPr txBox="1">
            <a:spLocks/>
          </p:cNvSpPr>
          <p:nvPr/>
        </p:nvSpPr>
        <p:spPr bwMode="auto">
          <a:xfrm>
            <a:off x="803274" y="5242679"/>
            <a:ext cx="3295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201002022 </a:t>
            </a:r>
            <a:r>
              <a:rPr lang="ko-KR" altLang="en-US" sz="1600" b="1" dirty="0" err="1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최봉순</a:t>
            </a:r>
            <a:endParaRPr lang="en-US" altLang="ko-KR" sz="1600" b="1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301625"/>
            <a:ext cx="7345363" cy="369888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게임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67613" y="301625"/>
            <a:ext cx="132715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1" name="_x278330960" descr="EMB0000232021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884368" cy="56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301625"/>
            <a:ext cx="7345363" cy="369888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게임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67613" y="301625"/>
            <a:ext cx="132715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50" y="764704"/>
            <a:ext cx="7678222" cy="5249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/>
          <a:stretch/>
        </p:blipFill>
        <p:spPr>
          <a:xfrm>
            <a:off x="28600" y="736125"/>
            <a:ext cx="3535660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2250" y="301625"/>
            <a:ext cx="7345363" cy="369888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게임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67613" y="301625"/>
            <a:ext cx="132715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29" name="_x278330720" descr="EMB000023202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668344" cy="49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 smtClean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kumimoji="0" lang="en-US" altLang="ko-KR" sz="12000" spc="-300" dirty="0">
              <a:ln>
                <a:prstDash val="solid"/>
              </a:ln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시연</a:t>
            </a:r>
            <a:endParaRPr kumimoji="0" lang="en-US" altLang="ko-KR" sz="3500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81463" y="3462338"/>
            <a:ext cx="4795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16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 카드게임</a:t>
            </a:r>
            <a:endParaRPr kumimoji="0"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 smtClean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kumimoji="0" lang="en-US" altLang="ko-KR" sz="12000" spc="-300" dirty="0">
              <a:ln>
                <a:prstDash val="solid"/>
              </a:ln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81463" y="3462338"/>
            <a:ext cx="4795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16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 카드게임</a:t>
            </a:r>
            <a:endParaRPr kumimoji="0"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4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793750" y="1557338"/>
            <a:ext cx="5038725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8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THANK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803275" y="2708920"/>
            <a:ext cx="6216650" cy="154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1150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YOU</a:t>
            </a:r>
            <a:endParaRPr kumimoji="0" lang="en-US" altLang="ko-KR" sz="9600" dirty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0" y="0"/>
            <a:ext cx="7648575" cy="6858000"/>
          </a:xfrm>
          <a:custGeom>
            <a:avLst/>
            <a:gdLst>
              <a:gd name="connsiteX0" fmla="*/ 1066434 w 7648575"/>
              <a:gd name="connsiteY0" fmla="*/ 0 h 6858001"/>
              <a:gd name="connsiteX1" fmla="*/ 5902409 w 7648575"/>
              <a:gd name="connsiteY1" fmla="*/ 0 h 6858001"/>
              <a:gd name="connsiteX2" fmla="*/ 5902409 w 7648575"/>
              <a:gd name="connsiteY2" fmla="*/ 1 h 6858001"/>
              <a:gd name="connsiteX3" fmla="*/ 7353301 w 7648575"/>
              <a:gd name="connsiteY3" fmla="*/ 1 h 6858001"/>
              <a:gd name="connsiteX4" fmla="*/ 7353301 w 7648575"/>
              <a:gd name="connsiteY4" fmla="*/ 2 h 6858001"/>
              <a:gd name="connsiteX5" fmla="*/ 7648575 w 7648575"/>
              <a:gd name="connsiteY5" fmla="*/ 2 h 6858001"/>
              <a:gd name="connsiteX6" fmla="*/ 6142967 w 7648575"/>
              <a:gd name="connsiteY6" fmla="*/ 2800351 h 6858001"/>
              <a:gd name="connsiteX7" fmla="*/ 6498668 w 7648575"/>
              <a:gd name="connsiteY7" fmla="*/ 2800351 h 6858001"/>
              <a:gd name="connsiteX8" fmla="*/ 4317073 w 7648575"/>
              <a:gd name="connsiteY8" fmla="*/ 6858000 h 6858001"/>
              <a:gd name="connsiteX9" fmla="*/ 3961372 w 7648575"/>
              <a:gd name="connsiteY9" fmla="*/ 6858000 h 6858001"/>
              <a:gd name="connsiteX10" fmla="*/ 3961371 w 7648575"/>
              <a:gd name="connsiteY10" fmla="*/ 6858001 h 6858001"/>
              <a:gd name="connsiteX11" fmla="*/ 3666097 w 7648575"/>
              <a:gd name="connsiteY11" fmla="*/ 6858001 h 6858001"/>
              <a:gd name="connsiteX12" fmla="*/ 2476501 w 7648575"/>
              <a:gd name="connsiteY12" fmla="*/ 6858001 h 6858001"/>
              <a:gd name="connsiteX13" fmla="*/ 2181226 w 7648575"/>
              <a:gd name="connsiteY13" fmla="*/ 6858001 h 6858001"/>
              <a:gd name="connsiteX14" fmla="*/ 2181226 w 7648575"/>
              <a:gd name="connsiteY14" fmla="*/ 6858000 h 6858001"/>
              <a:gd name="connsiteX15" fmla="*/ 1352552 w 7648575"/>
              <a:gd name="connsiteY15" fmla="*/ 6858000 h 6858001"/>
              <a:gd name="connsiteX16" fmla="*/ 0 w 7648575"/>
              <a:gd name="connsiteY16" fmla="*/ 6858000 h 6858001"/>
              <a:gd name="connsiteX17" fmla="*/ 0 w 7648575"/>
              <a:gd name="connsiteY17" fmla="*/ 198351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48575" h="6858001">
                <a:moveTo>
                  <a:pt x="1066434" y="0"/>
                </a:moveTo>
                <a:lnTo>
                  <a:pt x="5902409" y="0"/>
                </a:lnTo>
                <a:lnTo>
                  <a:pt x="5902409" y="1"/>
                </a:lnTo>
                <a:lnTo>
                  <a:pt x="7353301" y="1"/>
                </a:lnTo>
                <a:lnTo>
                  <a:pt x="7353301" y="2"/>
                </a:lnTo>
                <a:lnTo>
                  <a:pt x="7648575" y="2"/>
                </a:lnTo>
                <a:lnTo>
                  <a:pt x="6142967" y="2800351"/>
                </a:lnTo>
                <a:lnTo>
                  <a:pt x="6498668" y="2800351"/>
                </a:lnTo>
                <a:lnTo>
                  <a:pt x="4317073" y="6858000"/>
                </a:lnTo>
                <a:lnTo>
                  <a:pt x="3961372" y="6858000"/>
                </a:lnTo>
                <a:lnTo>
                  <a:pt x="3961371" y="6858001"/>
                </a:lnTo>
                <a:lnTo>
                  <a:pt x="3666097" y="6858001"/>
                </a:lnTo>
                <a:lnTo>
                  <a:pt x="2476501" y="6858001"/>
                </a:lnTo>
                <a:lnTo>
                  <a:pt x="2181226" y="6858001"/>
                </a:lnTo>
                <a:lnTo>
                  <a:pt x="2181226" y="6858000"/>
                </a:lnTo>
                <a:lnTo>
                  <a:pt x="1352552" y="6858000"/>
                </a:lnTo>
                <a:lnTo>
                  <a:pt x="0" y="6858000"/>
                </a:lnTo>
                <a:lnTo>
                  <a:pt x="0" y="1983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777876" y="3227963"/>
            <a:ext cx="4299368" cy="2604852"/>
            <a:chOff x="4833939" y="2408368"/>
            <a:chExt cx="4299368" cy="2109498"/>
          </a:xfrm>
        </p:grpSpPr>
        <p:grpSp>
          <p:nvGrpSpPr>
            <p:cNvPr id="11270" name="그룹 1"/>
            <p:cNvGrpSpPr>
              <a:grpSpLocks/>
            </p:cNvGrpSpPr>
            <p:nvPr/>
          </p:nvGrpSpPr>
          <p:grpSpPr bwMode="auto">
            <a:xfrm>
              <a:off x="4833939" y="2408368"/>
              <a:ext cx="4297781" cy="364425"/>
              <a:chOff x="5240111" y="2069554"/>
              <a:chExt cx="4297781" cy="364468"/>
            </a:xfrm>
          </p:grpSpPr>
          <p:sp>
            <p:nvSpPr>
              <p:cNvPr id="11286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69554"/>
                <a:ext cx="647700" cy="364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87" name="Text Box 5"/>
              <p:cNvSpPr txBox="1">
                <a:spLocks noChangeArrowheads="1"/>
              </p:cNvSpPr>
              <p:nvPr/>
            </p:nvSpPr>
            <p:spPr bwMode="auto">
              <a:xfrm>
                <a:off x="5937892" y="2071619"/>
                <a:ext cx="3600000" cy="324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ko-KR" altLang="en-US" sz="20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개발 동기</a:t>
                </a:r>
                <a:endParaRPr kumimoji="0" lang="ko-KR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1" name="그룹 2"/>
            <p:cNvGrpSpPr>
              <a:grpSpLocks/>
            </p:cNvGrpSpPr>
            <p:nvPr/>
          </p:nvGrpSpPr>
          <p:grpSpPr bwMode="auto">
            <a:xfrm>
              <a:off x="4833939" y="2839058"/>
              <a:ext cx="4299368" cy="364423"/>
              <a:chOff x="5243286" y="2654877"/>
              <a:chExt cx="4299368" cy="364466"/>
            </a:xfrm>
          </p:grpSpPr>
          <p:sp>
            <p:nvSpPr>
              <p:cNvPr id="11284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654877"/>
                <a:ext cx="647700" cy="364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85" name="Text Box 5"/>
              <p:cNvSpPr txBox="1">
                <a:spLocks noChangeArrowheads="1"/>
              </p:cNvSpPr>
              <p:nvPr/>
            </p:nvSpPr>
            <p:spPr bwMode="auto">
              <a:xfrm>
                <a:off x="5942654" y="2662004"/>
                <a:ext cx="3600000" cy="324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ko-KR" altLang="en-US" sz="20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순서도</a:t>
                </a:r>
                <a:endParaRPr kumimoji="0" lang="ko-KR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2" name="그룹 3"/>
            <p:cNvGrpSpPr>
              <a:grpSpLocks/>
            </p:cNvGrpSpPr>
            <p:nvPr/>
          </p:nvGrpSpPr>
          <p:grpSpPr bwMode="auto">
            <a:xfrm>
              <a:off x="4833939" y="3269741"/>
              <a:ext cx="4297781" cy="364422"/>
              <a:chOff x="5240111" y="3239697"/>
              <a:chExt cx="4297781" cy="364466"/>
            </a:xfrm>
          </p:grpSpPr>
          <p:sp>
            <p:nvSpPr>
              <p:cNvPr id="1128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239697"/>
                <a:ext cx="647700" cy="364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83" name="Text Box 5"/>
              <p:cNvSpPr txBox="1">
                <a:spLocks noChangeArrowheads="1"/>
              </p:cNvSpPr>
              <p:nvPr/>
            </p:nvSpPr>
            <p:spPr bwMode="auto">
              <a:xfrm>
                <a:off x="5937892" y="3251888"/>
                <a:ext cx="3600000" cy="324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ko-KR" altLang="en-US" sz="20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게임 구성</a:t>
                </a:r>
                <a:endParaRPr kumimoji="0" lang="ko-KR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3" name="그룹 4"/>
            <p:cNvGrpSpPr>
              <a:grpSpLocks/>
            </p:cNvGrpSpPr>
            <p:nvPr/>
          </p:nvGrpSpPr>
          <p:grpSpPr bwMode="auto">
            <a:xfrm>
              <a:off x="4833939" y="3700437"/>
              <a:ext cx="4299368" cy="364424"/>
              <a:chOff x="5241699" y="3825381"/>
              <a:chExt cx="4299368" cy="364469"/>
            </a:xfrm>
          </p:grpSpPr>
          <p:sp>
            <p:nvSpPr>
              <p:cNvPr id="11280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825381"/>
                <a:ext cx="647700" cy="364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81" name="Text Box 5"/>
              <p:cNvSpPr txBox="1">
                <a:spLocks noChangeArrowheads="1"/>
              </p:cNvSpPr>
              <p:nvPr/>
            </p:nvSpPr>
            <p:spPr bwMode="auto">
              <a:xfrm>
                <a:off x="5941067" y="3842638"/>
                <a:ext cx="3600000" cy="324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ko-KR" altLang="en-US" sz="20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시연</a:t>
                </a:r>
                <a:endParaRPr kumimoji="0" lang="ko-KR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74" name="그룹 5"/>
            <p:cNvGrpSpPr>
              <a:grpSpLocks/>
            </p:cNvGrpSpPr>
            <p:nvPr/>
          </p:nvGrpSpPr>
          <p:grpSpPr bwMode="auto">
            <a:xfrm>
              <a:off x="4833939" y="4131123"/>
              <a:ext cx="4297781" cy="386743"/>
              <a:chOff x="5241699" y="4410176"/>
              <a:chExt cx="4297781" cy="386790"/>
            </a:xfrm>
          </p:grpSpPr>
          <p:sp>
            <p:nvSpPr>
              <p:cNvPr id="11278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4410176"/>
                <a:ext cx="647700" cy="364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000" dirty="0"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05.</a:t>
                </a:r>
                <a:endParaRPr lang="ko-KR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279" name="Text Box 5"/>
              <p:cNvSpPr txBox="1">
                <a:spLocks noChangeArrowheads="1"/>
              </p:cNvSpPr>
              <p:nvPr/>
            </p:nvSpPr>
            <p:spPr bwMode="auto">
              <a:xfrm>
                <a:off x="5939480" y="4432498"/>
                <a:ext cx="3600000" cy="364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2000" dirty="0" smtClean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Q&amp;A</a:t>
                </a:r>
                <a:endParaRPr kumimoji="0" lang="ko-KR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243" name="TextBox 19"/>
          <p:cNvSpPr txBox="1">
            <a:spLocks noChangeArrowheads="1"/>
          </p:cNvSpPr>
          <p:nvPr/>
        </p:nvSpPr>
        <p:spPr bwMode="auto">
          <a:xfrm>
            <a:off x="777875" y="2087563"/>
            <a:ext cx="505618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500" b="1" spc="-150" dirty="0" smtClean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815975" y="1878013"/>
            <a:ext cx="5038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 카드게임</a:t>
            </a:r>
            <a:endParaRPr kumimoji="0"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개발 동기</a:t>
            </a:r>
            <a:endParaRPr kumimoji="0" lang="en-US" altLang="ko-KR" sz="3500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81463" y="3462338"/>
            <a:ext cx="4795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 카드게임</a:t>
            </a:r>
            <a:endParaRPr kumimoji="0"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3315" name="그룹 5"/>
          <p:cNvGrpSpPr>
            <a:grpSpLocks/>
          </p:cNvGrpSpPr>
          <p:nvPr/>
        </p:nvGrpSpPr>
        <p:grpSpPr bwMode="auto">
          <a:xfrm>
            <a:off x="6135688" y="0"/>
            <a:ext cx="2884487" cy="1666875"/>
            <a:chOff x="5329114" y="0"/>
            <a:chExt cx="3814886" cy="2204864"/>
          </a:xfrm>
        </p:grpSpPr>
        <p:sp>
          <p:nvSpPr>
            <p:cNvPr id="21" name="평행 사변형 20"/>
            <p:cNvSpPr/>
            <p:nvPr/>
          </p:nvSpPr>
          <p:spPr>
            <a:xfrm>
              <a:off x="6653931" y="0"/>
              <a:ext cx="2490069" cy="1873084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29114" y="188988"/>
              <a:ext cx="3814886" cy="201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301625"/>
            <a:ext cx="7345363" cy="369888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개발 동기</a:t>
            </a:r>
            <a:endParaRPr lang="ko-KR" altLang="ko-KR" dirty="0" smtClean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1116013" y="432435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dirty="0" smtClean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AI </a:t>
            </a:r>
            <a:r>
              <a:rPr lang="ko-KR" altLang="en-US" sz="2000" dirty="0" smtClean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시대</a:t>
            </a:r>
            <a:endParaRPr lang="en-US" altLang="ko-KR" sz="2000" dirty="0" smtClean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341" name="제목 2"/>
          <p:cNvSpPr txBox="1">
            <a:spLocks/>
          </p:cNvSpPr>
          <p:nvPr/>
        </p:nvSpPr>
        <p:spPr bwMode="auto">
          <a:xfrm>
            <a:off x="3562350" y="432435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dirty="0" err="1" smtClean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Tensorflow</a:t>
            </a:r>
            <a:endParaRPr lang="en-US" altLang="ko-KR" sz="2000" dirty="0" smtClean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342" name="제목 2"/>
          <p:cNvSpPr txBox="1">
            <a:spLocks/>
          </p:cNvSpPr>
          <p:nvPr/>
        </p:nvSpPr>
        <p:spPr bwMode="auto">
          <a:xfrm>
            <a:off x="6008688" y="432435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000" dirty="0" err="1" smtClean="0"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파이썬</a:t>
            </a:r>
            <a:endParaRPr lang="en-US" altLang="ko-KR" sz="2000" dirty="0" smtClean="0">
              <a:latin typeface="Arial Black" panose="020B0A040201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285875" y="2492375"/>
            <a:ext cx="1679575" cy="16795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732213" y="2492375"/>
            <a:ext cx="1679575" cy="16795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178550" y="2492375"/>
            <a:ext cx="1679575" cy="16795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326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105597" y="908720"/>
            <a:ext cx="493280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4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4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</a:t>
            </a:r>
            <a:endParaRPr kumimoji="0" lang="en-US" altLang="ko-KR" sz="4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eaLnBrk="1" latinLnBrk="1" hangingPunct="1"/>
            <a:r>
              <a:rPr kumimoji="0" lang="ko-KR" altLang="en-US" sz="4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카드게임</a:t>
            </a:r>
            <a:endParaRPr kumimoji="0" lang="en-US" altLang="ko-KR" sz="4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1200150" y="4984750"/>
            <a:ext cx="686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AI</a:t>
            </a:r>
            <a:r>
              <a:rPr lang="ko-KR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시대 대두</a:t>
            </a:r>
            <a:endParaRPr lang="en-US" altLang="ko-KR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구글 </a:t>
            </a:r>
            <a:r>
              <a:rPr lang="en-US" altLang="ko-KR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Tensorflow</a:t>
            </a:r>
            <a:r>
              <a:rPr lang="en-US" altLang="ko-KR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라이브러리 발표</a:t>
            </a:r>
            <a:endParaRPr lang="en-US" altLang="ko-KR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파이썬</a:t>
            </a:r>
            <a:r>
              <a:rPr lang="ko-KR" altLang="en-US" sz="2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코딩 능력 개발 필요성 인지</a:t>
            </a:r>
            <a:endParaRPr lang="en-US" altLang="ko-KR" sz="2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7613" y="301625"/>
            <a:ext cx="132715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 descr="파이썬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52" y="2570440"/>
            <a:ext cx="1405969" cy="14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tensorflow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73" y="2616286"/>
            <a:ext cx="1419054" cy="14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AI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4" y="2846406"/>
            <a:ext cx="1335395" cy="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순서도</a:t>
            </a:r>
            <a:endParaRPr kumimoji="0" lang="en-US" altLang="ko-KR" sz="3500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081463" y="3462338"/>
            <a:ext cx="4795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16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 카드게임</a:t>
            </a:r>
            <a:endParaRPr kumimoji="0"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301625"/>
            <a:ext cx="7345363" cy="36933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순서도</a:t>
            </a:r>
            <a:endParaRPr lang="en-US" altLang="ko-KR" spc="-1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67613" y="301625"/>
            <a:ext cx="132715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09" name="_x278326880" descr="EMB0000232021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098812" cy="555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301625"/>
            <a:ext cx="7345363" cy="36933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순서도</a:t>
            </a:r>
            <a:endParaRPr lang="en-US" altLang="ko-KR" spc="-1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67613" y="301625"/>
            <a:ext cx="132715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7" name="_x278330080" descr="EMB0000232021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" y="888273"/>
            <a:ext cx="9135779" cy="55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>
          <a:xfrm>
            <a:off x="222250" y="301625"/>
            <a:ext cx="7345363" cy="36933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순서도</a:t>
            </a:r>
            <a:endParaRPr lang="en-US" altLang="ko-KR" spc="-15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411" name="Freeform 13"/>
          <p:cNvSpPr>
            <a:spLocks noEditPoints="1"/>
          </p:cNvSpPr>
          <p:nvPr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67613" y="301625"/>
            <a:ext cx="132715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3" name="_x278330320" descr="EMB0000232021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5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5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4829175" cy="6858000"/>
          </a:xfrm>
          <a:custGeom>
            <a:avLst/>
            <a:gdLst>
              <a:gd name="connsiteX0" fmla="*/ 0 w 4829175"/>
              <a:gd name="connsiteY0" fmla="*/ 0 h 6858000"/>
              <a:gd name="connsiteX1" fmla="*/ 591579 w 4829175"/>
              <a:gd name="connsiteY1" fmla="*/ 0 h 6858000"/>
              <a:gd name="connsiteX2" fmla="*/ 1852835 w 4829175"/>
              <a:gd name="connsiteY2" fmla="*/ 0 h 6858000"/>
              <a:gd name="connsiteX3" fmla="*/ 4829175 w 4829175"/>
              <a:gd name="connsiteY3" fmla="*/ 0 h 6858000"/>
              <a:gd name="connsiteX4" fmla="*/ 3323567 w 4829175"/>
              <a:gd name="connsiteY4" fmla="*/ 2800350 h 6858000"/>
              <a:gd name="connsiteX5" fmla="*/ 3679268 w 4829175"/>
              <a:gd name="connsiteY5" fmla="*/ 2800350 h 6858000"/>
              <a:gd name="connsiteX6" fmla="*/ 1497673 w 4829175"/>
              <a:gd name="connsiteY6" fmla="*/ 6857999 h 6858000"/>
              <a:gd name="connsiteX7" fmla="*/ 1141972 w 4829175"/>
              <a:gd name="connsiteY7" fmla="*/ 6857999 h 6858000"/>
              <a:gd name="connsiteX8" fmla="*/ 1141971 w 4829175"/>
              <a:gd name="connsiteY8" fmla="*/ 6858000 h 6858000"/>
              <a:gd name="connsiteX9" fmla="*/ 0 w 48291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9175" h="6858000">
                <a:moveTo>
                  <a:pt x="0" y="0"/>
                </a:moveTo>
                <a:lnTo>
                  <a:pt x="591579" y="0"/>
                </a:lnTo>
                <a:lnTo>
                  <a:pt x="1852835" y="0"/>
                </a:lnTo>
                <a:lnTo>
                  <a:pt x="4829175" y="0"/>
                </a:lnTo>
                <a:lnTo>
                  <a:pt x="3323567" y="2800350"/>
                </a:lnTo>
                <a:lnTo>
                  <a:pt x="3679268" y="2800350"/>
                </a:lnTo>
                <a:lnTo>
                  <a:pt x="1497673" y="6857999"/>
                </a:lnTo>
                <a:lnTo>
                  <a:pt x="1141972" y="6857999"/>
                </a:lnTo>
                <a:lnTo>
                  <a:pt x="1141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1520" y="2459504"/>
            <a:ext cx="28917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0" spc="-300" dirty="0">
                <a:ln>
                  <a:prstDash val="solid"/>
                </a:ln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081463" y="2936875"/>
            <a:ext cx="47958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게임 </a:t>
            </a:r>
            <a:r>
              <a:rPr kumimoji="0" lang="ko-KR" altLang="en-US" sz="3500" spc="-15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구성</a:t>
            </a:r>
            <a:endParaRPr kumimoji="0" lang="en-US" altLang="ko-KR" sz="3500" spc="-150" dirty="0" smtClean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81463" y="3462338"/>
            <a:ext cx="47958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kumimoji="0" lang="ko-KR" altLang="en-US" sz="16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이용한 카드게임</a:t>
            </a:r>
            <a:endParaRPr kumimoji="0"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260648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1F1F1F"/>
              </a:gs>
              <a:gs pos="50000">
                <a:srgbClr val="202020"/>
              </a:gs>
              <a:gs pos="88000">
                <a:srgbClr val="1C1C1C"/>
              </a:gs>
              <a:gs pos="100000">
                <a:srgbClr val="1A1A1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2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808080"/>
      </a:accent2>
      <a:accent3>
        <a:srgbClr val="B2B2B2"/>
      </a:accent3>
      <a:accent4>
        <a:srgbClr val="DDDDDD"/>
      </a:accent4>
      <a:accent5>
        <a:srgbClr val="FFFFFF"/>
      </a:accent5>
      <a:accent6>
        <a:srgbClr val="DDDDD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87</Words>
  <Application>Microsoft Office PowerPoint</Application>
  <PresentationFormat>화면 슬라이드 쇼(4:3)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나눔바른고딕</vt:lpstr>
      <vt:lpstr>맑은 고딕</vt:lpstr>
      <vt:lpstr>Arial</vt:lpstr>
      <vt:lpstr>Arial Black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개발 동기</vt:lpstr>
      <vt:lpstr>PowerPoint 프레젠테이션</vt:lpstr>
      <vt:lpstr>순서도</vt:lpstr>
      <vt:lpstr>순서도</vt:lpstr>
      <vt:lpstr>순서도</vt:lpstr>
      <vt:lpstr>PowerPoint 프레젠테이션</vt:lpstr>
      <vt:lpstr>게임 구성</vt:lpstr>
      <vt:lpstr>게임 구성</vt:lpstr>
      <vt:lpstr>게임 구성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BS_Laptop</cp:lastModifiedBy>
  <cp:revision>398</cp:revision>
  <dcterms:created xsi:type="dcterms:W3CDTF">2011-06-13T04:09:39Z</dcterms:created>
  <dcterms:modified xsi:type="dcterms:W3CDTF">2016-12-13T05:01:15Z</dcterms:modified>
</cp:coreProperties>
</file>