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2B31E-7211-50A4-8B14-D900FBF10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074A6F-7276-EAA3-1AFE-835AC3E1D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3A4A3F-B6E6-5011-BBED-C4D96AE1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3455-34CE-43AE-9A16-5C2EC476E19C}" type="datetimeFigureOut">
              <a:rPr lang="es-AR" smtClean="0"/>
              <a:t>18/3/2024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541163-8D33-5137-302B-5FC22B30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6BA023-A959-4FB2-ED5D-F0D45CE0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18B0-DC45-4619-972D-1BF4F32278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720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76560-502C-A733-08D9-C69D0623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A272C9-3210-2CE3-DB39-FE320F817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5494C4-4D23-1429-2248-4C74A2FC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3455-34CE-43AE-9A16-5C2EC476E19C}" type="datetimeFigureOut">
              <a:rPr lang="es-AR" smtClean="0"/>
              <a:t>18/3/2024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FC5D69-5DF2-79F0-92C2-64AC848C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D019B8-3536-E2E3-D3B6-7692F417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18B0-DC45-4619-972D-1BF4F32278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686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2709F8-6A1A-FF87-A762-4BB590D07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75DD2A-228C-1512-F7D6-26041EC9E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ACECCD-DDDF-2D96-9ED4-3B8E6C6D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3455-34CE-43AE-9A16-5C2EC476E19C}" type="datetimeFigureOut">
              <a:rPr lang="es-AR" smtClean="0"/>
              <a:t>18/3/2024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BCFDC4-742E-450E-3913-426EB82E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63DDA2-F175-36DF-6100-EE6F03D4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18B0-DC45-4619-972D-1BF4F32278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696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41D25-8309-6439-00C6-751D39C7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20AB88-0418-962B-E8A6-BE73E1338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216023-9BDB-48D0-6C1A-568B4D3CB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3455-34CE-43AE-9A16-5C2EC476E19C}" type="datetimeFigureOut">
              <a:rPr lang="es-AR" smtClean="0"/>
              <a:t>18/3/2024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ECFC38-D2F9-F190-4718-EE0C1A04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D055B2-B04E-4521-7FA1-B0D7F6FA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18B0-DC45-4619-972D-1BF4F32278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989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19557-579B-A8B5-8D99-7FC808213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6A2B76-D611-23B2-15A6-031C79897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34D3AF-52BB-85FC-4F8E-67BD70E9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3455-34CE-43AE-9A16-5C2EC476E19C}" type="datetimeFigureOut">
              <a:rPr lang="es-AR" smtClean="0"/>
              <a:t>18/3/2024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BBD258-FAF3-4155-35BD-27E36EA0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BF8A21-BADD-E868-7A45-5FB6DDFC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18B0-DC45-4619-972D-1BF4F32278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260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CB71F-E690-C75F-75D9-DAE8F476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90F27E-75E6-EDC4-5381-FE017ECAB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B6595E-8B6A-567B-7704-52D745BCF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7AB44F-1537-01F2-235F-7905E3D3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3455-34CE-43AE-9A16-5C2EC476E19C}" type="datetimeFigureOut">
              <a:rPr lang="es-AR" smtClean="0"/>
              <a:t>18/3/2024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CDA55A-34F9-A967-A013-902CDA7F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B47AA0-0A7E-8D8D-D77B-5776F20D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18B0-DC45-4619-972D-1BF4F32278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3290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2EF1B-46A1-67AE-CBF2-BB6AB199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D522DA-3C7F-9F9F-26F5-C14A17FEB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04E64D-9E3C-BA96-06A2-555B51C34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0DC602A-B94E-F4A0-800E-BF5768632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713ADA8-6318-9519-3E6B-3BEAE6886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0BFE267-8D54-441F-C2F0-9C793159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3455-34CE-43AE-9A16-5C2EC476E19C}" type="datetimeFigureOut">
              <a:rPr lang="es-AR" smtClean="0"/>
              <a:t>18/3/2024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9DF96F-907F-F3AB-F418-5D4CB262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611FEB-D402-5263-6BEC-4FF4E775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18B0-DC45-4619-972D-1BF4F32278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870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BF357-A55C-62BD-1E3D-D760878E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F1A287-181F-6DE4-AA02-CBAF734B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3455-34CE-43AE-9A16-5C2EC476E19C}" type="datetimeFigureOut">
              <a:rPr lang="es-AR" smtClean="0"/>
              <a:t>18/3/2024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CC4916-2799-CF57-6346-44C5B30A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4086492-7602-E3F7-9A27-C383591D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18B0-DC45-4619-972D-1BF4F32278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866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26C612-C676-0DC9-E9F5-5CF25397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3455-34CE-43AE-9A16-5C2EC476E19C}" type="datetimeFigureOut">
              <a:rPr lang="es-AR" smtClean="0"/>
              <a:t>18/3/2024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6F43B4-9D06-B19E-7D75-CB86AF79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FEB3A4-CFE4-7F2A-B4C4-4E1827D1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18B0-DC45-4619-972D-1BF4F32278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295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1019C-9C43-79A1-D1FB-D8D1B248E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BFD40E-5A4C-052B-5FB3-E33C404CB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FF9D9C-4E95-9A5E-BA1F-B7062E358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AB914A-8D77-E340-EABC-B51A4BD9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3455-34CE-43AE-9A16-5C2EC476E19C}" type="datetimeFigureOut">
              <a:rPr lang="es-AR" smtClean="0"/>
              <a:t>18/3/2024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0006E3-8354-3547-CB35-7AE9CBD1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9CB93B-E1B5-E7E5-6D1E-F8C940BD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18B0-DC45-4619-972D-1BF4F32278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827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48201-EB0A-A952-6135-A610B934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AB91CDB-E115-ABA6-D5B4-F8E62572F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E71A06-4961-AC84-21C9-228328E53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C8BC2C-A12D-A03A-C922-7CE13B45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3455-34CE-43AE-9A16-5C2EC476E19C}" type="datetimeFigureOut">
              <a:rPr lang="es-AR" smtClean="0"/>
              <a:t>18/3/2024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14EE1D-4175-5DE5-962D-5C2B7C61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06B2D2-9DCB-40E7-E9B9-384FAB41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18B0-DC45-4619-972D-1BF4F32278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245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39D1CD1-36C6-EF22-1BD8-01EF5CE71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B78A73-19A4-F021-2CAB-5D486D417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1E37FA-29AF-00F8-F69F-BF82F97D7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243455-34CE-43AE-9A16-5C2EC476E19C}" type="datetimeFigureOut">
              <a:rPr lang="es-AR" smtClean="0"/>
              <a:t>18/3/2024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E51892-4B15-17CA-ABAA-469AAF735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36DA1C-3A94-1DD2-A03E-BCEE159ED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AE18B0-DC45-4619-972D-1BF4F32278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55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0+] 2022 FIFA World Cup Wallpapers">
            <a:extLst>
              <a:ext uri="{FF2B5EF4-FFF2-40B4-BE49-F238E27FC236}">
                <a16:creationId xmlns:a16="http://schemas.microsoft.com/office/drawing/2014/main" id="{0AF3D420-E0D0-4DEF-F9EA-817605F3E8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26" b="-15304"/>
          <a:stretch/>
        </p:blipFill>
        <p:spPr bwMode="auto">
          <a:xfrm>
            <a:off x="0" y="0"/>
            <a:ext cx="12192000" cy="684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E6EDA30-2104-557F-6582-3D0A7D6194EB}"/>
              </a:ext>
            </a:extLst>
          </p:cNvPr>
          <p:cNvSpPr/>
          <p:nvPr/>
        </p:nvSpPr>
        <p:spPr>
          <a:xfrm>
            <a:off x="-261256" y="3881535"/>
            <a:ext cx="12792268" cy="330303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7000"/>
                </a:schemeClr>
              </a:gs>
              <a:gs pos="47000">
                <a:schemeClr val="bg1"/>
              </a:gs>
            </a:gsLst>
            <a:lin ang="5400000" scaled="1"/>
          </a:gra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D77CFB6-DFB2-7D17-4A92-FBA1EACC2726}"/>
              </a:ext>
            </a:extLst>
          </p:cNvPr>
          <p:cNvSpPr txBox="1"/>
          <p:nvPr/>
        </p:nvSpPr>
        <p:spPr>
          <a:xfrm>
            <a:off x="0" y="4665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400" b="0" i="0" dirty="0">
                <a:solidFill>
                  <a:schemeClr val="bg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CORRELATION IS CAUSATION</a:t>
            </a:r>
            <a:endParaRPr lang="es-AR" sz="5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4029B7-5ACC-90D8-4A33-7BAD69178815}"/>
              </a:ext>
            </a:extLst>
          </p:cNvPr>
          <p:cNvSpPr txBox="1"/>
          <p:nvPr/>
        </p:nvSpPr>
        <p:spPr>
          <a:xfrm>
            <a:off x="-261258" y="5400793"/>
            <a:ext cx="127145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u="sng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Global Football Diversity</a:t>
            </a:r>
            <a:r>
              <a:rPr lang="en-US" sz="32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n-US" sz="3200" b="0" i="1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Exploring the Impact of Multinational Players in World Cups</a:t>
            </a:r>
            <a:endParaRPr lang="es-AR" sz="3200" i="1" dirty="0"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1FB3B62-D0EB-CA36-258B-DC0FD80CDD0A}"/>
              </a:ext>
            </a:extLst>
          </p:cNvPr>
          <p:cNvSpPr txBox="1"/>
          <p:nvPr/>
        </p:nvSpPr>
        <p:spPr>
          <a:xfrm>
            <a:off x="-2" y="6478011"/>
            <a:ext cx="1219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Antonio Pio </a:t>
            </a:r>
            <a:r>
              <a:rPr lang="en-US" sz="1400" i="1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Lup</a:t>
            </a:r>
            <a:r>
              <a:rPr lang="en-US" sz="1400" i="1" dirty="0" err="1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400" i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|   Hossein Yousefian   |   Fatemeh Amirian   |   </a:t>
            </a:r>
            <a:r>
              <a:rPr lang="en-US" sz="1400" i="1" dirty="0" err="1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Mohammadhadi</a:t>
            </a:r>
            <a:r>
              <a:rPr lang="en-US" sz="1400" i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err="1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Shahhosseini</a:t>
            </a:r>
            <a:r>
              <a:rPr lang="es-AR" sz="1400" i="1" dirty="0">
                <a:solidFill>
                  <a:srgbClr val="0D0D0D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  |   </a:t>
            </a:r>
            <a:r>
              <a:rPr lang="en-US" sz="1400" i="1" dirty="0" err="1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Pooya</a:t>
            </a:r>
            <a:r>
              <a:rPr lang="en-US" sz="1400" i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Sabbagh </a:t>
            </a:r>
            <a:r>
              <a:rPr lang="en-US" sz="1400" i="1" dirty="0" err="1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Savoojbulagh</a:t>
            </a:r>
            <a:r>
              <a:rPr lang="en-US" sz="1400" i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|   Franco Bonifacini</a:t>
            </a:r>
          </a:p>
        </p:txBody>
      </p:sp>
    </p:spTree>
    <p:extLst>
      <p:ext uri="{BB962C8B-B14F-4D97-AF65-F5344CB8AC3E}">
        <p14:creationId xmlns:p14="http://schemas.microsoft.com/office/powerpoint/2010/main" val="9492510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35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Segoe UI Black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Franco Bonifacini</dc:creator>
  <cp:lastModifiedBy>Franco Bonifacini</cp:lastModifiedBy>
  <cp:revision>1</cp:revision>
  <dcterms:created xsi:type="dcterms:W3CDTF">2024-03-18T15:43:52Z</dcterms:created>
  <dcterms:modified xsi:type="dcterms:W3CDTF">2024-03-18T16:08:03Z</dcterms:modified>
</cp:coreProperties>
</file>