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003838" cy="5403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2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12" y="-1448"/>
      </p:cViewPr>
      <p:guideLst>
        <p:guide orient="horz" pos="1702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1678697"/>
            <a:ext cx="15303262" cy="11583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6" y="3062182"/>
            <a:ext cx="12602687" cy="13809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03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4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02355" y="170121"/>
            <a:ext cx="7973574" cy="3633839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2254" y="170121"/>
            <a:ext cx="23630037" cy="3633839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4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0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3472474"/>
            <a:ext cx="15303262" cy="10732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2290382"/>
            <a:ext cx="15303262" cy="11820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38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2254" y="993208"/>
            <a:ext cx="15800242" cy="28107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72560" y="993208"/>
            <a:ext cx="15803369" cy="28107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7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2" y="216404"/>
            <a:ext cx="16203454" cy="900642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1209612"/>
            <a:ext cx="7954822" cy="504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1713721"/>
            <a:ext cx="7954822" cy="3113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1" y="1209612"/>
            <a:ext cx="7957946" cy="504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1" y="1713721"/>
            <a:ext cx="7957946" cy="31134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5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3" y="215153"/>
            <a:ext cx="5923139" cy="91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215154"/>
            <a:ext cx="10064646" cy="4612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3" y="1130806"/>
            <a:ext cx="5923139" cy="369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84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3782695"/>
            <a:ext cx="10802303" cy="4465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482844"/>
            <a:ext cx="10802303" cy="3242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4229264"/>
            <a:ext cx="10802303" cy="634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2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216404"/>
            <a:ext cx="16203454" cy="900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1260899"/>
            <a:ext cx="16203454" cy="35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5008569"/>
            <a:ext cx="4200896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DD3B-8218-7C4F-8173-B6306C778DCD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2" y="5008569"/>
            <a:ext cx="5701215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5008569"/>
            <a:ext cx="4200896" cy="287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6102-A0CB-AB43-9614-08098547DD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447851" y="2745200"/>
            <a:ext cx="812800" cy="2651442"/>
            <a:chOff x="9782063" y="2752408"/>
            <a:chExt cx="812800" cy="2651442"/>
          </a:xfrm>
        </p:grpSpPr>
        <p:sp>
          <p:nvSpPr>
            <p:cNvPr id="5" name="Rounded Rectangle 4"/>
            <p:cNvSpPr/>
            <p:nvPr/>
          </p:nvSpPr>
          <p:spPr>
            <a:xfrm>
              <a:off x="10112451" y="4201515"/>
              <a:ext cx="133292" cy="12023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2063" y="2752408"/>
              <a:ext cx="812800" cy="13335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9891331" y="4079520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676408" y="762457"/>
            <a:ext cx="1130300" cy="4713211"/>
            <a:chOff x="9010620" y="769665"/>
            <a:chExt cx="1130300" cy="471321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0620" y="769665"/>
              <a:ext cx="1130300" cy="133350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9453635" y="2186188"/>
              <a:ext cx="133292" cy="32966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232515" y="2075383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64684" y="2620568"/>
            <a:ext cx="1130300" cy="2855100"/>
            <a:chOff x="8198896" y="2627776"/>
            <a:chExt cx="1130300" cy="28551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896" y="2627776"/>
              <a:ext cx="1130300" cy="1333500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8557140" y="4083271"/>
              <a:ext cx="133292" cy="139960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36020" y="3961276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748754" y="3328027"/>
            <a:ext cx="1130300" cy="2192399"/>
            <a:chOff x="6192550" y="3419158"/>
            <a:chExt cx="1130300" cy="21923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2550" y="3419158"/>
              <a:ext cx="1130300" cy="1333500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6691084" y="4827377"/>
              <a:ext cx="133292" cy="7841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69964" y="4705381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34384" y="1090162"/>
            <a:ext cx="1130300" cy="4430264"/>
            <a:chOff x="7068596" y="1097370"/>
            <a:chExt cx="1130300" cy="443026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8596" y="1097370"/>
              <a:ext cx="1130300" cy="1333500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7515995" y="2552865"/>
              <a:ext cx="133292" cy="297476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294875" y="2430870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05528" y="536221"/>
            <a:ext cx="1130300" cy="5002372"/>
            <a:chOff x="5391150" y="525261"/>
            <a:chExt cx="1130300" cy="500237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1150" y="525261"/>
              <a:ext cx="1130300" cy="1333500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5847571" y="1956344"/>
              <a:ext cx="133292" cy="357128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26451" y="1845540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42895" y="2590005"/>
            <a:ext cx="1130300" cy="2930420"/>
            <a:chOff x="2128647" y="2597213"/>
            <a:chExt cx="1130300" cy="293042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28647" y="2597213"/>
              <a:ext cx="1130300" cy="1333500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2568970" y="4063145"/>
              <a:ext cx="133292" cy="14644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347850" y="3941150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010529" y="2197147"/>
            <a:ext cx="1130300" cy="3341446"/>
            <a:chOff x="4375728" y="2186188"/>
            <a:chExt cx="1130300" cy="334144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75728" y="2186188"/>
              <a:ext cx="1130300" cy="1333500"/>
            </a:xfrm>
            <a:prstGeom prst="rect">
              <a:avLst/>
            </a:prstGeom>
          </p:spPr>
        </p:pic>
        <p:sp>
          <p:nvSpPr>
            <p:cNvPr id="34" name="Rounded Rectangle 33"/>
            <p:cNvSpPr/>
            <p:nvPr/>
          </p:nvSpPr>
          <p:spPr>
            <a:xfrm>
              <a:off x="4851137" y="3641683"/>
              <a:ext cx="133292" cy="188595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630017" y="3519688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790526" y="1097323"/>
            <a:ext cx="4859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Monitore os funcionários de seu município ou estado e compare o quanto de gasto público está sendo destinado 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eles.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4858" y="314230"/>
            <a:ext cx="4788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QUEM GANHA MAIS?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44928" y="3327269"/>
            <a:ext cx="1130300" cy="2211324"/>
            <a:chOff x="3363639" y="3371881"/>
            <a:chExt cx="1130300" cy="221132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63639" y="3371881"/>
              <a:ext cx="1130300" cy="1333500"/>
            </a:xfrm>
            <a:prstGeom prst="rect">
              <a:avLst/>
            </a:prstGeom>
          </p:spPr>
        </p:pic>
        <p:sp>
          <p:nvSpPr>
            <p:cNvPr id="40" name="Rounded Rectangle 39"/>
            <p:cNvSpPr/>
            <p:nvPr/>
          </p:nvSpPr>
          <p:spPr>
            <a:xfrm>
              <a:off x="3765410" y="4799025"/>
              <a:ext cx="133292" cy="7841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544290" y="4677029"/>
              <a:ext cx="587442" cy="1892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0526" y="3923505"/>
            <a:ext cx="1135039" cy="113503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741678" y="4981946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877" y="984073"/>
            <a:ext cx="883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Você acha que há muitas pessoas que moram em zonas longínquas de seus trabalhos? Até quanto isso é verdade, viável e produtivo? Tire suas conclusões!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1219" y="247404"/>
            <a:ext cx="930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MORO EM JAMPA MAS TRABALHO EM CJZ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12" y="1913516"/>
            <a:ext cx="10795000" cy="341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207" y="476160"/>
            <a:ext cx="1135039" cy="1135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3408792" y="893581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056" y="547145"/>
            <a:ext cx="5208951" cy="4521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4664" y="1603809"/>
            <a:ext cx="4859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Saiba regiões, estados, municípios e 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funcionários </a:t>
            </a:r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 o maior número de cargos acumulados...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8276" y="154118"/>
            <a:ext cx="5507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QUEM ACUMULA </a:t>
            </a:r>
            <a:b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MAIS CARGOS?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44" y="3763393"/>
            <a:ext cx="1135039" cy="1135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5096" y="4821834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5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5884" y="1205540"/>
            <a:ext cx="883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Analise as cidades e estados que possuem as maiores discrepâncias nos valores dos funcionários, aprofunde seu conhecimento e entenda o porquê.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3226" y="321438"/>
            <a:ext cx="8455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ACHE AS MAIORES DISCREPÂNCIAS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603"/>
          <a:stretch/>
        </p:blipFill>
        <p:spPr>
          <a:xfrm>
            <a:off x="6024026" y="2575198"/>
            <a:ext cx="8128000" cy="2180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94" y="3930713"/>
            <a:ext cx="1135039" cy="1135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0046" y="4989154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0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9954" y="1268432"/>
            <a:ext cx="8833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Analise as cidades e estados que possuem as maiores discrepâncias nos valores dos funcionários, aprofunde seu conhecimento e entenda o porquê.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2432"/>
            <a:ext cx="180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ANALISE O PAGAMENTO POR GÊNEROS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228" b="35479"/>
          <a:stretch/>
        </p:blipFill>
        <p:spPr>
          <a:xfrm>
            <a:off x="5614233" y="2730432"/>
            <a:ext cx="7129944" cy="2012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94" y="3664100"/>
            <a:ext cx="1135039" cy="1135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4418957" y="2828765"/>
            <a:ext cx="133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FOLHA LIMPA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146</Words>
  <Application>Microsoft Macintosh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Eudis Anjos</dc:creator>
  <cp:lastModifiedBy>Eudis Anjos</cp:lastModifiedBy>
  <cp:revision>4</cp:revision>
  <dcterms:created xsi:type="dcterms:W3CDTF">2017-06-11T13:10:15Z</dcterms:created>
  <dcterms:modified xsi:type="dcterms:W3CDTF">2017-06-11T14:46:36Z</dcterms:modified>
</cp:coreProperties>
</file>