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21607463" cy="14401800"/>
  <p:notesSz cx="6858000" cy="9144000"/>
  <p:defaultTextStyle>
    <a:defPPr>
      <a:defRPr lang="en-US"/>
    </a:defPPr>
    <a:lvl1pPr marL="0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91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583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374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5166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957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749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1540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30332" algn="l" defTabSz="102879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25152"/>
    <a:srgbClr val="0A4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904" y="-136"/>
      </p:cViewPr>
      <p:guideLst>
        <p:guide orient="horz" pos="4536"/>
        <p:guide pos="6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560" y="4473893"/>
            <a:ext cx="18366344" cy="308705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120" y="8161020"/>
            <a:ext cx="15125224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5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3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69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017787" y="1210153"/>
            <a:ext cx="11486467" cy="2580655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4633" y="1210153"/>
            <a:ext cx="34103028" cy="2580655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0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6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40" y="9254491"/>
            <a:ext cx="18366344" cy="286035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40" y="6104098"/>
            <a:ext cx="18366344" cy="315039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9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58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37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51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9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74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15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303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3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4634" y="7057550"/>
            <a:ext cx="22792872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07631" y="7057550"/>
            <a:ext cx="22796623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36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3" y="576740"/>
            <a:ext cx="19446717" cy="24003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3" y="3223737"/>
            <a:ext cx="9547049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91" indent="0">
              <a:buNone/>
              <a:defRPr sz="4500" b="1"/>
            </a:lvl2pPr>
            <a:lvl3pPr marL="2057583" indent="0">
              <a:buNone/>
              <a:defRPr sz="4100" b="1"/>
            </a:lvl3pPr>
            <a:lvl4pPr marL="3086374" indent="0">
              <a:buNone/>
              <a:defRPr sz="3600" b="1"/>
            </a:lvl4pPr>
            <a:lvl5pPr marL="4115166" indent="0">
              <a:buNone/>
              <a:defRPr sz="3600" b="1"/>
            </a:lvl5pPr>
            <a:lvl6pPr marL="5143957" indent="0">
              <a:buNone/>
              <a:defRPr sz="3600" b="1"/>
            </a:lvl6pPr>
            <a:lvl7pPr marL="6172749" indent="0">
              <a:buNone/>
              <a:defRPr sz="3600" b="1"/>
            </a:lvl7pPr>
            <a:lvl8pPr marL="7201540" indent="0">
              <a:buNone/>
              <a:defRPr sz="3600" b="1"/>
            </a:lvl8pPr>
            <a:lvl9pPr marL="8230332" indent="0">
              <a:buNone/>
              <a:defRPr sz="3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73" y="4567237"/>
            <a:ext cx="9547049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6292" y="3223737"/>
            <a:ext cx="9550799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91" indent="0">
              <a:buNone/>
              <a:defRPr sz="4500" b="1"/>
            </a:lvl2pPr>
            <a:lvl3pPr marL="2057583" indent="0">
              <a:buNone/>
              <a:defRPr sz="4100" b="1"/>
            </a:lvl3pPr>
            <a:lvl4pPr marL="3086374" indent="0">
              <a:buNone/>
              <a:defRPr sz="3600" b="1"/>
            </a:lvl4pPr>
            <a:lvl5pPr marL="4115166" indent="0">
              <a:buNone/>
              <a:defRPr sz="3600" b="1"/>
            </a:lvl5pPr>
            <a:lvl6pPr marL="5143957" indent="0">
              <a:buNone/>
              <a:defRPr sz="3600" b="1"/>
            </a:lvl6pPr>
            <a:lvl7pPr marL="6172749" indent="0">
              <a:buNone/>
              <a:defRPr sz="3600" b="1"/>
            </a:lvl7pPr>
            <a:lvl8pPr marL="7201540" indent="0">
              <a:buNone/>
              <a:defRPr sz="3600" b="1"/>
            </a:lvl8pPr>
            <a:lvl9pPr marL="8230332" indent="0">
              <a:buNone/>
              <a:defRPr sz="3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6292" y="4567237"/>
            <a:ext cx="9550799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02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0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573405"/>
            <a:ext cx="7108706" cy="244030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918" y="573406"/>
            <a:ext cx="12079172" cy="1229153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375" y="3013711"/>
            <a:ext cx="7108706" cy="9851232"/>
          </a:xfrm>
        </p:spPr>
        <p:txBody>
          <a:bodyPr/>
          <a:lstStyle>
            <a:lvl1pPr marL="0" indent="0">
              <a:buNone/>
              <a:defRPr sz="3200"/>
            </a:lvl1pPr>
            <a:lvl2pPr marL="1028791" indent="0">
              <a:buNone/>
              <a:defRPr sz="2700"/>
            </a:lvl2pPr>
            <a:lvl3pPr marL="2057583" indent="0">
              <a:buNone/>
              <a:defRPr sz="2300"/>
            </a:lvl3pPr>
            <a:lvl4pPr marL="3086374" indent="0">
              <a:buNone/>
              <a:defRPr sz="2000"/>
            </a:lvl4pPr>
            <a:lvl5pPr marL="4115166" indent="0">
              <a:buNone/>
              <a:defRPr sz="2000"/>
            </a:lvl5pPr>
            <a:lvl6pPr marL="5143957" indent="0">
              <a:buNone/>
              <a:defRPr sz="2000"/>
            </a:lvl6pPr>
            <a:lvl7pPr marL="6172749" indent="0">
              <a:buNone/>
              <a:defRPr sz="2000"/>
            </a:lvl7pPr>
            <a:lvl8pPr marL="7201540" indent="0">
              <a:buNone/>
              <a:defRPr sz="2000"/>
            </a:lvl8pPr>
            <a:lvl9pPr marL="8230332" indent="0">
              <a:buNone/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3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4" y="10081260"/>
            <a:ext cx="12964478" cy="11901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5214" y="1286828"/>
            <a:ext cx="12964478" cy="8641080"/>
          </a:xfrm>
        </p:spPr>
        <p:txBody>
          <a:bodyPr/>
          <a:lstStyle>
            <a:lvl1pPr marL="0" indent="0">
              <a:buNone/>
              <a:defRPr sz="7200"/>
            </a:lvl1pPr>
            <a:lvl2pPr marL="1028791" indent="0">
              <a:buNone/>
              <a:defRPr sz="6300"/>
            </a:lvl2pPr>
            <a:lvl3pPr marL="2057583" indent="0">
              <a:buNone/>
              <a:defRPr sz="5400"/>
            </a:lvl3pPr>
            <a:lvl4pPr marL="3086374" indent="0">
              <a:buNone/>
              <a:defRPr sz="4500"/>
            </a:lvl4pPr>
            <a:lvl5pPr marL="4115166" indent="0">
              <a:buNone/>
              <a:defRPr sz="4500"/>
            </a:lvl5pPr>
            <a:lvl6pPr marL="5143957" indent="0">
              <a:buNone/>
              <a:defRPr sz="4500"/>
            </a:lvl6pPr>
            <a:lvl7pPr marL="6172749" indent="0">
              <a:buNone/>
              <a:defRPr sz="4500"/>
            </a:lvl7pPr>
            <a:lvl8pPr marL="7201540" indent="0">
              <a:buNone/>
              <a:defRPr sz="4500"/>
            </a:lvl8pPr>
            <a:lvl9pPr marL="8230332" indent="0">
              <a:buNone/>
              <a:defRPr sz="45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214" y="11271410"/>
            <a:ext cx="12964478" cy="1690210"/>
          </a:xfrm>
        </p:spPr>
        <p:txBody>
          <a:bodyPr/>
          <a:lstStyle>
            <a:lvl1pPr marL="0" indent="0">
              <a:buNone/>
              <a:defRPr sz="3200"/>
            </a:lvl1pPr>
            <a:lvl2pPr marL="1028791" indent="0">
              <a:buNone/>
              <a:defRPr sz="2700"/>
            </a:lvl2pPr>
            <a:lvl3pPr marL="2057583" indent="0">
              <a:buNone/>
              <a:defRPr sz="2300"/>
            </a:lvl3pPr>
            <a:lvl4pPr marL="3086374" indent="0">
              <a:buNone/>
              <a:defRPr sz="2000"/>
            </a:lvl4pPr>
            <a:lvl5pPr marL="4115166" indent="0">
              <a:buNone/>
              <a:defRPr sz="2000"/>
            </a:lvl5pPr>
            <a:lvl6pPr marL="5143957" indent="0">
              <a:buNone/>
              <a:defRPr sz="2000"/>
            </a:lvl6pPr>
            <a:lvl7pPr marL="6172749" indent="0">
              <a:buNone/>
              <a:defRPr sz="2000"/>
            </a:lvl7pPr>
            <a:lvl8pPr marL="7201540" indent="0">
              <a:buNone/>
              <a:defRPr sz="2000"/>
            </a:lvl8pPr>
            <a:lvl9pPr marL="8230332" indent="0">
              <a:buNone/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6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73" y="576740"/>
            <a:ext cx="19446717" cy="2400300"/>
          </a:xfrm>
          <a:prstGeom prst="rect">
            <a:avLst/>
          </a:prstGeom>
        </p:spPr>
        <p:txBody>
          <a:bodyPr vert="horz" lIns="205758" tIns="102879" rIns="205758" bIns="102879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3" y="3360421"/>
            <a:ext cx="19446717" cy="9504522"/>
          </a:xfrm>
          <a:prstGeom prst="rect">
            <a:avLst/>
          </a:prstGeom>
        </p:spPr>
        <p:txBody>
          <a:bodyPr vert="horz" lIns="205758" tIns="102879" rIns="205758" bIns="102879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73" y="13348336"/>
            <a:ext cx="5041741" cy="766763"/>
          </a:xfrm>
          <a:prstGeom prst="rect">
            <a:avLst/>
          </a:prstGeom>
        </p:spPr>
        <p:txBody>
          <a:bodyPr vert="horz" lIns="205758" tIns="102879" rIns="205758" bIns="10287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C287-12BF-554F-9BB5-6B22519EC7A8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2550" y="13348336"/>
            <a:ext cx="6842363" cy="766763"/>
          </a:xfrm>
          <a:prstGeom prst="rect">
            <a:avLst/>
          </a:prstGeom>
        </p:spPr>
        <p:txBody>
          <a:bodyPr vert="horz" lIns="205758" tIns="102879" rIns="205758" bIns="10287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5349" y="13348336"/>
            <a:ext cx="5041741" cy="766763"/>
          </a:xfrm>
          <a:prstGeom prst="rect">
            <a:avLst/>
          </a:prstGeom>
        </p:spPr>
        <p:txBody>
          <a:bodyPr vert="horz" lIns="205758" tIns="102879" rIns="205758" bIns="10287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1B32-716E-5441-90FD-6574901FEF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1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91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94" indent="-771594" algn="l" defTabSz="1028791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786" indent="-642995" algn="l" defTabSz="1028791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979" indent="-514396" algn="l" defTabSz="1028791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770" indent="-514396" algn="l" defTabSz="1028791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561" indent="-514396" algn="l" defTabSz="1028791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8353" indent="-514396" algn="l" defTabSz="102879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7144" indent="-514396" algn="l" defTabSz="102879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936" indent="-514396" algn="l" defTabSz="102879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727" indent="-514396" algn="l" defTabSz="102879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91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583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374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66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957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749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1540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30332" algn="l" defTabSz="102879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9805" y="2255355"/>
            <a:ext cx="7429152" cy="4604295"/>
            <a:chOff x="4753380" y="2227255"/>
            <a:chExt cx="7429152" cy="4604295"/>
          </a:xfrm>
          <a:solidFill>
            <a:srgbClr val="235663"/>
          </a:solidFill>
        </p:grpSpPr>
        <p:sp>
          <p:nvSpPr>
            <p:cNvPr id="5" name="Rounded Rectangle 4"/>
            <p:cNvSpPr/>
            <p:nvPr/>
          </p:nvSpPr>
          <p:spPr>
            <a:xfrm rot="20416096">
              <a:off x="4753380" y="5410369"/>
              <a:ext cx="3853054" cy="14211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8506904" y="4063020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Block Arc 6"/>
            <p:cNvSpPr/>
            <p:nvPr/>
          </p:nvSpPr>
          <p:spPr>
            <a:xfrm rot="19831056">
              <a:off x="6292148" y="2227255"/>
              <a:ext cx="5890384" cy="4585513"/>
            </a:xfrm>
            <a:prstGeom prst="blockArc">
              <a:avLst>
                <a:gd name="adj1" fmla="val 10800000"/>
                <a:gd name="adj2" fmla="val 15623749"/>
                <a:gd name="adj3" fmla="val 249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rot="19828724">
              <a:off x="7431183" y="2601214"/>
              <a:ext cx="1440000" cy="11370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240692" y="3771649"/>
            <a:ext cx="67677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0" b="1" dirty="0" smtClean="0">
                <a:solidFill>
                  <a:srgbClr val="000000"/>
                </a:solidFill>
                <a:latin typeface="Arial"/>
                <a:cs typeface="Arial"/>
              </a:rPr>
              <a:t>Nadando </a:t>
            </a:r>
          </a:p>
          <a:p>
            <a:pPr algn="ctr"/>
            <a:r>
              <a:rPr lang="pt-BR" sz="12000" b="1" dirty="0" smtClean="0">
                <a:solidFill>
                  <a:srgbClr val="000000"/>
                </a:solidFill>
                <a:latin typeface="Arial"/>
                <a:cs typeface="Arial"/>
              </a:rPr>
              <a:t>em </a:t>
            </a:r>
          </a:p>
          <a:p>
            <a:pPr algn="ctr"/>
            <a:r>
              <a:rPr lang="pt-BR" sz="12000" b="1" dirty="0" smtClean="0">
                <a:solidFill>
                  <a:srgbClr val="000000"/>
                </a:solidFill>
                <a:latin typeface="Arial"/>
                <a:cs typeface="Arial"/>
              </a:rPr>
              <a:t>Dinheiro</a:t>
            </a:r>
            <a:endParaRPr lang="pt-BR" sz="1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81832" y="6042737"/>
            <a:ext cx="7726785" cy="4094178"/>
            <a:chOff x="3275407" y="6014637"/>
            <a:chExt cx="7726785" cy="4094178"/>
          </a:xfrm>
        </p:grpSpPr>
        <p:sp>
          <p:nvSpPr>
            <p:cNvPr id="11" name="Wave 10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Wave 11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no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517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53380" y="2227255"/>
            <a:ext cx="7429152" cy="4604295"/>
            <a:chOff x="4753380" y="2227255"/>
            <a:chExt cx="7429152" cy="4604295"/>
          </a:xfrm>
          <a:solidFill>
            <a:srgbClr val="17375E"/>
          </a:solidFill>
        </p:grpSpPr>
        <p:sp>
          <p:nvSpPr>
            <p:cNvPr id="5" name="Rounded Rectangle 4"/>
            <p:cNvSpPr/>
            <p:nvPr/>
          </p:nvSpPr>
          <p:spPr>
            <a:xfrm rot="20416096">
              <a:off x="4753380" y="5410369"/>
              <a:ext cx="3853054" cy="14211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8506904" y="4063020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Block Arc 6"/>
            <p:cNvSpPr/>
            <p:nvPr/>
          </p:nvSpPr>
          <p:spPr>
            <a:xfrm rot="19831056">
              <a:off x="6292148" y="2227255"/>
              <a:ext cx="5890384" cy="4585513"/>
            </a:xfrm>
            <a:prstGeom prst="blockArc">
              <a:avLst>
                <a:gd name="adj1" fmla="val 10800000"/>
                <a:gd name="adj2" fmla="val 15623749"/>
                <a:gd name="adj3" fmla="val 249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rot="19828724">
              <a:off x="7431183" y="2601214"/>
              <a:ext cx="1440000" cy="11370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789282" y="4747397"/>
            <a:ext cx="56705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Nadando </a:t>
            </a:r>
          </a:p>
          <a:p>
            <a:pPr algn="ctr"/>
            <a:r>
              <a:rPr lang="pt-BR" sz="100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em </a:t>
            </a:r>
          </a:p>
          <a:p>
            <a:pPr algn="ctr"/>
            <a:r>
              <a:rPr lang="pt-BR" sz="100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Dinheiro</a:t>
            </a:r>
            <a:endParaRPr lang="pt-BR" sz="100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75407" y="6014637"/>
            <a:ext cx="7726785" cy="4094178"/>
            <a:chOff x="3275407" y="6014637"/>
            <a:chExt cx="7726785" cy="4094178"/>
          </a:xfrm>
        </p:grpSpPr>
        <p:sp>
          <p:nvSpPr>
            <p:cNvPr id="11" name="Wave 10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Wave 11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no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1855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53380" y="2227255"/>
            <a:ext cx="7429152" cy="4604295"/>
            <a:chOff x="4753380" y="2227255"/>
            <a:chExt cx="7429152" cy="4604295"/>
          </a:xfrm>
          <a:solidFill>
            <a:schemeClr val="bg2">
              <a:lumMod val="25000"/>
            </a:schemeClr>
          </a:solidFill>
        </p:grpSpPr>
        <p:sp>
          <p:nvSpPr>
            <p:cNvPr id="5" name="Rounded Rectangle 4"/>
            <p:cNvSpPr/>
            <p:nvPr/>
          </p:nvSpPr>
          <p:spPr>
            <a:xfrm rot="20416096">
              <a:off x="4753380" y="5410369"/>
              <a:ext cx="3853054" cy="14211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8506904" y="4063020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Block Arc 6"/>
            <p:cNvSpPr/>
            <p:nvPr/>
          </p:nvSpPr>
          <p:spPr>
            <a:xfrm rot="19831056">
              <a:off x="6292148" y="2227255"/>
              <a:ext cx="5890384" cy="4585513"/>
            </a:xfrm>
            <a:prstGeom prst="blockArc">
              <a:avLst>
                <a:gd name="adj1" fmla="val 10800000"/>
                <a:gd name="adj2" fmla="val 15623749"/>
                <a:gd name="adj3" fmla="val 249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rot="19828724">
              <a:off x="7431183" y="2601214"/>
              <a:ext cx="1440000" cy="11370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789282" y="4747397"/>
            <a:ext cx="56705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Nadando </a:t>
            </a:r>
          </a:p>
          <a:p>
            <a:pPr algn="ctr"/>
            <a:r>
              <a:rPr lang="pt-BR" sz="100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em </a:t>
            </a:r>
          </a:p>
          <a:p>
            <a:pPr algn="ctr"/>
            <a:r>
              <a:rPr lang="pt-BR" sz="100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Dinheiro</a:t>
            </a:r>
            <a:endParaRPr lang="pt-BR" sz="100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75407" y="6014637"/>
            <a:ext cx="7726785" cy="4094178"/>
            <a:chOff x="3275407" y="6014637"/>
            <a:chExt cx="7726785" cy="4094178"/>
          </a:xfrm>
          <a:solidFill>
            <a:schemeClr val="bg2">
              <a:lumMod val="25000"/>
            </a:schemeClr>
          </a:solidFill>
        </p:grpSpPr>
        <p:sp>
          <p:nvSpPr>
            <p:cNvPr id="11" name="Wave 10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grpFill/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Wave 11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grp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662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919966" y="2474975"/>
            <a:ext cx="10394309" cy="9878941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1905066" y="1871773"/>
            <a:ext cx="18735152" cy="105140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3"/>
          <p:cNvGrpSpPr/>
          <p:nvPr/>
        </p:nvGrpSpPr>
        <p:grpSpPr>
          <a:xfrm>
            <a:off x="5625981" y="2835960"/>
            <a:ext cx="7429152" cy="4604295"/>
            <a:chOff x="4753380" y="2227255"/>
            <a:chExt cx="7429152" cy="4604295"/>
          </a:xfrm>
          <a:solidFill>
            <a:srgbClr val="235663"/>
          </a:solidFill>
        </p:grpSpPr>
        <p:sp>
          <p:nvSpPr>
            <p:cNvPr id="5" name="Rounded Rectangle 4"/>
            <p:cNvSpPr/>
            <p:nvPr/>
          </p:nvSpPr>
          <p:spPr>
            <a:xfrm rot="20416096">
              <a:off x="4753380" y="5410369"/>
              <a:ext cx="3853054" cy="14211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8506904" y="4063020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Block Arc 6"/>
            <p:cNvSpPr/>
            <p:nvPr/>
          </p:nvSpPr>
          <p:spPr>
            <a:xfrm rot="19831056">
              <a:off x="6292148" y="2227255"/>
              <a:ext cx="5890384" cy="4585513"/>
            </a:xfrm>
            <a:prstGeom prst="blockArc">
              <a:avLst>
                <a:gd name="adj1" fmla="val 10800000"/>
                <a:gd name="adj2" fmla="val 15623749"/>
                <a:gd name="adj3" fmla="val 249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rot="19828724">
              <a:off x="7431183" y="2601214"/>
              <a:ext cx="1440000" cy="11370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789282" y="4747397"/>
            <a:ext cx="56705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0" b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Nadando </a:t>
            </a:r>
          </a:p>
          <a:p>
            <a:pPr algn="ctr"/>
            <a:r>
              <a:rPr lang="pt-BR" sz="10000" b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em </a:t>
            </a:r>
          </a:p>
          <a:p>
            <a:pPr algn="ctr"/>
            <a:r>
              <a:rPr lang="pt-BR" sz="10000" b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Dinheiro</a:t>
            </a:r>
            <a:endParaRPr lang="pt-BR" sz="100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48008" y="6623342"/>
            <a:ext cx="7726785" cy="4094178"/>
            <a:chOff x="3275407" y="6014637"/>
            <a:chExt cx="7726785" cy="4094178"/>
          </a:xfrm>
        </p:grpSpPr>
        <p:sp>
          <p:nvSpPr>
            <p:cNvPr id="11" name="Wave 10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Wave 11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no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0495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4238" y="2160185"/>
            <a:ext cx="10800000" cy="10800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54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oup 5"/>
          <p:cNvGrpSpPr/>
          <p:nvPr/>
        </p:nvGrpSpPr>
        <p:grpSpPr>
          <a:xfrm>
            <a:off x="5458871" y="2835960"/>
            <a:ext cx="7429152" cy="4604295"/>
            <a:chOff x="4753380" y="2227255"/>
            <a:chExt cx="7429152" cy="4604295"/>
          </a:xfrm>
          <a:solidFill>
            <a:srgbClr val="235663"/>
          </a:solidFill>
        </p:grpSpPr>
        <p:sp>
          <p:nvSpPr>
            <p:cNvPr id="7" name="Rounded Rectangle 6"/>
            <p:cNvSpPr/>
            <p:nvPr/>
          </p:nvSpPr>
          <p:spPr>
            <a:xfrm rot="20416096">
              <a:off x="4753380" y="5410369"/>
              <a:ext cx="3853054" cy="14211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8506904" y="4063020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Block Arc 8"/>
            <p:cNvSpPr/>
            <p:nvPr/>
          </p:nvSpPr>
          <p:spPr>
            <a:xfrm rot="19831056">
              <a:off x="6292148" y="2227255"/>
              <a:ext cx="5890384" cy="4585513"/>
            </a:xfrm>
            <a:prstGeom prst="blockArc">
              <a:avLst>
                <a:gd name="adj1" fmla="val 10800000"/>
                <a:gd name="adj2" fmla="val 15623749"/>
                <a:gd name="adj3" fmla="val 249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9828724">
              <a:off x="7431183" y="2601214"/>
              <a:ext cx="1440000" cy="11370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802146" y="5148491"/>
            <a:ext cx="56705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Nadando </a:t>
            </a:r>
          </a:p>
          <a:p>
            <a:pPr algn="ctr"/>
            <a:r>
              <a:rPr lang="pt-BR" sz="10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em </a:t>
            </a:r>
          </a:p>
          <a:p>
            <a:pPr algn="ctr"/>
            <a:r>
              <a:rPr lang="pt-BR" sz="10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Dinheiro</a:t>
            </a:r>
            <a:endParaRPr lang="pt-BR" sz="1000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80898" y="6623342"/>
            <a:ext cx="7726785" cy="4094178"/>
            <a:chOff x="3275407" y="6014637"/>
            <a:chExt cx="7726785" cy="4094178"/>
          </a:xfrm>
        </p:grpSpPr>
        <p:sp>
          <p:nvSpPr>
            <p:cNvPr id="13" name="Wave 12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Wave 13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no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73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93107" y="67430"/>
            <a:ext cx="7429152" cy="4604295"/>
            <a:chOff x="4753380" y="2227255"/>
            <a:chExt cx="7429152" cy="4604295"/>
          </a:xfrm>
          <a:solidFill>
            <a:srgbClr val="235663"/>
          </a:solidFill>
        </p:grpSpPr>
        <p:sp>
          <p:nvSpPr>
            <p:cNvPr id="7" name="Rounded Rectangle 6"/>
            <p:cNvSpPr/>
            <p:nvPr/>
          </p:nvSpPr>
          <p:spPr>
            <a:xfrm rot="20416096">
              <a:off x="4753380" y="5410369"/>
              <a:ext cx="3853054" cy="14211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8506904" y="4063020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Block Arc 8"/>
            <p:cNvSpPr/>
            <p:nvPr/>
          </p:nvSpPr>
          <p:spPr>
            <a:xfrm rot="19831056">
              <a:off x="6292148" y="2227255"/>
              <a:ext cx="5890384" cy="4585513"/>
            </a:xfrm>
            <a:prstGeom prst="blockArc">
              <a:avLst>
                <a:gd name="adj1" fmla="val 10800000"/>
                <a:gd name="adj2" fmla="val 15623749"/>
                <a:gd name="adj3" fmla="val 249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9828724">
              <a:off x="7431183" y="2601214"/>
              <a:ext cx="1440000" cy="11370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802146" y="9692819"/>
            <a:ext cx="56705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Nadando </a:t>
            </a:r>
          </a:p>
          <a:p>
            <a:pPr algn="ctr"/>
            <a:r>
              <a:rPr lang="pt-BR" sz="10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em </a:t>
            </a:r>
          </a:p>
          <a:p>
            <a:pPr algn="ctr"/>
            <a:r>
              <a:rPr lang="pt-BR" sz="10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Dinheiro</a:t>
            </a:r>
            <a:endParaRPr lang="pt-BR" sz="1000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15134" y="3854812"/>
            <a:ext cx="7726785" cy="4094178"/>
            <a:chOff x="3275407" y="6014637"/>
            <a:chExt cx="7726785" cy="4094178"/>
          </a:xfrm>
        </p:grpSpPr>
        <p:sp>
          <p:nvSpPr>
            <p:cNvPr id="13" name="Wave 12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Wave 13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no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487487" y="3854812"/>
            <a:ext cx="7726785" cy="4094178"/>
            <a:chOff x="3275407" y="6014637"/>
            <a:chExt cx="7726785" cy="4094178"/>
          </a:xfrm>
        </p:grpSpPr>
        <p:sp>
          <p:nvSpPr>
            <p:cNvPr id="16" name="Wave 15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Wave 16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no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592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</Words>
  <Application>Microsoft Macintosh PowerPoint</Application>
  <PresentationFormat>Custom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Eudis Anjos</dc:creator>
  <cp:lastModifiedBy>Eudis Anjos</cp:lastModifiedBy>
  <cp:revision>8</cp:revision>
  <dcterms:created xsi:type="dcterms:W3CDTF">2017-06-11T02:38:23Z</dcterms:created>
  <dcterms:modified xsi:type="dcterms:W3CDTF">2017-06-11T03:43:18Z</dcterms:modified>
</cp:coreProperties>
</file>