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1214"/>
    <a:srgbClr val="8D1B1F"/>
    <a:srgbClr val="C534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7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F386-F16E-4D46-806F-7BFC7C8B9F26}" type="datetimeFigureOut">
              <a:rPr lang="en-US" smtClean="0"/>
              <a:t>10/06/17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59C2-DBAD-CF47-BD30-490BF08716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632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F386-F16E-4D46-806F-7BFC7C8B9F26}" type="datetimeFigureOut">
              <a:rPr lang="en-US" smtClean="0"/>
              <a:t>10/06/17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59C2-DBAD-CF47-BD30-490BF08716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99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F386-F16E-4D46-806F-7BFC7C8B9F26}" type="datetimeFigureOut">
              <a:rPr lang="en-US" smtClean="0"/>
              <a:t>10/06/17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59C2-DBAD-CF47-BD30-490BF08716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739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F386-F16E-4D46-806F-7BFC7C8B9F26}" type="datetimeFigureOut">
              <a:rPr lang="en-US" smtClean="0"/>
              <a:t>10/06/17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59C2-DBAD-CF47-BD30-490BF08716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48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F386-F16E-4D46-806F-7BFC7C8B9F26}" type="datetimeFigureOut">
              <a:rPr lang="en-US" smtClean="0"/>
              <a:t>10/06/17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59C2-DBAD-CF47-BD30-490BF08716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08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F386-F16E-4D46-806F-7BFC7C8B9F26}" type="datetimeFigureOut">
              <a:rPr lang="en-US" smtClean="0"/>
              <a:t>10/06/17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59C2-DBAD-CF47-BD30-490BF08716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45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F386-F16E-4D46-806F-7BFC7C8B9F26}" type="datetimeFigureOut">
              <a:rPr lang="en-US" smtClean="0"/>
              <a:t>10/06/17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59C2-DBAD-CF47-BD30-490BF08716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939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F386-F16E-4D46-806F-7BFC7C8B9F26}" type="datetimeFigureOut">
              <a:rPr lang="en-US" smtClean="0"/>
              <a:t>10/06/17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59C2-DBAD-CF47-BD30-490BF08716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32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F386-F16E-4D46-806F-7BFC7C8B9F26}" type="datetimeFigureOut">
              <a:rPr lang="en-US" smtClean="0"/>
              <a:t>10/06/17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59C2-DBAD-CF47-BD30-490BF08716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75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F386-F16E-4D46-806F-7BFC7C8B9F26}" type="datetimeFigureOut">
              <a:rPr lang="en-US" smtClean="0"/>
              <a:t>10/06/17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59C2-DBAD-CF47-BD30-490BF08716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469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F386-F16E-4D46-806F-7BFC7C8B9F26}" type="datetimeFigureOut">
              <a:rPr lang="en-US" smtClean="0"/>
              <a:t>10/06/17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59C2-DBAD-CF47-BD30-490BF08716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25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9F386-F16E-4D46-806F-7BFC7C8B9F26}" type="datetimeFigureOut">
              <a:rPr lang="en-US" smtClean="0"/>
              <a:t>10/06/17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459C2-DBAD-CF47-BD30-490BF08716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80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3377" y="132298"/>
            <a:ext cx="2645642" cy="6390010"/>
          </a:xfrm>
          <a:prstGeom prst="rect">
            <a:avLst/>
          </a:prstGeom>
          <a:solidFill>
            <a:srgbClr val="C534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ight Triangle 6"/>
          <p:cNvSpPr/>
          <p:nvPr/>
        </p:nvSpPr>
        <p:spPr>
          <a:xfrm>
            <a:off x="833377" y="4696595"/>
            <a:ext cx="2645642" cy="1825713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 rot="5400000">
            <a:off x="3763128" y="3843298"/>
            <a:ext cx="2381379" cy="2976640"/>
          </a:xfrm>
          <a:prstGeom prst="rect">
            <a:avLst/>
          </a:prstGeom>
          <a:solidFill>
            <a:srgbClr val="8D1B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ight Triangle 4"/>
          <p:cNvSpPr/>
          <p:nvPr/>
        </p:nvSpPr>
        <p:spPr>
          <a:xfrm rot="16200000" flipV="1">
            <a:off x="2671948" y="4934771"/>
            <a:ext cx="2381380" cy="793693"/>
          </a:xfrm>
          <a:prstGeom prst="rtTriangle">
            <a:avLst/>
          </a:prstGeom>
          <a:solidFill>
            <a:srgbClr val="551214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584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EGA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Eudis Anjos</dc:creator>
  <cp:lastModifiedBy>Eudis Anjos</cp:lastModifiedBy>
  <cp:revision>4</cp:revision>
  <dcterms:created xsi:type="dcterms:W3CDTF">2017-06-10T22:04:27Z</dcterms:created>
  <dcterms:modified xsi:type="dcterms:W3CDTF">2017-06-10T23:39:46Z</dcterms:modified>
</cp:coreProperties>
</file>