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25201563" cy="12599988"/>
  <p:notesSz cx="6858000" cy="9144000"/>
  <p:defaultTextStyle>
    <a:defPPr>
      <a:defRPr lang="en-US"/>
    </a:defPPr>
    <a:lvl1pPr marL="0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0044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60087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40131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20174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00218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480261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560305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40348" algn="l" defTabSz="10800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312" y="-128"/>
      </p:cViewPr>
      <p:guideLst>
        <p:guide orient="horz" pos="3969"/>
        <p:guide pos="79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117" y="3914164"/>
            <a:ext cx="21421329" cy="2700831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34" y="7139993"/>
            <a:ext cx="17641095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3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79691" y="1854998"/>
            <a:ext cx="7809858" cy="39506213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6985" y="1854998"/>
            <a:ext cx="23022678" cy="39506213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45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49" y="8096660"/>
            <a:ext cx="21421329" cy="2502497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749" y="5340414"/>
            <a:ext cx="21421329" cy="2756246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80044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985" y="10803323"/>
            <a:ext cx="15414079" cy="30557889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71089" y="10803323"/>
            <a:ext cx="15418457" cy="30557889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47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3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81" y="504584"/>
            <a:ext cx="22681406" cy="2099998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78" y="2820415"/>
            <a:ext cx="11135067" cy="117541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0044" indent="0">
              <a:buNone/>
              <a:defRPr sz="4700" b="1"/>
            </a:lvl2pPr>
            <a:lvl3pPr marL="2160087" indent="0">
              <a:buNone/>
              <a:defRPr sz="4300" b="1"/>
            </a:lvl3pPr>
            <a:lvl4pPr marL="3240131" indent="0">
              <a:buNone/>
              <a:defRPr sz="3800" b="1"/>
            </a:lvl4pPr>
            <a:lvl5pPr marL="4320174" indent="0">
              <a:buNone/>
              <a:defRPr sz="3800" b="1"/>
            </a:lvl5pPr>
            <a:lvl6pPr marL="5400218" indent="0">
              <a:buNone/>
              <a:defRPr sz="3800" b="1"/>
            </a:lvl6pPr>
            <a:lvl7pPr marL="6480261" indent="0">
              <a:buNone/>
              <a:defRPr sz="3800" b="1"/>
            </a:lvl7pPr>
            <a:lvl8pPr marL="7560305" indent="0">
              <a:buNone/>
              <a:defRPr sz="3800" b="1"/>
            </a:lvl8pPr>
            <a:lvl9pPr marL="8640348" indent="0">
              <a:buNone/>
              <a:defRPr sz="38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78" y="3995830"/>
            <a:ext cx="11135067" cy="7259577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044" y="2820415"/>
            <a:ext cx="11139441" cy="117541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0044" indent="0">
              <a:buNone/>
              <a:defRPr sz="4700" b="1"/>
            </a:lvl2pPr>
            <a:lvl3pPr marL="2160087" indent="0">
              <a:buNone/>
              <a:defRPr sz="4300" b="1"/>
            </a:lvl3pPr>
            <a:lvl4pPr marL="3240131" indent="0">
              <a:buNone/>
              <a:defRPr sz="3800" b="1"/>
            </a:lvl4pPr>
            <a:lvl5pPr marL="4320174" indent="0">
              <a:buNone/>
              <a:defRPr sz="3800" b="1"/>
            </a:lvl5pPr>
            <a:lvl6pPr marL="5400218" indent="0">
              <a:buNone/>
              <a:defRPr sz="3800" b="1"/>
            </a:lvl6pPr>
            <a:lvl7pPr marL="6480261" indent="0">
              <a:buNone/>
              <a:defRPr sz="3800" b="1"/>
            </a:lvl7pPr>
            <a:lvl8pPr marL="7560305" indent="0">
              <a:buNone/>
              <a:defRPr sz="3800" b="1"/>
            </a:lvl8pPr>
            <a:lvl9pPr marL="8640348" indent="0">
              <a:buNone/>
              <a:defRPr sz="38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044" y="3995830"/>
            <a:ext cx="11139441" cy="7259577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9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27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4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80" y="501666"/>
            <a:ext cx="8291140" cy="2134998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112" y="501667"/>
            <a:ext cx="14088373" cy="10753741"/>
          </a:xfrm>
        </p:spPr>
        <p:txBody>
          <a:bodyPr/>
          <a:lstStyle>
            <a:lvl1pPr>
              <a:defRPr sz="7600"/>
            </a:lvl1pPr>
            <a:lvl2pPr>
              <a:defRPr sz="66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080" y="2636665"/>
            <a:ext cx="8291140" cy="8618743"/>
          </a:xfrm>
        </p:spPr>
        <p:txBody>
          <a:bodyPr/>
          <a:lstStyle>
            <a:lvl1pPr marL="0" indent="0">
              <a:buNone/>
              <a:defRPr sz="3300"/>
            </a:lvl1pPr>
            <a:lvl2pPr marL="1080044" indent="0">
              <a:buNone/>
              <a:defRPr sz="2800"/>
            </a:lvl2pPr>
            <a:lvl3pPr marL="2160087" indent="0">
              <a:buNone/>
              <a:defRPr sz="2400"/>
            </a:lvl3pPr>
            <a:lvl4pPr marL="3240131" indent="0">
              <a:buNone/>
              <a:defRPr sz="2100"/>
            </a:lvl4pPr>
            <a:lvl5pPr marL="4320174" indent="0">
              <a:buNone/>
              <a:defRPr sz="2100"/>
            </a:lvl5pPr>
            <a:lvl6pPr marL="5400218" indent="0">
              <a:buNone/>
              <a:defRPr sz="2100"/>
            </a:lvl6pPr>
            <a:lvl7pPr marL="6480261" indent="0">
              <a:buNone/>
              <a:defRPr sz="2100"/>
            </a:lvl7pPr>
            <a:lvl8pPr marL="7560305" indent="0">
              <a:buNone/>
              <a:defRPr sz="2100"/>
            </a:lvl8pPr>
            <a:lvl9pPr marL="8640348" indent="0">
              <a:buNone/>
              <a:defRPr sz="21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684" y="8819992"/>
            <a:ext cx="15120938" cy="1041250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684" y="1125832"/>
            <a:ext cx="15120938" cy="7559993"/>
          </a:xfrm>
        </p:spPr>
        <p:txBody>
          <a:bodyPr/>
          <a:lstStyle>
            <a:lvl1pPr marL="0" indent="0">
              <a:buNone/>
              <a:defRPr sz="7600"/>
            </a:lvl1pPr>
            <a:lvl2pPr marL="1080044" indent="0">
              <a:buNone/>
              <a:defRPr sz="6600"/>
            </a:lvl2pPr>
            <a:lvl3pPr marL="2160087" indent="0">
              <a:buNone/>
              <a:defRPr sz="5700"/>
            </a:lvl3pPr>
            <a:lvl4pPr marL="3240131" indent="0">
              <a:buNone/>
              <a:defRPr sz="4700"/>
            </a:lvl4pPr>
            <a:lvl5pPr marL="4320174" indent="0">
              <a:buNone/>
              <a:defRPr sz="4700"/>
            </a:lvl5pPr>
            <a:lvl6pPr marL="5400218" indent="0">
              <a:buNone/>
              <a:defRPr sz="4700"/>
            </a:lvl6pPr>
            <a:lvl7pPr marL="6480261" indent="0">
              <a:buNone/>
              <a:defRPr sz="4700"/>
            </a:lvl7pPr>
            <a:lvl8pPr marL="7560305" indent="0">
              <a:buNone/>
              <a:defRPr sz="4700"/>
            </a:lvl8pPr>
            <a:lvl9pPr marL="8640348" indent="0">
              <a:buNone/>
              <a:defRPr sz="47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684" y="9861241"/>
            <a:ext cx="15120938" cy="1478748"/>
          </a:xfrm>
        </p:spPr>
        <p:txBody>
          <a:bodyPr/>
          <a:lstStyle>
            <a:lvl1pPr marL="0" indent="0">
              <a:buNone/>
              <a:defRPr sz="3300"/>
            </a:lvl1pPr>
            <a:lvl2pPr marL="1080044" indent="0">
              <a:buNone/>
              <a:defRPr sz="2800"/>
            </a:lvl2pPr>
            <a:lvl3pPr marL="2160087" indent="0">
              <a:buNone/>
              <a:defRPr sz="2400"/>
            </a:lvl3pPr>
            <a:lvl4pPr marL="3240131" indent="0">
              <a:buNone/>
              <a:defRPr sz="2100"/>
            </a:lvl4pPr>
            <a:lvl5pPr marL="4320174" indent="0">
              <a:buNone/>
              <a:defRPr sz="2100"/>
            </a:lvl5pPr>
            <a:lvl6pPr marL="5400218" indent="0">
              <a:buNone/>
              <a:defRPr sz="2100"/>
            </a:lvl6pPr>
            <a:lvl7pPr marL="6480261" indent="0">
              <a:buNone/>
              <a:defRPr sz="2100"/>
            </a:lvl7pPr>
            <a:lvl8pPr marL="7560305" indent="0">
              <a:buNone/>
              <a:defRPr sz="2100"/>
            </a:lvl8pPr>
            <a:lvl9pPr marL="8640348" indent="0">
              <a:buNone/>
              <a:defRPr sz="21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081" y="504584"/>
            <a:ext cx="22681406" cy="2099998"/>
          </a:xfrm>
          <a:prstGeom prst="rect">
            <a:avLst/>
          </a:prstGeom>
        </p:spPr>
        <p:txBody>
          <a:bodyPr vert="horz" lIns="216009" tIns="108004" rIns="216009" bIns="108004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81" y="2939998"/>
            <a:ext cx="22681406" cy="8315410"/>
          </a:xfrm>
          <a:prstGeom prst="rect">
            <a:avLst/>
          </a:prstGeom>
        </p:spPr>
        <p:txBody>
          <a:bodyPr vert="horz" lIns="216009" tIns="108004" rIns="216009" bIns="108004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0081" y="11678323"/>
            <a:ext cx="5880364" cy="670833"/>
          </a:xfrm>
          <a:prstGeom prst="rect">
            <a:avLst/>
          </a:prstGeom>
        </p:spPr>
        <p:txBody>
          <a:bodyPr vert="horz" lIns="216009" tIns="108004" rIns="216009" bIns="10800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B18F-C5AC-284F-B9B0-F0BB5914EF03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0534" y="11678323"/>
            <a:ext cx="7980495" cy="670833"/>
          </a:xfrm>
          <a:prstGeom prst="rect">
            <a:avLst/>
          </a:prstGeom>
        </p:spPr>
        <p:txBody>
          <a:bodyPr vert="horz" lIns="216009" tIns="108004" rIns="216009" bIns="10800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61123" y="11678323"/>
            <a:ext cx="5880364" cy="670833"/>
          </a:xfrm>
          <a:prstGeom prst="rect">
            <a:avLst/>
          </a:prstGeom>
        </p:spPr>
        <p:txBody>
          <a:bodyPr vert="horz" lIns="216009" tIns="108004" rIns="216009" bIns="10800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D485-65B0-4F4F-A779-B6BC0B1863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3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0044" rtl="0" eaLnBrk="1" latinLnBrk="0" hangingPunct="1">
        <a:spcBef>
          <a:spcPct val="0"/>
        </a:spcBef>
        <a:buNone/>
        <a:defRPr sz="1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33" indent="-810033" algn="l" defTabSz="1080044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071" indent="-675027" algn="l" defTabSz="1080044" rtl="0" eaLnBrk="1" latinLnBrk="0" hangingPunct="1">
        <a:spcBef>
          <a:spcPct val="20000"/>
        </a:spcBef>
        <a:buFont typeface="Arial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1080044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1080044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1080044" rtl="0" eaLnBrk="1" latinLnBrk="0" hangingPunct="1">
        <a:spcBef>
          <a:spcPct val="20000"/>
        </a:spcBef>
        <a:buFont typeface="Arial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108004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108004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108004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108004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10800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087570" y="339691"/>
            <a:ext cx="7429152" cy="4604295"/>
            <a:chOff x="4753380" y="2227255"/>
            <a:chExt cx="7429152" cy="4604295"/>
          </a:xfrm>
          <a:solidFill>
            <a:srgbClr val="235663"/>
          </a:solidFill>
        </p:grpSpPr>
        <p:sp>
          <p:nvSpPr>
            <p:cNvPr id="5" name="Rounded Rectangle 4"/>
            <p:cNvSpPr/>
            <p:nvPr/>
          </p:nvSpPr>
          <p:spPr>
            <a:xfrm rot="20416096">
              <a:off x="4753380" y="5410369"/>
              <a:ext cx="3853054" cy="14211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8506904" y="4063020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Block Arc 6"/>
            <p:cNvSpPr/>
            <p:nvPr/>
          </p:nvSpPr>
          <p:spPr>
            <a:xfrm rot="19831056">
              <a:off x="6292148" y="2227255"/>
              <a:ext cx="5890384" cy="4585513"/>
            </a:xfrm>
            <a:prstGeom prst="blockArc">
              <a:avLst>
                <a:gd name="adj1" fmla="val 10800000"/>
                <a:gd name="adj2" fmla="val 15623749"/>
                <a:gd name="adj3" fmla="val 2493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rot="19828724">
              <a:off x="7431183" y="2601214"/>
              <a:ext cx="1440000" cy="113704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24518" y="9149472"/>
            <a:ext cx="134376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Nadando em Dinheiro</a:t>
            </a:r>
            <a:endParaRPr lang="pt-BR" sz="100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09597" y="4127073"/>
            <a:ext cx="7726785" cy="4094178"/>
            <a:chOff x="3275407" y="6014637"/>
            <a:chExt cx="7726785" cy="4094178"/>
          </a:xfrm>
        </p:grpSpPr>
        <p:sp>
          <p:nvSpPr>
            <p:cNvPr id="11" name="Wave 10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Wave 11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no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6976" y="4127073"/>
            <a:ext cx="7726785" cy="4094178"/>
            <a:chOff x="3275407" y="6014637"/>
            <a:chExt cx="7726785" cy="4094178"/>
          </a:xfrm>
          <a:solidFill>
            <a:srgbClr val="A6A6A6"/>
          </a:solidFill>
        </p:grpSpPr>
        <p:sp>
          <p:nvSpPr>
            <p:cNvPr id="14" name="Wave 13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grpFill/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Wave 14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grp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608506" y="4127073"/>
            <a:ext cx="7726785" cy="4094178"/>
            <a:chOff x="3275407" y="6014637"/>
            <a:chExt cx="7726785" cy="4094178"/>
          </a:xfrm>
          <a:solidFill>
            <a:srgbClr val="A6A6A6"/>
          </a:solidFill>
        </p:grpSpPr>
        <p:sp>
          <p:nvSpPr>
            <p:cNvPr id="17" name="Wave 16"/>
            <p:cNvSpPr/>
            <p:nvPr/>
          </p:nvSpPr>
          <p:spPr>
            <a:xfrm flipH="1">
              <a:off x="3275407" y="6014637"/>
              <a:ext cx="7726785" cy="4094178"/>
            </a:xfrm>
            <a:prstGeom prst="wave">
              <a:avLst>
                <a:gd name="adj1" fmla="val 6571"/>
                <a:gd name="adj2" fmla="val 0"/>
              </a:avLst>
            </a:prstGeom>
            <a:grpFill/>
            <a:ln w="76200" cmpd="sng">
              <a:noFill/>
            </a:ln>
            <a:effectLst>
              <a:outerShdw blurRad="787400" dist="520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Wave 17"/>
            <p:cNvSpPr/>
            <p:nvPr/>
          </p:nvSpPr>
          <p:spPr>
            <a:xfrm flipH="1">
              <a:off x="3703702" y="6587805"/>
              <a:ext cx="6885255" cy="2983998"/>
            </a:xfrm>
            <a:prstGeom prst="wave">
              <a:avLst>
                <a:gd name="adj1" fmla="val 8398"/>
                <a:gd name="adj2" fmla="val 0"/>
              </a:avLst>
            </a:prstGeom>
            <a:grpFill/>
            <a:ln w="1270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7390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13" y="786081"/>
            <a:ext cx="9489119" cy="8337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404" y="786080"/>
            <a:ext cx="9489119" cy="8337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63194" y="786081"/>
            <a:ext cx="9489119" cy="8337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1493" y="9123085"/>
            <a:ext cx="9139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pt-BR" sz="10000" b="1" spc="1300" dirty="0" smtClean="0">
                <a:latin typeface="Calibri"/>
                <a:cs typeface="Calibri"/>
              </a:rPr>
              <a:t>FOLHA LIMPA</a:t>
            </a:r>
            <a:endParaRPr lang="pt-BR" sz="10000" b="1" spc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589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Eudis Anjos</dc:creator>
  <cp:lastModifiedBy>Eudis Anjos</cp:lastModifiedBy>
  <cp:revision>2</cp:revision>
  <dcterms:created xsi:type="dcterms:W3CDTF">2017-06-11T03:37:52Z</dcterms:created>
  <dcterms:modified xsi:type="dcterms:W3CDTF">2017-06-11T13:06:29Z</dcterms:modified>
</cp:coreProperties>
</file>