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57" r:id="rId8"/>
  </p:sldIdLst>
  <p:sldSz cx="10799763" cy="5403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688" y="-512"/>
      </p:cViewPr>
      <p:guideLst>
        <p:guide orient="horz" pos="1702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678697"/>
            <a:ext cx="9179799" cy="11583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3062182"/>
            <a:ext cx="7559834" cy="13809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61B3-C7A2-874E-A5F3-5F8C605A5934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411C-9CCB-C848-8FB4-A38E329F81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9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61B3-C7A2-874E-A5F3-5F8C605A5934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411C-9CCB-C848-8FB4-A38E329F81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44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9173" y="170121"/>
            <a:ext cx="2868687" cy="3633839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7486" y="170121"/>
            <a:ext cx="8431691" cy="3633839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61B3-C7A2-874E-A5F3-5F8C605A5934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411C-9CCB-C848-8FB4-A38E329F81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98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61B3-C7A2-874E-A5F3-5F8C605A5934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411C-9CCB-C848-8FB4-A38E329F81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55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7" y="3472474"/>
            <a:ext cx="9179799" cy="107326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7" y="2290382"/>
            <a:ext cx="9179799" cy="118209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61B3-C7A2-874E-A5F3-5F8C605A5934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411C-9CCB-C848-8FB4-A38E329F81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12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7486" y="993208"/>
            <a:ext cx="5649252" cy="28107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6734" y="993208"/>
            <a:ext cx="5651126" cy="28107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61B3-C7A2-874E-A5F3-5F8C605A5934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411C-9CCB-C848-8FB4-A38E329F81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13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16404"/>
            <a:ext cx="9719787" cy="900642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209612"/>
            <a:ext cx="4771771" cy="5041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88" y="1713721"/>
            <a:ext cx="4771771" cy="31134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0" y="1209612"/>
            <a:ext cx="4773645" cy="5041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0" y="1713721"/>
            <a:ext cx="4773645" cy="31134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61B3-C7A2-874E-A5F3-5F8C605A5934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411C-9CCB-C848-8FB4-A38E329F81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50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61B3-C7A2-874E-A5F3-5F8C605A5934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411C-9CCB-C848-8FB4-A38E329F81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96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61B3-C7A2-874E-A5F3-5F8C605A5934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411C-9CCB-C848-8FB4-A38E329F81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61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215153"/>
            <a:ext cx="3553048" cy="9156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07" y="215154"/>
            <a:ext cx="6037368" cy="4612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1130806"/>
            <a:ext cx="3553048" cy="369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61B3-C7A2-874E-A5F3-5F8C605A5934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411C-9CCB-C848-8FB4-A38E329F81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67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3782695"/>
            <a:ext cx="6479858" cy="4465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482844"/>
            <a:ext cx="6479858" cy="32423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4229264"/>
            <a:ext cx="6479858" cy="6342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61B3-C7A2-874E-A5F3-5F8C605A5934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411C-9CCB-C848-8FB4-A38E329F81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35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88" y="216404"/>
            <a:ext cx="9719787" cy="900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260899"/>
            <a:ext cx="9719787" cy="3566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88" y="5008569"/>
            <a:ext cx="2519945" cy="287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E61B3-C7A2-874E-A5F3-5F8C605A5934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19" y="5008569"/>
            <a:ext cx="3419925" cy="287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0" y="5008569"/>
            <a:ext cx="2519945" cy="287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F411C-9CCB-C848-8FB4-A38E329F81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265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9782063" y="2752408"/>
            <a:ext cx="812800" cy="2651442"/>
            <a:chOff x="9782063" y="2752408"/>
            <a:chExt cx="812800" cy="2651442"/>
          </a:xfrm>
        </p:grpSpPr>
        <p:sp>
          <p:nvSpPr>
            <p:cNvPr id="17" name="Rounded Rectangle 16"/>
            <p:cNvSpPr/>
            <p:nvPr/>
          </p:nvSpPr>
          <p:spPr>
            <a:xfrm>
              <a:off x="10112451" y="4201515"/>
              <a:ext cx="133292" cy="120233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82063" y="2752408"/>
              <a:ext cx="812800" cy="1333500"/>
            </a:xfrm>
            <a:prstGeom prst="rect">
              <a:avLst/>
            </a:prstGeom>
          </p:spPr>
        </p:pic>
        <p:sp>
          <p:nvSpPr>
            <p:cNvPr id="15" name="Rounded Rectangle 14"/>
            <p:cNvSpPr/>
            <p:nvPr/>
          </p:nvSpPr>
          <p:spPr>
            <a:xfrm>
              <a:off x="9891331" y="4079520"/>
              <a:ext cx="587442" cy="1892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010620" y="769665"/>
            <a:ext cx="1130300" cy="4713211"/>
            <a:chOff x="9010620" y="769665"/>
            <a:chExt cx="1130300" cy="471321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10620" y="769665"/>
              <a:ext cx="1130300" cy="1333500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>
            <a:xfrm>
              <a:off x="9453635" y="2186188"/>
              <a:ext cx="133292" cy="32966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9232515" y="2075383"/>
              <a:ext cx="587442" cy="1892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198896" y="2627776"/>
            <a:ext cx="1130300" cy="2855100"/>
            <a:chOff x="8198896" y="2627776"/>
            <a:chExt cx="1130300" cy="28551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8896" y="2627776"/>
              <a:ext cx="1130300" cy="1333500"/>
            </a:xfrm>
            <a:prstGeom prst="rect">
              <a:avLst/>
            </a:prstGeom>
          </p:spPr>
        </p:pic>
        <p:sp>
          <p:nvSpPr>
            <p:cNvPr id="22" name="Rounded Rectangle 21"/>
            <p:cNvSpPr/>
            <p:nvPr/>
          </p:nvSpPr>
          <p:spPr>
            <a:xfrm>
              <a:off x="8557140" y="4083271"/>
              <a:ext cx="133292" cy="139960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336020" y="3961276"/>
              <a:ext cx="587442" cy="1892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082966" y="3335235"/>
            <a:ext cx="1130300" cy="2192399"/>
            <a:chOff x="6192550" y="3419158"/>
            <a:chExt cx="1130300" cy="21923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92550" y="3419158"/>
              <a:ext cx="1130300" cy="1333500"/>
            </a:xfrm>
            <a:prstGeom prst="rect">
              <a:avLst/>
            </a:prstGeom>
          </p:spPr>
        </p:pic>
        <p:sp>
          <p:nvSpPr>
            <p:cNvPr id="24" name="Rounded Rectangle 23"/>
            <p:cNvSpPr/>
            <p:nvPr/>
          </p:nvSpPr>
          <p:spPr>
            <a:xfrm>
              <a:off x="6691084" y="4827377"/>
              <a:ext cx="133292" cy="7841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69964" y="4705381"/>
              <a:ext cx="587442" cy="1892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068596" y="1097370"/>
            <a:ext cx="1130300" cy="4430264"/>
            <a:chOff x="7068596" y="1097370"/>
            <a:chExt cx="1130300" cy="443026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68596" y="1097370"/>
              <a:ext cx="1130300" cy="1333500"/>
            </a:xfrm>
            <a:prstGeom prst="rect">
              <a:avLst/>
            </a:prstGeom>
          </p:spPr>
        </p:pic>
        <p:sp>
          <p:nvSpPr>
            <p:cNvPr id="26" name="Rounded Rectangle 25"/>
            <p:cNvSpPr/>
            <p:nvPr/>
          </p:nvSpPr>
          <p:spPr>
            <a:xfrm>
              <a:off x="7515995" y="2552865"/>
              <a:ext cx="133292" cy="297476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294875" y="2430870"/>
              <a:ext cx="587442" cy="1892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239740" y="543429"/>
            <a:ext cx="1130300" cy="5002372"/>
            <a:chOff x="5391150" y="525261"/>
            <a:chExt cx="1130300" cy="500237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91150" y="525261"/>
              <a:ext cx="1130300" cy="1333500"/>
            </a:xfrm>
            <a:prstGeom prst="rect">
              <a:avLst/>
            </a:prstGeom>
          </p:spPr>
        </p:pic>
        <p:sp>
          <p:nvSpPr>
            <p:cNvPr id="28" name="Rounded Rectangle 27"/>
            <p:cNvSpPr/>
            <p:nvPr/>
          </p:nvSpPr>
          <p:spPr>
            <a:xfrm>
              <a:off x="5847571" y="1956344"/>
              <a:ext cx="133292" cy="357128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626451" y="1845540"/>
              <a:ext cx="587442" cy="1892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777107" y="2597213"/>
            <a:ext cx="1130300" cy="2930420"/>
            <a:chOff x="2128647" y="2597213"/>
            <a:chExt cx="1130300" cy="29304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28647" y="2597213"/>
              <a:ext cx="1130300" cy="1333500"/>
            </a:xfrm>
            <a:prstGeom prst="rect">
              <a:avLst/>
            </a:prstGeom>
          </p:spPr>
        </p:pic>
        <p:sp>
          <p:nvSpPr>
            <p:cNvPr id="30" name="Rounded Rectangle 29"/>
            <p:cNvSpPr/>
            <p:nvPr/>
          </p:nvSpPr>
          <p:spPr>
            <a:xfrm>
              <a:off x="2568970" y="4063145"/>
              <a:ext cx="133292" cy="1464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347850" y="3941150"/>
              <a:ext cx="587442" cy="1892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344741" y="2204355"/>
            <a:ext cx="1130300" cy="3341446"/>
            <a:chOff x="4375728" y="2186188"/>
            <a:chExt cx="1130300" cy="334144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75728" y="2186188"/>
              <a:ext cx="1130300" cy="1333500"/>
            </a:xfrm>
            <a:prstGeom prst="rect">
              <a:avLst/>
            </a:prstGeom>
          </p:spPr>
        </p:pic>
        <p:sp>
          <p:nvSpPr>
            <p:cNvPr id="32" name="Rounded Rectangle 31"/>
            <p:cNvSpPr/>
            <p:nvPr/>
          </p:nvSpPr>
          <p:spPr>
            <a:xfrm>
              <a:off x="4851137" y="3641683"/>
              <a:ext cx="133292" cy="188595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630017" y="3519688"/>
              <a:ext cx="587442" cy="1892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4738" y="1104531"/>
            <a:ext cx="4859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Monitore os funcionários de seu município ou estado e compare o quanto de gasto público está sendo destinado 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eles.</a:t>
            </a:r>
            <a:endParaRPr lang="pt-B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9070" y="321438"/>
            <a:ext cx="4788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QUEM GANHA MAIS?</a:t>
            </a:r>
            <a:endParaRPr lang="pt-BR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979140" y="3334477"/>
            <a:ext cx="1130300" cy="2211324"/>
            <a:chOff x="3363639" y="3371881"/>
            <a:chExt cx="1130300" cy="2211324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63639" y="3371881"/>
              <a:ext cx="1130300" cy="1333500"/>
            </a:xfrm>
            <a:prstGeom prst="rect">
              <a:avLst/>
            </a:prstGeom>
          </p:spPr>
        </p:pic>
        <p:sp>
          <p:nvSpPr>
            <p:cNvPr id="40" name="Rounded Rectangle 39"/>
            <p:cNvSpPr/>
            <p:nvPr/>
          </p:nvSpPr>
          <p:spPr>
            <a:xfrm>
              <a:off x="3765410" y="4799025"/>
              <a:ext cx="133292" cy="7841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544290" y="4677029"/>
              <a:ext cx="587442" cy="1892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738" y="3930713"/>
            <a:ext cx="1135039" cy="11350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890" y="4989154"/>
            <a:ext cx="133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</a:rPr>
              <a:t>FOLHA LIMPA</a:t>
            </a: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027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850" y="714465"/>
            <a:ext cx="5208951" cy="452136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15458" y="1771129"/>
            <a:ext cx="4859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Saiba regiões, estados, municípios e funcionário com o maior número de cargos acumulados...</a:t>
            </a:r>
            <a:endParaRPr lang="pt-B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9070" y="321438"/>
            <a:ext cx="55075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QUEM ACUMULA </a:t>
            </a:r>
            <a:br>
              <a:rPr lang="pt-B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MAIS CARGOS?</a:t>
            </a:r>
            <a:endParaRPr lang="pt-BR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38" y="3930713"/>
            <a:ext cx="1135039" cy="11350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890" y="4989154"/>
            <a:ext cx="133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</a:rPr>
              <a:t>FOLHA LIMPA</a:t>
            </a: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96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91728" y="1205540"/>
            <a:ext cx="8833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Analise as cidades e estados que possuem as maiores discrepâncias nos valores dos funcionários, aprofunde seu conhecimento e entenda o porquê.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9070" y="321438"/>
            <a:ext cx="8455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ACHE AS MAIORES DISCREPÂNCIAS</a:t>
            </a:r>
            <a:endParaRPr lang="pt-BR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1603"/>
          <a:stretch/>
        </p:blipFill>
        <p:spPr>
          <a:xfrm>
            <a:off x="1979870" y="2575198"/>
            <a:ext cx="8128000" cy="21804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38" y="3930713"/>
            <a:ext cx="1135039" cy="11350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890" y="4989154"/>
            <a:ext cx="133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</a:rPr>
              <a:t>FOLHA LIMPA</a:t>
            </a: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881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91728" y="1205540"/>
            <a:ext cx="8833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Analise as cidades e estados que possuem as maiores discrepâncias nos valores dos funcionários, aprofunde seu conhecimento e entenda o porquê.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9070" y="321438"/>
            <a:ext cx="9306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ANALISE O PAGAMENTO POR GÊNEROS</a:t>
            </a:r>
            <a:endParaRPr lang="pt-BR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4228" b="35479"/>
          <a:stretch/>
        </p:blipFill>
        <p:spPr>
          <a:xfrm>
            <a:off x="1458673" y="2225807"/>
            <a:ext cx="7874000" cy="22227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38" y="3930713"/>
            <a:ext cx="1135039" cy="11350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890" y="4989154"/>
            <a:ext cx="133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</a:rPr>
              <a:t>FOLHA LIMPA</a:t>
            </a: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439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91728" y="1058107"/>
            <a:ext cx="8833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Você acha que há muitas pessoas que moram em zonas longínquas de seus trabalhos? Até quanto isso é verdade, viável e produtivo? Tire suas conclusões!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9070" y="321438"/>
            <a:ext cx="9306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MORO EM </a:t>
            </a:r>
            <a:r>
              <a:rPr lang="pt-B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JAMPA MAS </a:t>
            </a:r>
            <a:r>
              <a:rPr lang="pt-B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TRABALHO EM </a:t>
            </a:r>
            <a:r>
              <a:rPr lang="pt-B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CJZ</a:t>
            </a:r>
            <a:endParaRPr lang="pt-BR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" y="1987550"/>
            <a:ext cx="10795000" cy="341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5058" y="153394"/>
            <a:ext cx="1135039" cy="11350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9856643" y="650175"/>
            <a:ext cx="133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</a:rPr>
              <a:t>FOLHA LIMPA</a:t>
            </a: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45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539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838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146</Words>
  <Application>Microsoft Macintosh PowerPoint</Application>
  <PresentationFormat>Custom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EGA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Eudis Anjos</dc:creator>
  <cp:lastModifiedBy>Eudis Anjos</cp:lastModifiedBy>
  <cp:revision>9</cp:revision>
  <dcterms:created xsi:type="dcterms:W3CDTF">2017-06-11T03:47:40Z</dcterms:created>
  <dcterms:modified xsi:type="dcterms:W3CDTF">2017-06-11T12:46:01Z</dcterms:modified>
</cp:coreProperties>
</file>