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1.jpeg" ContentType="image/jpeg"/>
  <Override PartName="/ppt/media/image47.png" ContentType="image/png"/>
  <Override PartName="/ppt/media/image25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40.png" ContentType="image/png"/>
  <Override PartName="/ppt/media/image30.png" ContentType="image/png"/>
  <Override PartName="/ppt/media/image42.png" ContentType="image/png"/>
  <Override PartName="/ppt/media/image31.png" ContentType="image/png"/>
  <Override PartName="/ppt/media/image29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11.png" ContentType="image/png"/>
  <Override PartName="/ppt/media/image48.jpeg" ContentType="image/jpeg"/>
  <Override PartName="/ppt/media/image38.png" ContentType="image/png"/>
  <Override PartName="/ppt/media/image8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2.png" ContentType="image/png"/>
  <Override PartName="/ppt/media/image32.png" ContentType="image/png"/>
  <Override PartName="/ppt/media/image6.png" ContentType="image/png"/>
  <Override PartName="/ppt/media/image36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</a:t>
            </a:r>
            <a:r>
              <a:rPr b="0" lang="en-US" sz="1800" spc="-1" strike="noStrike">
                <a:latin typeface="Arial"/>
              </a:rPr>
              <a:t>to edit </a:t>
            </a:r>
            <a:r>
              <a:rPr b="0" lang="en-US" sz="1800" spc="-1" strike="noStrike">
                <a:latin typeface="Arial"/>
              </a:rPr>
              <a:t>the title </a:t>
            </a:r>
            <a:r>
              <a:rPr b="0" lang="en-US" sz="1800" spc="-1" strike="noStrike">
                <a:latin typeface="Arial"/>
              </a:rPr>
              <a:t>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8.jpe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Рисунок 4" descr=""/>
          <p:cNvPicPr/>
          <p:nvPr/>
        </p:nvPicPr>
        <p:blipFill>
          <a:blip r:embed="rId1"/>
          <a:stretch/>
        </p:blipFill>
        <p:spPr>
          <a:xfrm>
            <a:off x="-3960" y="720"/>
            <a:ext cx="12198600" cy="690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489080" y="784440"/>
            <a:ext cx="2773440" cy="357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"/>
          <p:cNvSpPr/>
          <p:nvPr/>
        </p:nvSpPr>
        <p:spPr>
          <a:xfrm>
            <a:off x="2971800" y="159480"/>
            <a:ext cx="9049320" cy="1058760"/>
          </a:xfrm>
          <a:prstGeom prst="rect">
            <a:avLst/>
          </a:prstGeom>
          <a:solidFill>
            <a:srgbClr val="3dc7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Results trajectory. Known parameters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3657600" y="1600200"/>
            <a:ext cx="9144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FL+PD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TextShape 4"/>
          <p:cNvSpPr txBox="1"/>
          <p:nvPr/>
        </p:nvSpPr>
        <p:spPr>
          <a:xfrm>
            <a:off x="7315200" y="1600200"/>
            <a:ext cx="9144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Robust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6121800" y="3434040"/>
            <a:ext cx="9000" cy="900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2572200" y="2186280"/>
            <a:ext cx="3142800" cy="205632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271080" y="2286000"/>
            <a:ext cx="2243520" cy="1471320"/>
          </a:xfrm>
          <a:prstGeom prst="rect">
            <a:avLst/>
          </a:prstGeom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4"/>
          <a:stretch/>
        </p:blipFill>
        <p:spPr>
          <a:xfrm>
            <a:off x="2706840" y="4343400"/>
            <a:ext cx="3008160" cy="205740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5"/>
          <a:stretch/>
        </p:blipFill>
        <p:spPr>
          <a:xfrm>
            <a:off x="5943600" y="2162520"/>
            <a:ext cx="3200400" cy="212004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6"/>
          <a:stretch/>
        </p:blipFill>
        <p:spPr>
          <a:xfrm>
            <a:off x="9372600" y="2286000"/>
            <a:ext cx="2286000" cy="149724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7"/>
          <a:stretch/>
        </p:blipFill>
        <p:spPr>
          <a:xfrm>
            <a:off x="6052320" y="4355280"/>
            <a:ext cx="3056040" cy="204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489080" y="784440"/>
            <a:ext cx="2773440" cy="357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"/>
          <p:cNvSpPr/>
          <p:nvPr/>
        </p:nvSpPr>
        <p:spPr>
          <a:xfrm>
            <a:off x="2286000" y="159480"/>
            <a:ext cx="9735120" cy="1058760"/>
          </a:xfrm>
          <a:prstGeom prst="rect">
            <a:avLst/>
          </a:prstGeom>
          <a:solidFill>
            <a:srgbClr val="3dc7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Results trajectory. Uncertain parameters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3657600" y="1600200"/>
            <a:ext cx="9144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FL+PD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Shape 4"/>
          <p:cNvSpPr txBox="1"/>
          <p:nvPr/>
        </p:nvSpPr>
        <p:spPr>
          <a:xfrm>
            <a:off x="7315200" y="1600200"/>
            <a:ext cx="9144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Robust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6121800" y="3434040"/>
            <a:ext cx="9000" cy="900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2352960" y="2286000"/>
            <a:ext cx="3198240" cy="205740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3"/>
          <a:stretch/>
        </p:blipFill>
        <p:spPr>
          <a:xfrm>
            <a:off x="135360" y="2298240"/>
            <a:ext cx="2150640" cy="1435320"/>
          </a:xfrm>
          <a:prstGeom prst="rect">
            <a:avLst/>
          </a:prstGeom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4"/>
          <a:stretch/>
        </p:blipFill>
        <p:spPr>
          <a:xfrm>
            <a:off x="2352960" y="4431600"/>
            <a:ext cx="3200400" cy="2197800"/>
          </a:xfrm>
          <a:prstGeom prst="rect">
            <a:avLst/>
          </a:prstGeom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5"/>
          <a:stretch/>
        </p:blipFill>
        <p:spPr>
          <a:xfrm>
            <a:off x="6125040" y="2286000"/>
            <a:ext cx="3119760" cy="208512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6"/>
          <a:stretch/>
        </p:blipFill>
        <p:spPr>
          <a:xfrm>
            <a:off x="9601200" y="2286000"/>
            <a:ext cx="2162880" cy="145296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7"/>
          <a:stretch/>
        </p:blipFill>
        <p:spPr>
          <a:xfrm>
            <a:off x="6123600" y="4441320"/>
            <a:ext cx="3249000" cy="218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489080" y="784440"/>
            <a:ext cx="2773440" cy="357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7543800" y="159480"/>
            <a:ext cx="4477320" cy="1058760"/>
          </a:xfrm>
          <a:prstGeom prst="rect">
            <a:avLst/>
          </a:prstGeom>
          <a:solidFill>
            <a:srgbClr val="3dc7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Git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2797200" y="3421080"/>
            <a:ext cx="5486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https://github.com/Bonilapa/FRC_Project.git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Рисунок 4" descr="Изображение выглядит как внутренний, темный, висит, сидит&#10;&#10;Автоматически созданное описание"/>
          <p:cNvPicPr/>
          <p:nvPr/>
        </p:nvPicPr>
        <p:blipFill>
          <a:blip r:embed="rId1"/>
          <a:stretch/>
        </p:blipFill>
        <p:spPr>
          <a:xfrm>
            <a:off x="-3960" y="720"/>
            <a:ext cx="12198600" cy="685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DO NOT USE </a:t>
            </a:r>
            <a:r>
              <a:rPr b="0" lang="ru-RU" sz="2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visme.co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7489080" y="784440"/>
            <a:ext cx="2773440" cy="357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7543800" y="159480"/>
            <a:ext cx="4477320" cy="1058760"/>
          </a:xfrm>
          <a:prstGeom prst="rect">
            <a:avLst/>
          </a:prstGeom>
          <a:solidFill>
            <a:srgbClr val="3dc7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Review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914400" y="685800"/>
            <a:ext cx="4000320" cy="396216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1143000" y="4839120"/>
            <a:ext cx="6586920" cy="418680"/>
          </a:xfrm>
          <a:prstGeom prst="rect">
            <a:avLst/>
          </a:prstGeom>
          <a:ln w="0"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1143000" y="5486400"/>
            <a:ext cx="10635840" cy="41868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4"/>
          <a:stretch/>
        </p:blipFill>
        <p:spPr>
          <a:xfrm>
            <a:off x="228600" y="5486400"/>
            <a:ext cx="914400" cy="357120"/>
          </a:xfrm>
          <a:prstGeom prst="rect">
            <a:avLst/>
          </a:prstGeom>
          <a:ln w="0">
            <a:noFill/>
          </a:ln>
        </p:spPr>
      </p:pic>
      <p:pic>
        <p:nvPicPr>
          <p:cNvPr id="47" name="" descr=""/>
          <p:cNvPicPr/>
          <p:nvPr/>
        </p:nvPicPr>
        <p:blipFill>
          <a:blip r:embed="rId5"/>
          <a:stretch/>
        </p:blipFill>
        <p:spPr>
          <a:xfrm>
            <a:off x="6629400" y="1600200"/>
            <a:ext cx="3972600" cy="251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7489080" y="784440"/>
            <a:ext cx="2773440" cy="357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7543800" y="159480"/>
            <a:ext cx="4477320" cy="1058760"/>
          </a:xfrm>
          <a:prstGeom prst="rect">
            <a:avLst/>
          </a:prstGeom>
          <a:solidFill>
            <a:srgbClr val="3dc7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System dynamics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3040" y="2648160"/>
            <a:ext cx="6533640" cy="1009440"/>
          </a:xfrm>
          <a:prstGeom prst="rect">
            <a:avLst/>
          </a:prstGeom>
          <a:ln w="0">
            <a:noFill/>
          </a:ln>
        </p:spPr>
      </p:pic>
      <p:sp>
        <p:nvSpPr>
          <p:cNvPr id="51" name="TextShape 3"/>
          <p:cNvSpPr txBox="1"/>
          <p:nvPr/>
        </p:nvSpPr>
        <p:spPr>
          <a:xfrm>
            <a:off x="5257800" y="1828800"/>
            <a:ext cx="685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D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=</a:t>
            </a: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6400800" y="2588760"/>
            <a:ext cx="5876640" cy="102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7489080" y="784440"/>
            <a:ext cx="2773440" cy="357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2"/>
          <p:cNvSpPr/>
          <p:nvPr/>
        </p:nvSpPr>
        <p:spPr>
          <a:xfrm>
            <a:off x="7543800" y="159480"/>
            <a:ext cx="4477320" cy="1058760"/>
          </a:xfrm>
          <a:prstGeom prst="rect">
            <a:avLst/>
          </a:prstGeom>
          <a:solidFill>
            <a:srgbClr val="3dc7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System dynamics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3429000" y="1400040"/>
            <a:ext cx="6457680" cy="4914720"/>
          </a:xfrm>
          <a:prstGeom prst="rect">
            <a:avLst/>
          </a:prstGeom>
          <a:ln w="0">
            <a:noFill/>
          </a:ln>
        </p:spPr>
      </p:pic>
      <p:sp>
        <p:nvSpPr>
          <p:cNvPr id="56" name="TextShape 3"/>
          <p:cNvSpPr txBox="1"/>
          <p:nvPr/>
        </p:nvSpPr>
        <p:spPr>
          <a:xfrm>
            <a:off x="2057400" y="3200400"/>
            <a:ext cx="685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B =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7489080" y="784440"/>
            <a:ext cx="2773440" cy="357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"/>
          <p:cNvSpPr/>
          <p:nvPr/>
        </p:nvSpPr>
        <p:spPr>
          <a:xfrm>
            <a:off x="7543800" y="159480"/>
            <a:ext cx="4477320" cy="1058760"/>
          </a:xfrm>
          <a:prstGeom prst="rect">
            <a:avLst/>
          </a:prstGeom>
          <a:solidFill>
            <a:srgbClr val="3dc7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Final equation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4849560" y="1909800"/>
            <a:ext cx="1779840" cy="37620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5051520" y="2412360"/>
            <a:ext cx="1349280" cy="78804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3"/>
          <a:stretch/>
        </p:blipFill>
        <p:spPr>
          <a:xfrm>
            <a:off x="2902680" y="3429000"/>
            <a:ext cx="5555520" cy="34272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4"/>
          <a:stretch/>
        </p:blipFill>
        <p:spPr>
          <a:xfrm>
            <a:off x="4315320" y="4016880"/>
            <a:ext cx="2771280" cy="32652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5"/>
          <a:stretch/>
        </p:blipFill>
        <p:spPr>
          <a:xfrm>
            <a:off x="5029200" y="5257800"/>
            <a:ext cx="1437840" cy="34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7489080" y="784440"/>
            <a:ext cx="2773440" cy="357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"/>
          <p:cNvSpPr/>
          <p:nvPr/>
        </p:nvSpPr>
        <p:spPr>
          <a:xfrm>
            <a:off x="7543800" y="159480"/>
            <a:ext cx="4477320" cy="1058760"/>
          </a:xfrm>
          <a:prstGeom prst="rect">
            <a:avLst/>
          </a:prstGeom>
          <a:solidFill>
            <a:srgbClr val="3dc7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FK+PD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1842480" y="2743200"/>
            <a:ext cx="7987320" cy="3019320"/>
          </a:xfrm>
          <a:prstGeom prst="rect">
            <a:avLst/>
          </a:prstGeom>
          <a:ln w="0">
            <a:noFill/>
          </a:ln>
        </p:spPr>
      </p:pic>
      <p:pic>
        <p:nvPicPr>
          <p:cNvPr id="67" name="" descr=""/>
          <p:cNvPicPr/>
          <p:nvPr/>
        </p:nvPicPr>
        <p:blipFill>
          <a:blip r:embed="rId2"/>
          <a:stretch/>
        </p:blipFill>
        <p:spPr>
          <a:xfrm>
            <a:off x="5257800" y="1600200"/>
            <a:ext cx="1437840" cy="348480"/>
          </a:xfrm>
          <a:prstGeom prst="rect">
            <a:avLst/>
          </a:prstGeom>
          <a:ln w="0">
            <a:noFill/>
          </a:ln>
        </p:spPr>
      </p:pic>
      <p:pic>
        <p:nvPicPr>
          <p:cNvPr id="68" name="" descr=""/>
          <p:cNvPicPr/>
          <p:nvPr/>
        </p:nvPicPr>
        <p:blipFill>
          <a:blip r:embed="rId3"/>
          <a:stretch/>
        </p:blipFill>
        <p:spPr>
          <a:xfrm>
            <a:off x="2543400" y="2238480"/>
            <a:ext cx="6600600" cy="27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7489080" y="784440"/>
            <a:ext cx="2773440" cy="357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2"/>
          <p:cNvSpPr/>
          <p:nvPr/>
        </p:nvSpPr>
        <p:spPr>
          <a:xfrm>
            <a:off x="7543800" y="159480"/>
            <a:ext cx="4477320" cy="1058760"/>
          </a:xfrm>
          <a:prstGeom prst="rect">
            <a:avLst/>
          </a:prstGeom>
          <a:solidFill>
            <a:srgbClr val="3dc7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Robust control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2888640" y="3200400"/>
            <a:ext cx="6026760" cy="1600200"/>
          </a:xfrm>
          <a:prstGeom prst="rect">
            <a:avLst/>
          </a:prstGeom>
          <a:ln w="0">
            <a:noFill/>
          </a:ln>
        </p:spPr>
      </p:pic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4785480" y="5114520"/>
            <a:ext cx="1615320" cy="82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7489080" y="784440"/>
            <a:ext cx="2773440" cy="357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2"/>
          <p:cNvSpPr/>
          <p:nvPr/>
        </p:nvSpPr>
        <p:spPr>
          <a:xfrm>
            <a:off x="4343400" y="159480"/>
            <a:ext cx="7677720" cy="1058760"/>
          </a:xfrm>
          <a:prstGeom prst="rect">
            <a:avLst/>
          </a:prstGeom>
          <a:solidFill>
            <a:srgbClr val="3dc7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Results h_d. Known parameters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5" name="TextShape 3"/>
          <p:cNvSpPr txBox="1"/>
          <p:nvPr/>
        </p:nvSpPr>
        <p:spPr>
          <a:xfrm>
            <a:off x="3657600" y="1600200"/>
            <a:ext cx="9144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FL+PD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" name="TextShape 4"/>
          <p:cNvSpPr txBox="1"/>
          <p:nvPr/>
        </p:nvSpPr>
        <p:spPr>
          <a:xfrm>
            <a:off x="7315200" y="1600200"/>
            <a:ext cx="9144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Robust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6121800" y="3434040"/>
            <a:ext cx="9000" cy="9000"/>
          </a:xfrm>
          <a:prstGeom prst="rect">
            <a:avLst/>
          </a:prstGeom>
          <a:ln w="0">
            <a:noFill/>
          </a:ln>
        </p:spPr>
      </p:pic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2257200" y="2095920"/>
            <a:ext cx="3457800" cy="224748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244800" y="2514600"/>
            <a:ext cx="1895400" cy="122400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4"/>
          <a:stretch/>
        </p:blipFill>
        <p:spPr>
          <a:xfrm>
            <a:off x="2369160" y="4444920"/>
            <a:ext cx="3200400" cy="214416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5"/>
          <a:stretch/>
        </p:blipFill>
        <p:spPr>
          <a:xfrm>
            <a:off x="6048720" y="2086200"/>
            <a:ext cx="3552480" cy="2335680"/>
          </a:xfrm>
          <a:prstGeom prst="rect">
            <a:avLst/>
          </a:prstGeom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6"/>
          <a:stretch/>
        </p:blipFill>
        <p:spPr>
          <a:xfrm>
            <a:off x="9798840" y="2514600"/>
            <a:ext cx="2088360" cy="1371600"/>
          </a:xfrm>
          <a:prstGeom prst="rect">
            <a:avLst/>
          </a:prstGeom>
          <a:ln w="0">
            <a:noFill/>
          </a:ln>
        </p:spPr>
      </p:pic>
      <p:pic>
        <p:nvPicPr>
          <p:cNvPr id="83" name="" descr=""/>
          <p:cNvPicPr/>
          <p:nvPr/>
        </p:nvPicPr>
        <p:blipFill>
          <a:blip r:embed="rId7"/>
          <a:stretch/>
        </p:blipFill>
        <p:spPr>
          <a:xfrm>
            <a:off x="6172200" y="4414680"/>
            <a:ext cx="3214800" cy="221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489080" y="784440"/>
            <a:ext cx="2773440" cy="357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3657600" y="159480"/>
            <a:ext cx="8363520" cy="1058760"/>
          </a:xfrm>
          <a:prstGeom prst="rect">
            <a:avLst/>
          </a:prstGeom>
          <a:solidFill>
            <a:srgbClr val="3dc7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Results h_d. Uncertain parameters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3657600" y="1600200"/>
            <a:ext cx="9144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FL+PD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TextShape 4"/>
          <p:cNvSpPr txBox="1"/>
          <p:nvPr/>
        </p:nvSpPr>
        <p:spPr>
          <a:xfrm>
            <a:off x="7315200" y="1600200"/>
            <a:ext cx="9144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Robust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6121800" y="3434040"/>
            <a:ext cx="9000" cy="9000"/>
          </a:xfrm>
          <a:prstGeom prst="rect">
            <a:avLst/>
          </a:prstGeom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2286000" y="2086200"/>
            <a:ext cx="3200400" cy="211464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0" y="2219760"/>
            <a:ext cx="2263680" cy="1437840"/>
          </a:xfrm>
          <a:prstGeom prst="rect">
            <a:avLst/>
          </a:prstGeom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4"/>
          <a:stretch/>
        </p:blipFill>
        <p:spPr>
          <a:xfrm>
            <a:off x="2514600" y="4284720"/>
            <a:ext cx="2857320" cy="191196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5"/>
          <a:stretch/>
        </p:blipFill>
        <p:spPr>
          <a:xfrm>
            <a:off x="6109200" y="2089800"/>
            <a:ext cx="3263400" cy="217836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6"/>
          <a:stretch/>
        </p:blipFill>
        <p:spPr>
          <a:xfrm>
            <a:off x="9404640" y="2221560"/>
            <a:ext cx="2286000" cy="150876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7"/>
          <a:stretch/>
        </p:blipFill>
        <p:spPr>
          <a:xfrm>
            <a:off x="6248880" y="4236120"/>
            <a:ext cx="2895120" cy="199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Application>LibreOffice/7.0.2.2$Linux_X86_64 LibreOffice_project/00$Build-2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2020-12-02T11:02:16Z</dcterms:created>
  <dc:creator/>
  <dc:description/>
  <dc:language>en-US</dc:language>
  <cp:lastModifiedBy/>
  <dcterms:modified xsi:type="dcterms:W3CDTF">2020-12-23T15:26:28Z</dcterms:modified>
  <cp:revision>133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