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B07C3-D7AA-49E4-AF2B-4AC40CFF8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78AEB1-D57F-4A9C-85D3-C0B33ABE4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0BD91-C27C-4387-8A7A-E3F72416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827A8-39EE-4FCC-8B19-BE0EFC16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B638B-BEA4-410D-B553-24176ABE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65F08-7C57-4DE6-8362-BEE87923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CAA6E2-B408-4B59-809E-AE53CE2F9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69572-F4AD-44CE-9E08-9DF797C5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ED20EC-58F1-4223-B250-693EA76D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4C757-9722-4A59-8191-01E0ACD5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121ABE-8F22-427E-BFBF-0BC414996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92A81A-3ACA-4FBA-8207-20D3700D4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DE79A-4840-418E-AD1F-4ED1EA64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3EEE7-AF9D-462E-B6BA-A4659894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60A35-31BD-486E-A6BE-D01D176D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13592-B1CA-4252-95F0-35679F69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554C8-E862-46A1-BB44-19E86310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9F8322-7CCD-4405-8E5B-26B8BAD0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9F55E-C121-4CD3-8BE0-7B72185E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CF9530-5EB4-4C1A-9346-D28AC5EE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3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B6D55-4464-4986-B88F-7DB045C8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6C2096-35B1-4515-A006-6DFBC59F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304C7-D6D2-42F5-B8D5-E3524327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985CC7-25AA-4626-9208-9816ECC7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132D8A-ED1F-40AD-9FBF-E93D5AF8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7DE6-5BC7-4320-9A73-86EA9464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41D46-206A-475C-A3B8-517022B5E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751CC6-ED3F-403B-8FA0-11179C506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E82EAD-8017-44B4-9D9A-EBA19E33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237F8-3AE0-4D25-B14B-62F01C63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73A08-4F57-432D-8133-36A86A5A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9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CC522-835F-4AFF-9D66-D80C712A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916A4-CB20-4BB7-9C40-83FA0558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2EEBDF-6D5D-4093-8CF0-F9E5A05F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E280E5-9BBB-4419-95BB-4499E6B86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452AD9-5F2A-4D7E-B051-FB0DBD500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5FA2A4-44F8-4E34-8642-A60BB3EF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83E6DF-BBB9-4500-A4A0-528F3543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AC271A-74FA-4F86-AEFC-4D1B2E8F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B8237-859E-4E83-886A-A095CEF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EA68CA-921F-4153-8856-4FCF5D86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67EE23-D052-4307-A317-EFB9CEEE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9BF632-8764-4F1F-BD97-21123C13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04F879-7FED-4AC2-913A-9B2B12B5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3A9327-153C-4C4D-A9D0-1E830FF3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BCEA74-3130-4964-9BB2-B5957D0C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A2450-47B0-4FDD-BD43-DF5AE394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C558F-3C1C-4E62-919F-DDD19D42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B70155-F74C-4268-97A0-4A33AB1BF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5D4FE0-51A2-469C-B182-A2B5DF51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326B49-BE67-4EF4-B009-726A8222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CC17D4-1DCB-4DF8-B144-497DBF2E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B54D4-4E34-45AE-8C67-96F6E1F8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C62864-3EEC-438E-A9AB-10D2A317B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CD1BC3-9F15-4745-B69A-370AFDBF0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D23E0D-C729-4D46-8D60-857E69F1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C2BFF-866F-4C40-9214-1C6CE3F4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23CA36-347C-40A3-B084-D9E16F46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6CBB3E-B901-4AC6-A454-F41EA23F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5ED3E0-A198-412A-B1AA-DF4EF517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E05E2-0455-45CD-96D0-778684034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E1DF-4A8F-4617-BCCB-0D86B188FC3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37902-2F5A-4052-98DC-0B63DB020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6EC34-0A8B-4721-9A61-154DB9B03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8A2A-1686-498E-BF6A-EB03CF7CE8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EF7AE7-A7F7-4718-849A-F2A35093675F}"/>
              </a:ext>
            </a:extLst>
          </p:cNvPr>
          <p:cNvSpPr/>
          <p:nvPr/>
        </p:nvSpPr>
        <p:spPr>
          <a:xfrm>
            <a:off x="3767958" y="441434"/>
            <a:ext cx="8297041" cy="6568966"/>
          </a:xfrm>
          <a:prstGeom prst="rect">
            <a:avLst/>
          </a:prstGeom>
          <a:solidFill>
            <a:srgbClr val="FB8C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Bonita Patches (Tango)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5AF9AFA-B42B-49F4-96E8-C2366803A2A1}"/>
              </a:ext>
            </a:extLst>
          </p:cNvPr>
          <p:cNvSpPr/>
          <p:nvPr/>
        </p:nvSpPr>
        <p:spPr>
          <a:xfrm>
            <a:off x="9490840" y="567559"/>
            <a:ext cx="2475187" cy="1529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7.8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0DC18E-3DCD-421F-83F2-263C0C5ED560}"/>
              </a:ext>
            </a:extLst>
          </p:cNvPr>
          <p:cNvSpPr/>
          <p:nvPr/>
        </p:nvSpPr>
        <p:spPr>
          <a:xfrm>
            <a:off x="409904" y="1158765"/>
            <a:ext cx="2017986" cy="178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Bonita Server</a:t>
            </a:r>
          </a:p>
        </p:txBody>
      </p:sp>
      <p:sp>
        <p:nvSpPr>
          <p:cNvPr id="6" name="Rectangle : carré corné 5">
            <a:extLst>
              <a:ext uri="{FF2B5EF4-FFF2-40B4-BE49-F238E27FC236}">
                <a16:creationId xmlns:a16="http://schemas.microsoft.com/office/drawing/2014/main" id="{5D8EBBED-9107-4093-A23D-5823ECCA1F08}"/>
              </a:ext>
            </a:extLst>
          </p:cNvPr>
          <p:cNvSpPr/>
          <p:nvPr/>
        </p:nvSpPr>
        <p:spPr>
          <a:xfrm>
            <a:off x="11114690" y="914400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arré corné 7">
            <a:extLst>
              <a:ext uri="{FF2B5EF4-FFF2-40B4-BE49-F238E27FC236}">
                <a16:creationId xmlns:a16="http://schemas.microsoft.com/office/drawing/2014/main" id="{3455A833-86B1-4440-889F-8A1616255FEE}"/>
              </a:ext>
            </a:extLst>
          </p:cNvPr>
          <p:cNvSpPr/>
          <p:nvPr/>
        </p:nvSpPr>
        <p:spPr>
          <a:xfrm>
            <a:off x="11267090" y="1066800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 : carré corné 8">
            <a:extLst>
              <a:ext uri="{FF2B5EF4-FFF2-40B4-BE49-F238E27FC236}">
                <a16:creationId xmlns:a16="http://schemas.microsoft.com/office/drawing/2014/main" id="{5F437739-47C0-4051-9ACA-FBC11E2EE614}"/>
              </a:ext>
            </a:extLst>
          </p:cNvPr>
          <p:cNvSpPr/>
          <p:nvPr/>
        </p:nvSpPr>
        <p:spPr>
          <a:xfrm>
            <a:off x="11419490" y="1219200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433A88C-2B35-49BC-A87C-E9F089CABD01}"/>
              </a:ext>
            </a:extLst>
          </p:cNvPr>
          <p:cNvSpPr/>
          <p:nvPr/>
        </p:nvSpPr>
        <p:spPr>
          <a:xfrm>
            <a:off x="9490840" y="2443655"/>
            <a:ext cx="2475187" cy="1529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7.9</a:t>
            </a:r>
          </a:p>
        </p:txBody>
      </p:sp>
      <p:sp>
        <p:nvSpPr>
          <p:cNvPr id="11" name="Rectangle : carré corné 10">
            <a:extLst>
              <a:ext uri="{FF2B5EF4-FFF2-40B4-BE49-F238E27FC236}">
                <a16:creationId xmlns:a16="http://schemas.microsoft.com/office/drawing/2014/main" id="{05A1439A-9B1B-4B6A-80D5-282000B795BA}"/>
              </a:ext>
            </a:extLst>
          </p:cNvPr>
          <p:cNvSpPr/>
          <p:nvPr/>
        </p:nvSpPr>
        <p:spPr>
          <a:xfrm>
            <a:off x="11114690" y="2790496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arré corné 11">
            <a:extLst>
              <a:ext uri="{FF2B5EF4-FFF2-40B4-BE49-F238E27FC236}">
                <a16:creationId xmlns:a16="http://schemas.microsoft.com/office/drawing/2014/main" id="{EEA1D38A-1FBE-402F-8F9B-F186535DFDED}"/>
              </a:ext>
            </a:extLst>
          </p:cNvPr>
          <p:cNvSpPr/>
          <p:nvPr/>
        </p:nvSpPr>
        <p:spPr>
          <a:xfrm>
            <a:off x="11267090" y="2942896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 : carré corné 12">
            <a:extLst>
              <a:ext uri="{FF2B5EF4-FFF2-40B4-BE49-F238E27FC236}">
                <a16:creationId xmlns:a16="http://schemas.microsoft.com/office/drawing/2014/main" id="{B3FDBCAC-7D5B-44A0-B5B4-C463128EF694}"/>
              </a:ext>
            </a:extLst>
          </p:cNvPr>
          <p:cNvSpPr/>
          <p:nvPr/>
        </p:nvSpPr>
        <p:spPr>
          <a:xfrm>
            <a:off x="11419490" y="3095296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F0F5303-CA98-49A0-8DA3-BB56F65E1C4B}"/>
              </a:ext>
            </a:extLst>
          </p:cNvPr>
          <p:cNvSpPr/>
          <p:nvPr/>
        </p:nvSpPr>
        <p:spPr>
          <a:xfrm>
            <a:off x="8812924" y="4235668"/>
            <a:ext cx="3153103" cy="25119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 7.10</a:t>
            </a:r>
          </a:p>
        </p:txBody>
      </p:sp>
      <p:sp>
        <p:nvSpPr>
          <p:cNvPr id="15" name="Rectangle : carré corné 14">
            <a:extLst>
              <a:ext uri="{FF2B5EF4-FFF2-40B4-BE49-F238E27FC236}">
                <a16:creationId xmlns:a16="http://schemas.microsoft.com/office/drawing/2014/main" id="{827084F7-44C9-4B20-9095-C3E1179B25BD}"/>
              </a:ext>
            </a:extLst>
          </p:cNvPr>
          <p:cNvSpPr/>
          <p:nvPr/>
        </p:nvSpPr>
        <p:spPr>
          <a:xfrm>
            <a:off x="11114690" y="4582509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C3A953EB-61F8-4305-8EC0-291CD9D5E13C}"/>
              </a:ext>
            </a:extLst>
          </p:cNvPr>
          <p:cNvSpPr/>
          <p:nvPr/>
        </p:nvSpPr>
        <p:spPr>
          <a:xfrm>
            <a:off x="11267090" y="4734909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 : carré corné 16">
            <a:extLst>
              <a:ext uri="{FF2B5EF4-FFF2-40B4-BE49-F238E27FC236}">
                <a16:creationId xmlns:a16="http://schemas.microsoft.com/office/drawing/2014/main" id="{D1D5C462-BFCC-40B3-9303-EA23FCE4F4D4}"/>
              </a:ext>
            </a:extLst>
          </p:cNvPr>
          <p:cNvSpPr/>
          <p:nvPr/>
        </p:nvSpPr>
        <p:spPr>
          <a:xfrm>
            <a:off x="11419490" y="4887309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658826C-2A5F-4874-B4CC-4F89847AB6DD}"/>
              </a:ext>
            </a:extLst>
          </p:cNvPr>
          <p:cNvSpPr/>
          <p:nvPr/>
        </p:nvSpPr>
        <p:spPr>
          <a:xfrm>
            <a:off x="9130861" y="4498427"/>
            <a:ext cx="1219201" cy="8776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Verizon</a:t>
            </a:r>
          </a:p>
        </p:txBody>
      </p:sp>
      <p:sp>
        <p:nvSpPr>
          <p:cNvPr id="19" name="Rectangle : carré corné 18">
            <a:extLst>
              <a:ext uri="{FF2B5EF4-FFF2-40B4-BE49-F238E27FC236}">
                <a16:creationId xmlns:a16="http://schemas.microsoft.com/office/drawing/2014/main" id="{997983F8-2722-416A-B7E6-D2BC393E7266}"/>
              </a:ext>
            </a:extLst>
          </p:cNvPr>
          <p:cNvSpPr/>
          <p:nvPr/>
        </p:nvSpPr>
        <p:spPr>
          <a:xfrm>
            <a:off x="9906001" y="4566742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28B98A1-C7DF-409F-9E1F-26D0928D5C06}"/>
              </a:ext>
            </a:extLst>
          </p:cNvPr>
          <p:cNvSpPr/>
          <p:nvPr/>
        </p:nvSpPr>
        <p:spPr>
          <a:xfrm>
            <a:off x="9130861" y="5491654"/>
            <a:ext cx="1219201" cy="8776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Danone</a:t>
            </a:r>
          </a:p>
        </p:txBody>
      </p:sp>
      <p:sp>
        <p:nvSpPr>
          <p:cNvPr id="21" name="Rectangle : carré corné 20">
            <a:extLst>
              <a:ext uri="{FF2B5EF4-FFF2-40B4-BE49-F238E27FC236}">
                <a16:creationId xmlns:a16="http://schemas.microsoft.com/office/drawing/2014/main" id="{B1250093-638A-46AA-ADF1-7860927B577F}"/>
              </a:ext>
            </a:extLst>
          </p:cNvPr>
          <p:cNvSpPr/>
          <p:nvPr/>
        </p:nvSpPr>
        <p:spPr>
          <a:xfrm>
            <a:off x="9887608" y="5623033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E22E01-225A-4FA1-A6A0-C5BD87120754}"/>
              </a:ext>
            </a:extLst>
          </p:cNvPr>
          <p:cNvSpPr/>
          <p:nvPr/>
        </p:nvSpPr>
        <p:spPr>
          <a:xfrm>
            <a:off x="271518" y="441434"/>
            <a:ext cx="2017986" cy="178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(Production)</a:t>
            </a:r>
          </a:p>
          <a:p>
            <a:pPr algn="ctr"/>
            <a:r>
              <a:rPr lang="en-US" dirty="0"/>
              <a:t>Bonita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9F57E-69D4-4680-A036-BFAA2AC8BE11}"/>
              </a:ext>
            </a:extLst>
          </p:cNvPr>
          <p:cNvSpPr/>
          <p:nvPr/>
        </p:nvSpPr>
        <p:spPr>
          <a:xfrm>
            <a:off x="2802759" y="441434"/>
            <a:ext cx="6671442" cy="350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Customer (Pre production)</a:t>
            </a:r>
          </a:p>
          <a:p>
            <a:pPr algn="ctr"/>
            <a:r>
              <a:rPr lang="en-US" dirty="0"/>
              <a:t>Bonita Server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497C814-B8B7-4138-AE86-12CE27498C77}"/>
              </a:ext>
            </a:extLst>
          </p:cNvPr>
          <p:cNvSpPr/>
          <p:nvPr/>
        </p:nvSpPr>
        <p:spPr>
          <a:xfrm>
            <a:off x="6744137" y="630620"/>
            <a:ext cx="2475187" cy="1529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7.9</a:t>
            </a:r>
          </a:p>
        </p:txBody>
      </p:sp>
      <p:sp>
        <p:nvSpPr>
          <p:cNvPr id="11" name="Rectangle : carré corné 10">
            <a:extLst>
              <a:ext uri="{FF2B5EF4-FFF2-40B4-BE49-F238E27FC236}">
                <a16:creationId xmlns:a16="http://schemas.microsoft.com/office/drawing/2014/main" id="{548B3C00-0EA8-469A-BC70-1ABC4288130E}"/>
              </a:ext>
            </a:extLst>
          </p:cNvPr>
          <p:cNvSpPr/>
          <p:nvPr/>
        </p:nvSpPr>
        <p:spPr>
          <a:xfrm>
            <a:off x="8367987" y="977461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arré corné 11">
            <a:extLst>
              <a:ext uri="{FF2B5EF4-FFF2-40B4-BE49-F238E27FC236}">
                <a16:creationId xmlns:a16="http://schemas.microsoft.com/office/drawing/2014/main" id="{9704E97E-7F81-42C8-BB97-432871D8836E}"/>
              </a:ext>
            </a:extLst>
          </p:cNvPr>
          <p:cNvSpPr/>
          <p:nvPr/>
        </p:nvSpPr>
        <p:spPr>
          <a:xfrm>
            <a:off x="8520387" y="1129861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 : carré corné 12">
            <a:extLst>
              <a:ext uri="{FF2B5EF4-FFF2-40B4-BE49-F238E27FC236}">
                <a16:creationId xmlns:a16="http://schemas.microsoft.com/office/drawing/2014/main" id="{1926FAC1-DD10-4893-A008-9F424F6C4515}"/>
              </a:ext>
            </a:extLst>
          </p:cNvPr>
          <p:cNvSpPr/>
          <p:nvPr/>
        </p:nvSpPr>
        <p:spPr>
          <a:xfrm>
            <a:off x="8672787" y="1282261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472F2-AE26-4578-845A-4F00A5F7AF82}"/>
              </a:ext>
            </a:extLst>
          </p:cNvPr>
          <p:cNvSpPr/>
          <p:nvPr/>
        </p:nvSpPr>
        <p:spPr>
          <a:xfrm>
            <a:off x="10338678" y="441434"/>
            <a:ext cx="1726321" cy="5857766"/>
          </a:xfrm>
          <a:prstGeom prst="rect">
            <a:avLst/>
          </a:prstGeom>
          <a:solidFill>
            <a:srgbClr val="FB8C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Bonita Patches (Tango)</a:t>
            </a:r>
          </a:p>
        </p:txBody>
      </p:sp>
    </p:spTree>
    <p:extLst>
      <p:ext uri="{BB962C8B-B14F-4D97-AF65-F5344CB8AC3E}">
        <p14:creationId xmlns:p14="http://schemas.microsoft.com/office/powerpoint/2010/main" val="5970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E22E01-225A-4FA1-A6A0-C5BD87120754}"/>
              </a:ext>
            </a:extLst>
          </p:cNvPr>
          <p:cNvSpPr/>
          <p:nvPr/>
        </p:nvSpPr>
        <p:spPr>
          <a:xfrm>
            <a:off x="273271" y="177801"/>
            <a:ext cx="10902729" cy="628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Bonita Server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9CA8B8-C2E8-4C87-AE6D-B3F2EDAF6D68}"/>
              </a:ext>
            </a:extLst>
          </p:cNvPr>
          <p:cNvSpPr/>
          <p:nvPr/>
        </p:nvSpPr>
        <p:spPr>
          <a:xfrm>
            <a:off x="2921000" y="3429000"/>
            <a:ext cx="6946900" cy="24121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AA0D402-3D03-4406-B509-FC6402DCE1DA}"/>
              </a:ext>
            </a:extLst>
          </p:cNvPr>
          <p:cNvSpPr/>
          <p:nvPr/>
        </p:nvSpPr>
        <p:spPr>
          <a:xfrm>
            <a:off x="2921000" y="647700"/>
            <a:ext cx="6946900" cy="1719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arré corné 10">
            <a:extLst>
              <a:ext uri="{FF2B5EF4-FFF2-40B4-BE49-F238E27FC236}">
                <a16:creationId xmlns:a16="http://schemas.microsoft.com/office/drawing/2014/main" id="{548B3C00-0EA8-469A-BC70-1ABC4288130E}"/>
              </a:ext>
            </a:extLst>
          </p:cNvPr>
          <p:cNvSpPr/>
          <p:nvPr/>
        </p:nvSpPr>
        <p:spPr>
          <a:xfrm>
            <a:off x="3326524" y="3780224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arré corné 11">
            <a:extLst>
              <a:ext uri="{FF2B5EF4-FFF2-40B4-BE49-F238E27FC236}">
                <a16:creationId xmlns:a16="http://schemas.microsoft.com/office/drawing/2014/main" id="{9704E97E-7F81-42C8-BB97-432871D8836E}"/>
              </a:ext>
            </a:extLst>
          </p:cNvPr>
          <p:cNvSpPr/>
          <p:nvPr/>
        </p:nvSpPr>
        <p:spPr>
          <a:xfrm>
            <a:off x="3478924" y="3932624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 : carré corné 12">
            <a:extLst>
              <a:ext uri="{FF2B5EF4-FFF2-40B4-BE49-F238E27FC236}">
                <a16:creationId xmlns:a16="http://schemas.microsoft.com/office/drawing/2014/main" id="{1926FAC1-DD10-4893-A008-9F424F6C4515}"/>
              </a:ext>
            </a:extLst>
          </p:cNvPr>
          <p:cNvSpPr/>
          <p:nvPr/>
        </p:nvSpPr>
        <p:spPr>
          <a:xfrm>
            <a:off x="3631324" y="4085024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arré corné 7">
            <a:extLst>
              <a:ext uri="{FF2B5EF4-FFF2-40B4-BE49-F238E27FC236}">
                <a16:creationId xmlns:a16="http://schemas.microsoft.com/office/drawing/2014/main" id="{BFDDE8C9-DCDD-4CC1-91E7-E4A827DF0B54}"/>
              </a:ext>
            </a:extLst>
          </p:cNvPr>
          <p:cNvSpPr/>
          <p:nvPr/>
        </p:nvSpPr>
        <p:spPr>
          <a:xfrm>
            <a:off x="3226677" y="1150882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 : carré corné 8">
            <a:extLst>
              <a:ext uri="{FF2B5EF4-FFF2-40B4-BE49-F238E27FC236}">
                <a16:creationId xmlns:a16="http://schemas.microsoft.com/office/drawing/2014/main" id="{E3BADC8A-370C-446A-98E2-EF44AC3EDD3D}"/>
              </a:ext>
            </a:extLst>
          </p:cNvPr>
          <p:cNvSpPr/>
          <p:nvPr/>
        </p:nvSpPr>
        <p:spPr>
          <a:xfrm>
            <a:off x="3379077" y="1303282"/>
            <a:ext cx="346841" cy="4887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 : carré corné 14">
            <a:extLst>
              <a:ext uri="{FF2B5EF4-FFF2-40B4-BE49-F238E27FC236}">
                <a16:creationId xmlns:a16="http://schemas.microsoft.com/office/drawing/2014/main" id="{B76708F9-3239-46F2-85FB-28DB95435238}"/>
              </a:ext>
            </a:extLst>
          </p:cNvPr>
          <p:cNvSpPr/>
          <p:nvPr/>
        </p:nvSpPr>
        <p:spPr>
          <a:xfrm>
            <a:off x="4882055" y="3688258"/>
            <a:ext cx="346841" cy="48873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3F709021-A182-4787-BCDD-427BAC2BD9B1}"/>
              </a:ext>
            </a:extLst>
          </p:cNvPr>
          <p:cNvSpPr/>
          <p:nvPr/>
        </p:nvSpPr>
        <p:spPr>
          <a:xfrm>
            <a:off x="5034455" y="3840658"/>
            <a:ext cx="346841" cy="48873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 : carré corné 16">
            <a:extLst>
              <a:ext uri="{FF2B5EF4-FFF2-40B4-BE49-F238E27FC236}">
                <a16:creationId xmlns:a16="http://schemas.microsoft.com/office/drawing/2014/main" id="{46DFA19B-648F-4DCC-A3E4-5C3EB845E311}"/>
              </a:ext>
            </a:extLst>
          </p:cNvPr>
          <p:cNvSpPr/>
          <p:nvPr/>
        </p:nvSpPr>
        <p:spPr>
          <a:xfrm>
            <a:off x="5186855" y="3993058"/>
            <a:ext cx="346841" cy="48873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112CB5-921A-455B-BB01-BE201BAF1201}"/>
              </a:ext>
            </a:extLst>
          </p:cNvPr>
          <p:cNvSpPr txBox="1"/>
          <p:nvPr/>
        </p:nvSpPr>
        <p:spPr>
          <a:xfrm>
            <a:off x="5460180" y="1972945"/>
            <a:ext cx="13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Downloaded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2D70DC-676C-4167-B8CC-F26699C5845A}"/>
              </a:ext>
            </a:extLst>
          </p:cNvPr>
          <p:cNvSpPr txBox="1"/>
          <p:nvPr/>
        </p:nvSpPr>
        <p:spPr>
          <a:xfrm>
            <a:off x="6005837" y="5495019"/>
            <a:ext cx="97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603549-8287-4DF7-ABD6-D706DFF87BC7}"/>
              </a:ext>
            </a:extLst>
          </p:cNvPr>
          <p:cNvSpPr txBox="1"/>
          <p:nvPr/>
        </p:nvSpPr>
        <p:spPr>
          <a:xfrm>
            <a:off x="4748130" y="4660468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UnInstall</a:t>
            </a:r>
            <a:r>
              <a:rPr lang="en-US" dirty="0"/>
              <a:t> ZIP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62A73479-C98D-4578-AA30-D2B713A6F3C6}"/>
              </a:ext>
            </a:extLst>
          </p:cNvPr>
          <p:cNvSpPr/>
          <p:nvPr/>
        </p:nvSpPr>
        <p:spPr>
          <a:xfrm>
            <a:off x="4216400" y="2501900"/>
            <a:ext cx="531730" cy="927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5383CC98-89F8-4C23-841D-0A068B9F768F}"/>
              </a:ext>
            </a:extLst>
          </p:cNvPr>
          <p:cNvSpPr/>
          <p:nvPr/>
        </p:nvSpPr>
        <p:spPr>
          <a:xfrm rot="10800000">
            <a:off x="7906532" y="2393951"/>
            <a:ext cx="531730" cy="927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193AEF-771E-4AA6-8DE7-B31B4AEEB5E6}"/>
              </a:ext>
            </a:extLst>
          </p:cNvPr>
          <p:cNvSpPr txBox="1"/>
          <p:nvPr/>
        </p:nvSpPr>
        <p:spPr>
          <a:xfrm>
            <a:off x="4748130" y="2805827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D65607A-0874-4903-9829-2F5C4E647A06}"/>
              </a:ext>
            </a:extLst>
          </p:cNvPr>
          <p:cNvSpPr txBox="1"/>
          <p:nvPr/>
        </p:nvSpPr>
        <p:spPr>
          <a:xfrm>
            <a:off x="8390251" y="2748082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Desintallation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855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41</Words>
  <Application>Microsoft Office PowerPoint</Application>
  <PresentationFormat>Grand écran</PresentationFormat>
  <Paragraphs>67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Pierre-yves Monnet</dc:creator>
  <cp:lastModifiedBy>Pierre-yves Monnet</cp:lastModifiedBy>
  <cp:revision>5</cp:revision>
  <dcterms:created xsi:type="dcterms:W3CDTF">2020-07-30T22:15:33Z</dcterms:created>
  <dcterms:modified xsi:type="dcterms:W3CDTF">2020-07-31T01:27:12Z</dcterms:modified>
</cp:coreProperties>
</file>