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Press Start 2P"/>
      <p:regular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iViuKLdWVJlNJYv4aeV5Ia3BO0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regular.fntdata"/><Relationship Id="rId25" Type="http://schemas.openxmlformats.org/officeDocument/2006/relationships/font" Target="fonts/PressStart2P-regular.fntdata"/><Relationship Id="rId28" Type="http://customschemas.google.com/relationships/presentationmetadata" Target="metadata"/><Relationship Id="rId27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4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294861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/>
          <p:nvPr/>
        </p:nvSpPr>
        <p:spPr>
          <a:xfrm>
            <a:off x="648697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4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4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4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4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4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4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4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4"/>
          <p:cNvSpPr/>
          <p:nvPr/>
        </p:nvSpPr>
        <p:spPr>
          <a:xfrm>
            <a:off x="-51" y="1784888"/>
            <a:ext cx="295369" cy="302004"/>
          </a:xfrm>
          <a:custGeom>
            <a:rect b="b" l="l" r="r" t="t"/>
            <a:pathLst>
              <a:path extrusionOk="0" h="10579" w="9515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4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4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4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4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4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4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4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4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4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4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4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4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4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4"/>
          <p:cNvSpPr/>
          <p:nvPr/>
        </p:nvSpPr>
        <p:spPr>
          <a:xfrm>
            <a:off x="8846852" y="243208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4"/>
          <p:cNvSpPr/>
          <p:nvPr/>
        </p:nvSpPr>
        <p:spPr>
          <a:xfrm>
            <a:off x="8846837" y="1829248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4"/>
          <p:cNvSpPr/>
          <p:nvPr/>
        </p:nvSpPr>
        <p:spPr>
          <a:xfrm>
            <a:off x="7074526" y="3637928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4"/>
          <p:cNvSpPr/>
          <p:nvPr/>
        </p:nvSpPr>
        <p:spPr>
          <a:xfrm>
            <a:off x="1768933" y="3638751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8258967" y="303510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/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 txBox="1"/>
          <p:nvPr>
            <p:ph idx="2" type="ctrTitle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 flipH="1" rot="10800000">
            <a:off x="8257867" y="14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 flipH="1" rot="10800000">
            <a:off x="8847624" y="60260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 flipH="1" rot="10800000">
            <a:off x="8848630" y="-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 flipH="1" rot="10800000">
            <a:off x="8847702" y="1205203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 flipH="1" rot="10800000">
            <a:off x="8847687" y="1807156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 flipH="1" rot="10800000">
            <a:off x="8259817" y="602189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Arial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 flipH="1" rot="10800000">
            <a:off x="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 flipH="1" rot="10800000">
            <a:off x="589715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 flipH="1" rot="10800000">
            <a:off x="117943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 flipH="1" rot="10800000">
            <a:off x="886" y="180737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 flipH="1" rot="10800000">
            <a:off x="912" y="120519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 flipH="1" rot="10800000">
            <a:off x="444" y="-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 flipH="1" rot="10800000">
            <a:off x="590206" y="14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 flipH="1" rot="10800000">
            <a:off x="1179204" y="169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 flipH="1" rot="10800000">
            <a:off x="1179208" y="12034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8846692" y="4840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66361" y="423742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8846692" y="363545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8255915" y="363404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7666361" y="4842351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8256995" y="42363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256073" y="48386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846724" y="4237634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8848642" y="3033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2" type="subTitle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3" type="title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4" type="title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5" type="title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6" type="subTitle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7" type="subTitle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8" type="subTitle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9" type="subTitle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3" type="subTitle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4" type="subTitle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5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 rot="-5400000">
            <a:off x="6360817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 rot="-5400000">
            <a:off x="6360817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 rot="-5400000">
            <a:off x="5742564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 rot="-5400000">
            <a:off x="574254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 rot="-5400000">
            <a:off x="5742548" y="362692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 rot="-5400000">
            <a:off x="5742548" y="302188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 rot="-5400000">
            <a:off x="5742548" y="18117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 rot="-5400000">
            <a:off x="5742548" y="120674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 rot="-5400000">
            <a:off x="5742548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 rot="-5400000">
            <a:off x="512429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 rot="-5400000">
            <a:off x="4506040" y="4836999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 rot="-5400000">
            <a:off x="3887786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 rot="-5400000">
            <a:off x="4506518" y="4231531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 rot="-5400000">
            <a:off x="5124774" y="423194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/>
          <p:nvPr/>
        </p:nvSpPr>
        <p:spPr>
          <a:xfrm rot="-5400000">
            <a:off x="6361248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/>
          <p:nvPr/>
        </p:nvSpPr>
        <p:spPr>
          <a:xfrm rot="-5400000">
            <a:off x="6361286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 rot="-5400000">
            <a:off x="6361284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 rot="-5400000">
            <a:off x="6359054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 rot="-5400000">
            <a:off x="5742544" y="241725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 rot="-5400000">
            <a:off x="6359062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 rot="-5400000">
            <a:off x="6359542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 rot="-5400000">
            <a:off x="6359062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 rot="-5400000">
            <a:off x="5742602" y="60170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 rot="-5400000">
            <a:off x="5126024" y="302254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 rot="-5400000">
            <a:off x="5126024" y="120882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 rot="-5400000">
            <a:off x="697945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 rot="-5400000">
            <a:off x="697945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 rot="-5400000">
            <a:off x="697988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 rot="-5400000">
            <a:off x="6979927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 rot="-5400000">
            <a:off x="6979924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 rot="-5400000">
            <a:off x="697769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 rot="-5400000">
            <a:off x="6977702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/>
          <p:nvPr/>
        </p:nvSpPr>
        <p:spPr>
          <a:xfrm rot="-5400000">
            <a:off x="697818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 rot="-5400000">
            <a:off x="6977702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/>
          <p:nvPr/>
        </p:nvSpPr>
        <p:spPr>
          <a:xfrm rot="-5400000">
            <a:off x="759809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 rot="-5400000">
            <a:off x="759809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/>
          <p:nvPr/>
        </p:nvSpPr>
        <p:spPr>
          <a:xfrm rot="-5400000">
            <a:off x="759852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 rot="-5400000">
            <a:off x="7598568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/>
          <p:nvPr/>
        </p:nvSpPr>
        <p:spPr>
          <a:xfrm rot="-5400000">
            <a:off x="7598565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 rot="-5400000">
            <a:off x="7596335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 rot="-5400000">
            <a:off x="7596343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 rot="-5400000">
            <a:off x="759682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 rot="-5400000">
            <a:off x="7596343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 rot="-5400000">
            <a:off x="8216739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 rot="-5400000">
            <a:off x="8216739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 rot="-5400000">
            <a:off x="8217170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 rot="-5400000">
            <a:off x="8217208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 rot="-5400000">
            <a:off x="8217206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 rot="-5400000">
            <a:off x="8214975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/>
          <p:nvPr/>
        </p:nvSpPr>
        <p:spPr>
          <a:xfrm rot="-5400000">
            <a:off x="8214984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/>
          <p:nvPr/>
        </p:nvSpPr>
        <p:spPr>
          <a:xfrm rot="-5400000">
            <a:off x="8215464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/>
          <p:nvPr/>
        </p:nvSpPr>
        <p:spPr>
          <a:xfrm rot="-5400000">
            <a:off x="8214984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/>
          <p:nvPr/>
        </p:nvSpPr>
        <p:spPr>
          <a:xfrm rot="-5400000">
            <a:off x="5125600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 rot="-5400000">
            <a:off x="4508653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 rot="-5400000">
            <a:off x="8837137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 rot="-5400000">
            <a:off x="8837137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 rot="-5400000">
            <a:off x="883756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/>
          <p:nvPr/>
        </p:nvSpPr>
        <p:spPr>
          <a:xfrm rot="-5400000">
            <a:off x="8837606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/>
          <p:nvPr/>
        </p:nvSpPr>
        <p:spPr>
          <a:xfrm rot="-5400000">
            <a:off x="8837603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/>
          <p:cNvSpPr/>
          <p:nvPr/>
        </p:nvSpPr>
        <p:spPr>
          <a:xfrm rot="-5400000">
            <a:off x="8835373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/>
          <p:nvPr/>
        </p:nvSpPr>
        <p:spPr>
          <a:xfrm rot="-5400000">
            <a:off x="8835381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/>
          <p:nvPr/>
        </p:nvSpPr>
        <p:spPr>
          <a:xfrm rot="-5400000">
            <a:off x="8835861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/>
          <p:nvPr/>
        </p:nvSpPr>
        <p:spPr>
          <a:xfrm rot="-5400000">
            <a:off x="8835381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 txBox="1"/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2" type="title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17"/>
          <p:cNvSpPr txBox="1"/>
          <p:nvPr>
            <p:ph idx="1" type="subTitle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ONE_COLUMN_TEXT_1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/>
          <p:nvPr/>
        </p:nvSpPr>
        <p:spPr>
          <a:xfrm flipH="1">
            <a:off x="6489629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/>
          <p:nvPr/>
        </p:nvSpPr>
        <p:spPr>
          <a:xfrm flipH="1">
            <a:off x="2951306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 flipH="1">
            <a:off x="3541462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/>
        </p:nvSpPr>
        <p:spPr>
          <a:xfrm rot="5400000">
            <a:off x="2480121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9"/>
          <p:cNvSpPr/>
          <p:nvPr/>
        </p:nvSpPr>
        <p:spPr>
          <a:xfrm rot="5400000">
            <a:off x="2480121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9"/>
          <p:cNvSpPr/>
          <p:nvPr/>
        </p:nvSpPr>
        <p:spPr>
          <a:xfrm rot="5400000">
            <a:off x="3098404" y="-3343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9"/>
          <p:cNvSpPr/>
          <p:nvPr/>
        </p:nvSpPr>
        <p:spPr>
          <a:xfrm rot="5400000">
            <a:off x="3098388" y="60170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9"/>
          <p:cNvSpPr/>
          <p:nvPr/>
        </p:nvSpPr>
        <p:spPr>
          <a:xfrm rot="5400000">
            <a:off x="3098388" y="1811782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9"/>
          <p:cNvSpPr/>
          <p:nvPr/>
        </p:nvSpPr>
        <p:spPr>
          <a:xfrm rot="5400000">
            <a:off x="3098388" y="362692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9"/>
          <p:cNvSpPr/>
          <p:nvPr/>
        </p:nvSpPr>
        <p:spPr>
          <a:xfrm rot="5400000">
            <a:off x="3098388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9"/>
          <p:cNvSpPr/>
          <p:nvPr/>
        </p:nvSpPr>
        <p:spPr>
          <a:xfrm rot="5400000">
            <a:off x="3716671" y="-2904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9"/>
          <p:cNvSpPr/>
          <p:nvPr/>
        </p:nvSpPr>
        <p:spPr>
          <a:xfrm rot="5400000">
            <a:off x="4335401" y="602110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9"/>
          <p:cNvSpPr/>
          <p:nvPr/>
        </p:nvSpPr>
        <p:spPr>
          <a:xfrm rot="5400000">
            <a:off x="3717147" y="60257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9"/>
          <p:cNvSpPr/>
          <p:nvPr/>
        </p:nvSpPr>
        <p:spPr>
          <a:xfrm rot="5400000">
            <a:off x="2479690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9"/>
          <p:cNvSpPr/>
          <p:nvPr/>
        </p:nvSpPr>
        <p:spPr>
          <a:xfrm rot="5400000">
            <a:off x="2480639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9"/>
          <p:cNvSpPr/>
          <p:nvPr/>
        </p:nvSpPr>
        <p:spPr>
          <a:xfrm rot="5400000">
            <a:off x="2480641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/>
          <p:nvPr/>
        </p:nvSpPr>
        <p:spPr>
          <a:xfrm rot="5400000">
            <a:off x="2481884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9"/>
          <p:cNvSpPr/>
          <p:nvPr/>
        </p:nvSpPr>
        <p:spPr>
          <a:xfrm rot="5400000">
            <a:off x="3098392" y="241726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9"/>
          <p:cNvSpPr/>
          <p:nvPr/>
        </p:nvSpPr>
        <p:spPr>
          <a:xfrm rot="5400000">
            <a:off x="2481876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/>
          <p:nvPr/>
        </p:nvSpPr>
        <p:spPr>
          <a:xfrm rot="5400000">
            <a:off x="2482383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9"/>
          <p:cNvSpPr/>
          <p:nvPr/>
        </p:nvSpPr>
        <p:spPr>
          <a:xfrm rot="5400000">
            <a:off x="2481876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9"/>
          <p:cNvSpPr/>
          <p:nvPr/>
        </p:nvSpPr>
        <p:spPr>
          <a:xfrm rot="5400000">
            <a:off x="3098334" y="423196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9"/>
          <p:cNvSpPr/>
          <p:nvPr/>
        </p:nvSpPr>
        <p:spPr>
          <a:xfrm rot="5400000">
            <a:off x="3714909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 rot="5400000">
            <a:off x="3714909" y="362569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 rot="5400000">
            <a:off x="1861482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/>
          <p:nvPr/>
        </p:nvSpPr>
        <p:spPr>
          <a:xfrm rot="5400000">
            <a:off x="1861482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 rot="5400000">
            <a:off x="1861051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/>
          <p:nvPr/>
        </p:nvSpPr>
        <p:spPr>
          <a:xfrm rot="5400000">
            <a:off x="1862000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/>
          <p:nvPr/>
        </p:nvSpPr>
        <p:spPr>
          <a:xfrm rot="5400000">
            <a:off x="1862003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/>
          <p:nvPr/>
        </p:nvSpPr>
        <p:spPr>
          <a:xfrm rot="5400000">
            <a:off x="1863246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/>
          <p:nvPr/>
        </p:nvSpPr>
        <p:spPr>
          <a:xfrm rot="5400000">
            <a:off x="1863238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/>
          <p:nvPr/>
        </p:nvSpPr>
        <p:spPr>
          <a:xfrm rot="5400000">
            <a:off x="1863745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/>
          <p:nvPr/>
        </p:nvSpPr>
        <p:spPr>
          <a:xfrm rot="5400000">
            <a:off x="1863238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"/>
          <p:cNvSpPr/>
          <p:nvPr/>
        </p:nvSpPr>
        <p:spPr>
          <a:xfrm rot="5400000">
            <a:off x="1242844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/>
          <p:nvPr/>
        </p:nvSpPr>
        <p:spPr>
          <a:xfrm rot="5400000">
            <a:off x="1242844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/>
          <p:nvPr/>
        </p:nvSpPr>
        <p:spPr>
          <a:xfrm rot="5400000">
            <a:off x="1242413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9"/>
          <p:cNvSpPr/>
          <p:nvPr/>
        </p:nvSpPr>
        <p:spPr>
          <a:xfrm rot="5400000">
            <a:off x="1243362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"/>
          <p:cNvSpPr/>
          <p:nvPr/>
        </p:nvSpPr>
        <p:spPr>
          <a:xfrm rot="5400000">
            <a:off x="1243365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/>
          <p:nvPr/>
        </p:nvSpPr>
        <p:spPr>
          <a:xfrm rot="5400000">
            <a:off x="1244607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9"/>
          <p:cNvSpPr/>
          <p:nvPr/>
        </p:nvSpPr>
        <p:spPr>
          <a:xfrm rot="5400000">
            <a:off x="1244599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/>
          <p:nvPr/>
        </p:nvSpPr>
        <p:spPr>
          <a:xfrm rot="5400000">
            <a:off x="1245106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/>
          <p:nvPr/>
        </p:nvSpPr>
        <p:spPr>
          <a:xfrm rot="5400000">
            <a:off x="1244599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/>
          <p:nvPr/>
        </p:nvSpPr>
        <p:spPr>
          <a:xfrm rot="5400000">
            <a:off x="624205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/>
          <p:nvPr/>
        </p:nvSpPr>
        <p:spPr>
          <a:xfrm rot="5400000">
            <a:off x="624205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/>
          <p:nvPr/>
        </p:nvSpPr>
        <p:spPr>
          <a:xfrm rot="5400000">
            <a:off x="623774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/>
          <p:nvPr/>
        </p:nvSpPr>
        <p:spPr>
          <a:xfrm rot="5400000">
            <a:off x="624724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"/>
          <p:cNvSpPr/>
          <p:nvPr/>
        </p:nvSpPr>
        <p:spPr>
          <a:xfrm rot="5400000">
            <a:off x="624726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"/>
          <p:cNvSpPr/>
          <p:nvPr/>
        </p:nvSpPr>
        <p:spPr>
          <a:xfrm rot="5400000">
            <a:off x="625969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/>
          <p:nvPr/>
        </p:nvSpPr>
        <p:spPr>
          <a:xfrm rot="5400000">
            <a:off x="625961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/>
          <p:nvPr/>
        </p:nvSpPr>
        <p:spPr>
          <a:xfrm rot="5400000">
            <a:off x="626468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/>
          <p:nvPr/>
        </p:nvSpPr>
        <p:spPr>
          <a:xfrm rot="5400000">
            <a:off x="625961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9"/>
          <p:cNvSpPr/>
          <p:nvPr/>
        </p:nvSpPr>
        <p:spPr>
          <a:xfrm rot="5400000">
            <a:off x="3715333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9"/>
          <p:cNvSpPr/>
          <p:nvPr/>
        </p:nvSpPr>
        <p:spPr>
          <a:xfrm rot="5400000">
            <a:off x="4332279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9"/>
          <p:cNvSpPr/>
          <p:nvPr/>
        </p:nvSpPr>
        <p:spPr>
          <a:xfrm rot="5400000">
            <a:off x="3810" y="241731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/>
          <p:nvPr/>
        </p:nvSpPr>
        <p:spPr>
          <a:xfrm rot="5400000">
            <a:off x="3810" y="302235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9"/>
          <p:cNvSpPr/>
          <p:nvPr/>
        </p:nvSpPr>
        <p:spPr>
          <a:xfrm rot="5400000">
            <a:off x="3379" y="-336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9"/>
          <p:cNvSpPr/>
          <p:nvPr/>
        </p:nvSpPr>
        <p:spPr>
          <a:xfrm rot="5400000">
            <a:off x="4328" y="60212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9"/>
          <p:cNvSpPr/>
          <p:nvPr/>
        </p:nvSpPr>
        <p:spPr>
          <a:xfrm rot="5400000">
            <a:off x="4331" y="120722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9"/>
          <p:cNvSpPr/>
          <p:nvPr/>
        </p:nvSpPr>
        <p:spPr>
          <a:xfrm rot="5400000">
            <a:off x="5574" y="18120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9"/>
          <p:cNvSpPr/>
          <p:nvPr/>
        </p:nvSpPr>
        <p:spPr>
          <a:xfrm rot="5400000">
            <a:off x="5565" y="362738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9"/>
          <p:cNvSpPr/>
          <p:nvPr/>
        </p:nvSpPr>
        <p:spPr>
          <a:xfrm rot="5400000">
            <a:off x="6072" y="42324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9"/>
          <p:cNvSpPr/>
          <p:nvPr/>
        </p:nvSpPr>
        <p:spPr>
          <a:xfrm rot="5400000">
            <a:off x="5565" y="483749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9"/>
          <p:cNvSpPr/>
          <p:nvPr/>
        </p:nvSpPr>
        <p:spPr>
          <a:xfrm rot="5400000">
            <a:off x="4949224" y="483706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9"/>
          <p:cNvSpPr txBox="1"/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19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19"/>
          <p:cNvSpPr txBox="1"/>
          <p:nvPr>
            <p:ph idx="1" type="subTitle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E_COLUMN_TEXT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0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0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0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0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0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0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0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0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0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0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0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1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1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1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1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1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1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1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1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1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1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1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1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1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1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1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7" name="Google Shape;297;p21"/>
          <p:cNvSpPr txBox="1"/>
          <p:nvPr>
            <p:ph idx="2" type="title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b="0" i="0" sz="30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"/>
          <p:cNvSpPr txBox="1"/>
          <p:nvPr>
            <p:ph type="ctrTitle"/>
          </p:nvPr>
        </p:nvSpPr>
        <p:spPr>
          <a:xfrm>
            <a:off x="2094325" y="3252500"/>
            <a:ext cx="54618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b="1" lang="es-ES" sz="1000"/>
              <a:t>Integrantes :</a:t>
            </a:r>
            <a:br>
              <a:rPr lang="es-ES" sz="1000"/>
            </a:br>
            <a:r>
              <a:rPr lang="es-ES" sz="1000"/>
              <a:t>Benjamín Mella</a:t>
            </a:r>
            <a:br>
              <a:rPr lang="es-ES" sz="1000"/>
            </a:br>
            <a:r>
              <a:rPr lang="es-ES" sz="1000"/>
              <a:t>Bryan Saavedra</a:t>
            </a:r>
            <a:br>
              <a:rPr lang="es-ES" sz="1000"/>
            </a:br>
            <a:r>
              <a:rPr lang="es-ES" sz="1000"/>
              <a:t>Sebastián Gómez</a:t>
            </a:r>
            <a:br>
              <a:rPr lang="es-ES" sz="1000"/>
            </a:br>
            <a:r>
              <a:rPr b="1" lang="es-ES" sz="1000"/>
              <a:t>Docente:</a:t>
            </a:r>
            <a:r>
              <a:rPr lang="es-ES" sz="1000"/>
              <a:t> JOSUE NAHUM</a:t>
            </a:r>
            <a:br>
              <a:rPr lang="es-ES" sz="1000"/>
            </a:br>
            <a:r>
              <a:rPr lang="es-ES" sz="1000"/>
              <a:t>Sección:003D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"/>
          <p:cNvSpPr txBox="1"/>
          <p:nvPr>
            <p:ph idx="2" type="ctrTitle"/>
          </p:nvPr>
        </p:nvSpPr>
        <p:spPr>
          <a:xfrm>
            <a:off x="713100" y="1153788"/>
            <a:ext cx="77178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i="1" lang="es-ES"/>
              <a:t>Level-Up Gamer</a:t>
            </a:r>
            <a:br>
              <a:rPr lang="es-E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"/>
          <p:cNvSpPr txBox="1"/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ES"/>
              <a:t>trabajo en GitHub</a:t>
            </a:r>
            <a:br>
              <a:rPr lang="es-ES"/>
            </a:br>
            <a:endParaRPr/>
          </a:p>
        </p:txBody>
      </p:sp>
      <p:sp>
        <p:nvSpPr>
          <p:cNvPr id="368" name="Google Shape;368;p10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ES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"/>
          <p:cNvSpPr txBox="1"/>
          <p:nvPr>
            <p:ph type="title"/>
          </p:nvPr>
        </p:nvSpPr>
        <p:spPr>
          <a:xfrm>
            <a:off x="873543" y="294036"/>
            <a:ext cx="7396914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 sz="1500"/>
              <a:t>trabajo en GitHub</a:t>
            </a:r>
            <a:endParaRPr/>
          </a:p>
        </p:txBody>
      </p:sp>
      <p:sp>
        <p:nvSpPr>
          <p:cNvPr id="374" name="Google Shape;374;p11"/>
          <p:cNvSpPr txBox="1"/>
          <p:nvPr/>
        </p:nvSpPr>
        <p:spPr>
          <a:xfrm>
            <a:off x="839710" y="1093677"/>
            <a:ext cx="3732290" cy="3194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creó un repositorio en GitHub para gestionar el proyecto.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Cada integrante realizó commits con mensajes claros.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usaron ramas para organizar el trabajo (HTML, CSS, JS).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repositorio permite control de versiones y colaboración eficiente.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on la compra de GitHub, Microsoft hace honor a su mantra: desarrolladores,  desarrolladores, desarrolladores" id="375" name="Google Shape;3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040" y="1093677"/>
            <a:ext cx="3851417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"/>
          <p:cNvSpPr txBox="1"/>
          <p:nvPr/>
        </p:nvSpPr>
        <p:spPr>
          <a:xfrm>
            <a:off x="2522400" y="796850"/>
            <a:ext cx="4099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</a:pPr>
            <a:r>
              <a:t/>
            </a:r>
            <a:endParaRPr b="0" i="0" sz="3500" u="sng" cap="none" strike="noStrike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81" name="Google Shape;381;p12"/>
          <p:cNvSpPr txBox="1"/>
          <p:nvPr>
            <p:ph idx="2" type="ctrTitle"/>
          </p:nvPr>
        </p:nvSpPr>
        <p:spPr>
          <a:xfrm>
            <a:off x="651627" y="856259"/>
            <a:ext cx="7717800" cy="1067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s-ES"/>
              <a:t>Gracias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introduccion</a:t>
            </a:r>
            <a:endParaRPr/>
          </a:p>
        </p:txBody>
      </p:sp>
      <p:sp>
        <p:nvSpPr>
          <p:cNvPr id="310" name="Google Shape;310;p2"/>
          <p:cNvSpPr txBox="1"/>
          <p:nvPr>
            <p:ph idx="1" type="body"/>
          </p:nvPr>
        </p:nvSpPr>
        <p:spPr>
          <a:xfrm>
            <a:off x="717425" y="773444"/>
            <a:ext cx="7709100" cy="3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Nuestro proyecto se llama </a:t>
            </a:r>
            <a:r>
              <a:rPr b="1" lang="es-ES"/>
              <a:t>Level-Up Gamer</a:t>
            </a:r>
            <a:r>
              <a:rPr lang="es-ES"/>
              <a:t>, una tienda online creada para los fanáticos de los videojuegos en Chile.</a:t>
            </a:r>
            <a:br>
              <a:rPr lang="es-ES"/>
            </a:br>
            <a:r>
              <a:rPr lang="es-ES"/>
              <a:t>El objetivo principal es ofrecer productos gamer de calidad como consolas, periféricos y más , mediante una página web moderna, funcional y fácil de usar.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En esta primera etapa del proyecto nos enfocamos en tres aspectos fundamentales:</a:t>
            </a:r>
            <a:endParaRPr/>
          </a:p>
          <a:p>
            <a:pPr indent="-228600" lvl="0" marL="387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s-ES"/>
              <a:t>La estructura en HTML</a:t>
            </a:r>
            <a:r>
              <a:rPr lang="es-ES"/>
              <a:t>, usando etiquetas semánticas para dar orden y accesibilidad.</a:t>
            </a:r>
            <a:endParaRPr/>
          </a:p>
          <a:p>
            <a:pPr indent="-228600" lvl="0" marL="387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s-ES"/>
              <a:t>El diseño con CSS externo</a:t>
            </a:r>
            <a:r>
              <a:rPr lang="es-ES"/>
              <a:t>, aplicando colores, tipografías y estilos propios para lograr una identidad gamer clara.</a:t>
            </a:r>
            <a:endParaRPr/>
          </a:p>
          <a:p>
            <a:pPr indent="-228600" lvl="0" marL="387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s-ES"/>
              <a:t>Las validaciones con JavaScript</a:t>
            </a:r>
            <a:r>
              <a:rPr lang="es-ES"/>
              <a:t>, que permiten mejorar la experiencia del usuario al registrarse o iniciar sesión.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"/>
          <p:cNvSpPr txBox="1"/>
          <p:nvPr>
            <p:ph idx="15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contenidos</a:t>
            </a:r>
            <a:endParaRPr/>
          </a:p>
        </p:txBody>
      </p:sp>
      <p:sp>
        <p:nvSpPr>
          <p:cNvPr id="316" name="Google Shape;316;p3"/>
          <p:cNvSpPr txBox="1"/>
          <p:nvPr>
            <p:ph idx="6" type="subTitle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Estructura de HTML</a:t>
            </a:r>
            <a:endParaRPr/>
          </a:p>
        </p:txBody>
      </p:sp>
      <p:sp>
        <p:nvSpPr>
          <p:cNvPr id="317" name="Google Shape;317;p3"/>
          <p:cNvSpPr txBox="1"/>
          <p:nvPr>
            <p:ph idx="7" type="subTitle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Diseño de css</a:t>
            </a:r>
            <a:endParaRPr/>
          </a:p>
        </p:txBody>
      </p:sp>
      <p:sp>
        <p:nvSpPr>
          <p:cNvPr id="318" name="Google Shape;318;p3"/>
          <p:cNvSpPr txBox="1"/>
          <p:nvPr>
            <p:ph idx="8" type="subTitle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trabajo en GitHub</a:t>
            </a:r>
            <a:endParaRPr/>
          </a:p>
        </p:txBody>
      </p:sp>
      <p:sp>
        <p:nvSpPr>
          <p:cNvPr id="319" name="Google Shape;319;p3"/>
          <p:cNvSpPr txBox="1"/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ES"/>
              <a:t>01</a:t>
            </a:r>
            <a:endParaRPr/>
          </a:p>
        </p:txBody>
      </p:sp>
      <p:sp>
        <p:nvSpPr>
          <p:cNvPr id="320" name="Google Shape;320;p3"/>
          <p:cNvSpPr txBox="1"/>
          <p:nvPr>
            <p:ph idx="3" type="title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ES"/>
              <a:t>02</a:t>
            </a:r>
            <a:endParaRPr/>
          </a:p>
        </p:txBody>
      </p:sp>
      <p:sp>
        <p:nvSpPr>
          <p:cNvPr id="321" name="Google Shape;321;p3"/>
          <p:cNvSpPr txBox="1"/>
          <p:nvPr>
            <p:ph idx="4" type="title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ES"/>
              <a:t>03</a:t>
            </a:r>
            <a:endParaRPr/>
          </a:p>
        </p:txBody>
      </p:sp>
      <p:sp>
        <p:nvSpPr>
          <p:cNvPr id="322" name="Google Shape;322;p3"/>
          <p:cNvSpPr txBox="1"/>
          <p:nvPr>
            <p:ph idx="5" type="title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ES"/>
              <a:t>04</a:t>
            </a:r>
            <a:endParaRPr/>
          </a:p>
        </p:txBody>
      </p:sp>
      <p:sp>
        <p:nvSpPr>
          <p:cNvPr id="323" name="Google Shape;323;p3"/>
          <p:cNvSpPr txBox="1"/>
          <p:nvPr>
            <p:ph idx="14" type="subTitle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Validación con JavaScript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"/>
          <p:cNvSpPr txBox="1"/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ES"/>
              <a:t>Estructura de HTML</a:t>
            </a:r>
            <a:br>
              <a:rPr lang="es-ES"/>
            </a:br>
            <a:endParaRPr/>
          </a:p>
        </p:txBody>
      </p:sp>
      <p:sp>
        <p:nvSpPr>
          <p:cNvPr id="329" name="Google Shape;329;p4"/>
          <p:cNvSpPr txBox="1"/>
          <p:nvPr>
            <p:ph idx="2" type="title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ES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"/>
          <p:cNvSpPr txBox="1"/>
          <p:nvPr/>
        </p:nvSpPr>
        <p:spPr>
          <a:xfrm>
            <a:off x="5119717" y="1331930"/>
            <a:ext cx="3732290" cy="28097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Se utilizó HTML para crear la estructura básica de la tienda.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Se aplicaron etiquetas semánticas (header, nav, section</a:t>
            </a:r>
            <a:r>
              <a:rPr lang="es-E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 etc</a:t>
            </a:r>
            <a:r>
              <a:rPr b="0" i="0" lang="es-ES" sz="14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La correcta semántica mejora accesibilidad y SEO.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Se organizaron páginas: </a:t>
            </a:r>
            <a:r>
              <a:rPr lang="es-E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Inicio</a:t>
            </a:r>
            <a:r>
              <a:rPr b="0" i="0" lang="es-ES" sz="14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 Registro, Login, </a:t>
            </a:r>
            <a:r>
              <a:rPr lang="es-E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restablecimiento de contraseña</a:t>
            </a:r>
            <a:r>
              <a:rPr b="0" i="0" lang="es-ES" sz="14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/>
          </a:p>
        </p:txBody>
      </p:sp>
      <p:sp>
        <p:nvSpPr>
          <p:cNvPr id="335" name="Google Shape;335;p5"/>
          <p:cNvSpPr txBox="1"/>
          <p:nvPr/>
        </p:nvSpPr>
        <p:spPr>
          <a:xfrm>
            <a:off x="869825" y="6923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ess Start 2P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Estructura de HTML</a:t>
            </a:r>
            <a:endParaRPr b="0" i="0" sz="2000" u="none" cap="none" strike="noStrike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descr="5 Steps to Understanding Basic HTML Code" id="336" name="Google Shape;3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615" y="1331930"/>
            <a:ext cx="4149378" cy="275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"/>
          <p:cNvSpPr txBox="1"/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ES"/>
              <a:t>Diseño de css</a:t>
            </a:r>
            <a:br>
              <a:rPr lang="es-ES"/>
            </a:br>
            <a:endParaRPr/>
          </a:p>
        </p:txBody>
      </p:sp>
      <p:sp>
        <p:nvSpPr>
          <p:cNvPr id="342" name="Google Shape;342;p6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ES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Diseño de css</a:t>
            </a:r>
            <a:endParaRPr/>
          </a:p>
        </p:txBody>
      </p:sp>
      <p:sp>
        <p:nvSpPr>
          <p:cNvPr id="348" name="Google Shape;348;p7"/>
          <p:cNvSpPr txBox="1"/>
          <p:nvPr/>
        </p:nvSpPr>
        <p:spPr>
          <a:xfrm>
            <a:off x="228179" y="1400705"/>
            <a:ext cx="3800597" cy="23420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ES">
                <a:solidFill>
                  <a:schemeClr val="lt1"/>
                </a:solidFill>
              </a:rPr>
              <a:t>Se implementó una hoja de estilos externa para mantener consistencia y facilitar el mantenimiento.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ES">
                <a:solidFill>
                  <a:schemeClr val="lt1"/>
                </a:solidFill>
              </a:rPr>
              <a:t>Estilos aplicados a menús, botones, formularios y catálogos.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7 plataformas web para aprender CSS jugando" id="349" name="Google Shape;3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0007" y="1267927"/>
            <a:ext cx="4635814" cy="2612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"/>
          <p:cNvSpPr txBox="1"/>
          <p:nvPr>
            <p:ph type="title"/>
          </p:nvPr>
        </p:nvSpPr>
        <p:spPr>
          <a:xfrm>
            <a:off x="403800" y="2501800"/>
            <a:ext cx="4168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Validación con JavaScript</a:t>
            </a:r>
            <a:endParaRPr/>
          </a:p>
        </p:txBody>
      </p:sp>
      <p:sp>
        <p:nvSpPr>
          <p:cNvPr id="355" name="Google Shape;355;p8"/>
          <p:cNvSpPr txBox="1"/>
          <p:nvPr>
            <p:ph idx="2" type="title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ES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"/>
          <p:cNvSpPr txBox="1"/>
          <p:nvPr>
            <p:ph type="title"/>
          </p:nvPr>
        </p:nvSpPr>
        <p:spPr>
          <a:xfrm>
            <a:off x="873543" y="294036"/>
            <a:ext cx="7396914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Validación con JavaScript</a:t>
            </a:r>
            <a:endParaRPr/>
          </a:p>
        </p:txBody>
      </p:sp>
      <p:pic>
        <p:nvPicPr>
          <p:cNvPr descr="Qué es Javascript y Para qué Sirve? Usos y Características" id="361" name="Google Shape;3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543" y="1130273"/>
            <a:ext cx="3843938" cy="288295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9"/>
          <p:cNvSpPr txBox="1"/>
          <p:nvPr/>
        </p:nvSpPr>
        <p:spPr>
          <a:xfrm>
            <a:off x="5119717" y="1331930"/>
            <a:ext cx="3732290" cy="28097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-ES" sz="1400" u="none" cap="none" strike="noStrike">
                <a:solidFill>
                  <a:srgbClr val="FFFFFF"/>
                </a:solidFill>
              </a:rPr>
              <a:t>Validaciones en tiempo real para mejorar la experiencia de usuario.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-ES" sz="1400" u="none" cap="none" strike="noStrike">
                <a:solidFill>
                  <a:srgbClr val="FFFFFF"/>
                </a:solidFill>
              </a:rPr>
              <a:t>Correo válido </a:t>
            </a:r>
            <a:r>
              <a:rPr lang="es-ES">
                <a:solidFill>
                  <a:srgbClr val="FFFFFF"/>
                </a:solidFill>
              </a:rPr>
              <a:t>llevando @ en su cuerpo.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-ES" sz="1400" u="none" cap="none" strike="noStrike">
                <a:solidFill>
                  <a:srgbClr val="FFFFFF"/>
                </a:solidFill>
              </a:rPr>
              <a:t>Contraseña requerida entre 4 y 1</a:t>
            </a:r>
            <a:r>
              <a:rPr lang="es-ES">
                <a:solidFill>
                  <a:srgbClr val="FFFFFF"/>
                </a:solidFill>
              </a:rPr>
              <a:t>2 caracteres</a:t>
            </a:r>
            <a:r>
              <a:rPr i="0" lang="es-ES" sz="1400" u="none" cap="none" strike="noStrike">
                <a:solidFill>
                  <a:srgbClr val="FFFFFF"/>
                </a:solidFill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-ES" sz="1400" u="none" cap="none" strike="noStrike">
                <a:solidFill>
                  <a:srgbClr val="FFFFFF"/>
                </a:solidFill>
              </a:rPr>
              <a:t>Uso de mensajes dinámicos de error</a:t>
            </a:r>
            <a:r>
              <a:rPr lang="es-ES">
                <a:solidFill>
                  <a:srgbClr val="FFFFFF"/>
                </a:solidFill>
              </a:rPr>
              <a:t>.</a:t>
            </a:r>
            <a:endParaRPr i="0" sz="1400" u="none" cap="none" strike="noStrike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ES">
                <a:solidFill>
                  <a:schemeClr val="lt1"/>
                </a:solidFill>
              </a:rPr>
              <a:t>Gracias a estas validaciones, se asegura la correcta entrada de datos y una mejor usabilidad del sitio.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