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ress Start 2P"/>
      <p:regular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UcLHlbJdfCjYLzm9812eGVsGR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essStart2P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5"/>
          <p:cNvSpPr/>
          <p:nvPr/>
        </p:nvSpPr>
        <p:spPr>
          <a:xfrm>
            <a:off x="2358902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2948617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5897255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8257017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117944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76915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294861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3538332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5307509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5897255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6486970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707668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/>
          <p:nvPr/>
        </p:nvSpPr>
        <p:spPr>
          <a:xfrm>
            <a:off x="8257017" y="3637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7666240" y="363586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8846774" y="4239877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8846774" y="303468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-51" y="1784888"/>
            <a:ext cx="295369" cy="302004"/>
          </a:xfrm>
          <a:custGeom>
            <a:rect b="b" l="l" r="r" t="t"/>
            <a:pathLst>
              <a:path extrusionOk="0" h="10579" w="9515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90611" y="3034023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179931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1768929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353834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4128530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717807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5308000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6486964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7076686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4128052" y="423930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7667320" y="423820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7666398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8257049" y="4239459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884858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8847780" y="363729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8846852" y="2432085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8846837" y="1829248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7074526" y="3637928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1768933" y="3638751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8258967" y="303510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5" name="Google Shape;55;p15"/>
          <p:cNvSpPr txBox="1"/>
          <p:nvPr>
            <p:ph idx="1" type="subTitle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5"/>
          <p:cNvSpPr txBox="1"/>
          <p:nvPr>
            <p:ph idx="2" type="ctrTitle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9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589725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/>
          <p:nvPr/>
        </p:nvSpPr>
        <p:spPr>
          <a:xfrm>
            <a:off x="9" y="3637064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9" y="3034023"/>
            <a:ext cx="295338" cy="302004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/>
          <p:nvPr/>
        </p:nvSpPr>
        <p:spPr>
          <a:xfrm>
            <a:off x="9" y="243186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590637" y="36370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-5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/>
          <p:nvPr/>
        </p:nvSpPr>
        <p:spPr>
          <a:xfrm>
            <a:off x="590169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/>
        </p:nvSpPr>
        <p:spPr>
          <a:xfrm flipH="1" rot="10800000">
            <a:off x="8257867" y="14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flipH="1" rot="10800000">
            <a:off x="8847624" y="602608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flipH="1" rot="10800000">
            <a:off x="8848630" y="-2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6"/>
          <p:cNvSpPr/>
          <p:nvPr/>
        </p:nvSpPr>
        <p:spPr>
          <a:xfrm flipH="1" rot="10800000">
            <a:off x="8847702" y="1205203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6"/>
          <p:cNvSpPr/>
          <p:nvPr/>
        </p:nvSpPr>
        <p:spPr>
          <a:xfrm flipH="1" rot="10800000">
            <a:off x="8847687" y="1807156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 flipH="1" rot="10800000">
            <a:off x="8259817" y="602189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717425" y="1203750"/>
            <a:ext cx="7709100" cy="3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2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Arial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 flipH="1" rot="10800000">
            <a:off x="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/>
          <p:nvPr/>
        </p:nvSpPr>
        <p:spPr>
          <a:xfrm flipH="1" rot="10800000">
            <a:off x="589715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/>
          <p:nvPr/>
        </p:nvSpPr>
        <p:spPr>
          <a:xfrm flipH="1" rot="10800000">
            <a:off x="1179430" y="602173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 flipH="1" rot="10800000">
            <a:off x="886" y="180737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 flipH="1" rot="10800000">
            <a:off x="912" y="120519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 flipH="1" rot="10800000">
            <a:off x="444" y="-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 flipH="1" rot="10800000">
            <a:off x="590206" y="14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flipH="1" rot="10800000">
            <a:off x="1179204" y="1693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 flipH="1" rot="10800000">
            <a:off x="1179208" y="1203498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8846692" y="4840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666361" y="4237424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8846692" y="363545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8255915" y="3634043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7666361" y="4842351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8256995" y="42363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8256073" y="48386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8846724" y="4237634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8848642" y="3033275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6" type="subTitle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9" type="subTitle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3" type="subTitle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4" type="subTitle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 rot="-5400000">
            <a:off x="6360817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/>
          <p:nvPr/>
        </p:nvSpPr>
        <p:spPr>
          <a:xfrm rot="-5400000">
            <a:off x="6360817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8"/>
          <p:cNvSpPr/>
          <p:nvPr/>
        </p:nvSpPr>
        <p:spPr>
          <a:xfrm rot="-5400000">
            <a:off x="5742564" y="4837014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5742548" y="4231961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 rot="-5400000">
            <a:off x="5742548" y="362692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 rot="-5400000">
            <a:off x="5742548" y="302188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 rot="-5400000">
            <a:off x="5742548" y="1811783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 rot="-5400000">
            <a:off x="5742548" y="1206746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/>
          <p:nvPr/>
        </p:nvSpPr>
        <p:spPr>
          <a:xfrm rot="-5400000">
            <a:off x="5742548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/>
          <p:nvPr/>
        </p:nvSpPr>
        <p:spPr>
          <a:xfrm rot="-5400000">
            <a:off x="5124295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 rot="-5400000">
            <a:off x="4506040" y="4836999"/>
            <a:ext cx="303021" cy="309859"/>
          </a:xfrm>
          <a:custGeom>
            <a:rect b="b" l="l" r="r" t="t"/>
            <a:pathLst>
              <a:path extrusionOk="0" h="10579" w="9514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-5400000">
            <a:off x="3887786" y="4837453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-5400000">
            <a:off x="4506518" y="4231531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 rot="-5400000">
            <a:off x="5124774" y="423194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 rot="-5400000">
            <a:off x="6361248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 rot="-5400000">
            <a:off x="6361286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rot="-5400000">
            <a:off x="6361284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 rot="-5400000">
            <a:off x="6359054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rot="-5400000">
            <a:off x="5742544" y="241725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rot="-5400000">
            <a:off x="6359062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rot="-5400000">
            <a:off x="6359542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>
            <a:off x="6359062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-5400000">
            <a:off x="5742602" y="60170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-5400000">
            <a:off x="5126024" y="302254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 rot="-5400000">
            <a:off x="5126024" y="1208823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 rot="-5400000">
            <a:off x="697945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697945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 rot="-5400000">
            <a:off x="697988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 rot="-5400000">
            <a:off x="6979927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 rot="-5400000">
            <a:off x="6979924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 rot="-5400000">
            <a:off x="6977694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/>
          <p:nvPr/>
        </p:nvSpPr>
        <p:spPr>
          <a:xfrm rot="-5400000">
            <a:off x="6977702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/>
          <p:nvPr/>
        </p:nvSpPr>
        <p:spPr>
          <a:xfrm rot="-5400000">
            <a:off x="697818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 rot="-5400000">
            <a:off x="6977702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 rot="-5400000">
            <a:off x="7598098" y="241724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 rot="-5400000">
            <a:off x="7598098" y="181221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rot="-5400000">
            <a:off x="7598529" y="483704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rot="-5400000">
            <a:off x="7598568" y="4232411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rot="-5400000">
            <a:off x="7598565" y="362734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rot="-5400000">
            <a:off x="7596335" y="302253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rot="-5400000">
            <a:off x="7596343" y="120714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5400000">
            <a:off x="7596823" y="60212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rot="-5400000">
            <a:off x="7596343" y="-296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-5400000">
            <a:off x="8216739" y="2417259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 rot="-5400000">
            <a:off x="8216739" y="181222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rot="-5400000">
            <a:off x="8217170" y="483705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 rot="-5400000">
            <a:off x="8217208" y="423242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-5400000">
            <a:off x="8217206" y="3627354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 rot="-5400000">
            <a:off x="8214975" y="302254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 rot="-5400000">
            <a:off x="8214984" y="120715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8"/>
          <p:cNvSpPr/>
          <p:nvPr/>
        </p:nvSpPr>
        <p:spPr>
          <a:xfrm rot="-5400000">
            <a:off x="8215464" y="602133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/>
          <p:nvPr/>
        </p:nvSpPr>
        <p:spPr>
          <a:xfrm rot="-5400000">
            <a:off x="8214984" y="-294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 rot="-5400000">
            <a:off x="5125600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 rot="-5400000">
            <a:off x="4508653" y="-335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 rot="-5400000">
            <a:off x="8837137" y="241723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 rot="-5400000">
            <a:off x="8837137" y="181219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 rot="-5400000">
            <a:off x="8837568" y="483703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/>
          <p:nvPr/>
        </p:nvSpPr>
        <p:spPr>
          <a:xfrm rot="-5400000">
            <a:off x="8837606" y="423239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 rot="-5400000">
            <a:off x="8837603" y="362732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 rot="-5400000">
            <a:off x="8835373" y="302251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 rot="-5400000">
            <a:off x="8835381" y="120713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 rot="-5400000">
            <a:off x="8835861" y="602108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/>
          <p:nvPr/>
        </p:nvSpPr>
        <p:spPr>
          <a:xfrm rot="-5400000">
            <a:off x="8835381" y="-297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8"/>
          <p:cNvSpPr txBox="1"/>
          <p:nvPr>
            <p:ph idx="2" type="title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ONE_COLUMN_TEXT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 flipH="1">
            <a:off x="6489629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 flipH="1">
            <a:off x="2951306" y="4239249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 flipH="1">
            <a:off x="3541462" y="4840551"/>
            <a:ext cx="294438" cy="301148"/>
          </a:xfrm>
          <a:custGeom>
            <a:rect b="b" l="l" r="r" t="t"/>
            <a:pathLst>
              <a:path extrusionOk="0" h="10549" w="9485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 rot="5400000">
            <a:off x="2480121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 rot="5400000">
            <a:off x="2480121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 rot="5400000">
            <a:off x="3098404" y="-3343"/>
            <a:ext cx="303021" cy="309830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 rot="5400000">
            <a:off x="3098388" y="601709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 rot="5400000">
            <a:off x="3098388" y="1811782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 rot="5400000">
            <a:off x="3098388" y="3626924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 rot="5400000">
            <a:off x="3098388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 rot="5400000">
            <a:off x="3716671" y="-2904"/>
            <a:ext cx="303021" cy="308951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 rot="5400000">
            <a:off x="4335401" y="602110"/>
            <a:ext cx="302065" cy="309859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 rot="5400000">
            <a:off x="3717147" y="60257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 rot="5400000">
            <a:off x="2479690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 rot="5400000">
            <a:off x="2480639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 rot="5400000">
            <a:off x="2480641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 rot="5400000">
            <a:off x="2481884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 rot="5400000">
            <a:off x="3098392" y="2417262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 rot="5400000">
            <a:off x="2481876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 rot="5400000">
            <a:off x="2482383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 rot="5400000">
            <a:off x="2481876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 rot="5400000">
            <a:off x="3098334" y="4231965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 rot="5400000">
            <a:off x="3714909" y="1811979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 rot="5400000">
            <a:off x="3714909" y="3625697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 rot="5400000">
            <a:off x="1861482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 rot="5400000">
            <a:off x="1861482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 rot="5400000">
            <a:off x="1861051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 rot="5400000">
            <a:off x="1862000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 rot="5400000">
            <a:off x="1862003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 rot="5400000">
            <a:off x="1863246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 rot="5400000">
            <a:off x="1863238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 rot="5400000">
            <a:off x="1863745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1863238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 rot="5400000">
            <a:off x="1242844" y="2417303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 rot="5400000">
            <a:off x="1242844" y="3022340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 rot="5400000">
            <a:off x="1242413" y="-3376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 rot="5400000">
            <a:off x="1243362" y="602109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/>
          <p:nvPr/>
        </p:nvSpPr>
        <p:spPr>
          <a:xfrm rot="5400000">
            <a:off x="1243365" y="1207208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 rot="5400000">
            <a:off x="1244607" y="1811988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 rot="5400000">
            <a:off x="1244599" y="3627375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 rot="5400000">
            <a:off x="1245106" y="4232400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5400000">
            <a:off x="1244599" y="4837480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rot="5400000">
            <a:off x="624205" y="2417290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 rot="5400000">
            <a:off x="624205" y="3022327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/>
          <p:nvPr/>
        </p:nvSpPr>
        <p:spPr>
          <a:xfrm rot="5400000">
            <a:off x="623774" y="-3388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 rot="5400000">
            <a:off x="624724" y="602096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 rot="5400000">
            <a:off x="624726" y="1207195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 rot="5400000">
            <a:off x="625969" y="1811975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 rot="5400000">
            <a:off x="625961" y="3627362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 rot="5400000">
            <a:off x="626468" y="4232387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 rot="5400000">
            <a:off x="625961" y="4837467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 rot="5400000">
            <a:off x="3715333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/>
          <p:nvPr/>
        </p:nvSpPr>
        <p:spPr>
          <a:xfrm rot="5400000">
            <a:off x="4332279" y="4837029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0"/>
          <p:cNvSpPr/>
          <p:nvPr/>
        </p:nvSpPr>
        <p:spPr>
          <a:xfrm rot="5400000">
            <a:off x="3810" y="2417316"/>
            <a:ext cx="303053" cy="308951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 rot="5400000">
            <a:off x="3810" y="3022352"/>
            <a:ext cx="303053" cy="308951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 rot="5400000">
            <a:off x="3379" y="-3363"/>
            <a:ext cx="303053" cy="309830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 rot="5400000">
            <a:off x="4328" y="60212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 rot="5400000">
            <a:off x="4331" y="1207221"/>
            <a:ext cx="302065" cy="308951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 rot="5400000">
            <a:off x="5574" y="1812001"/>
            <a:ext cx="303053" cy="308980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 rot="5400000">
            <a:off x="5565" y="3627388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/>
          <p:nvPr/>
        </p:nvSpPr>
        <p:spPr>
          <a:xfrm rot="5400000">
            <a:off x="6072" y="4232412"/>
            <a:ext cx="302065" cy="308980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/>
          <p:nvPr/>
        </p:nvSpPr>
        <p:spPr>
          <a:xfrm rot="5400000">
            <a:off x="5565" y="4837493"/>
            <a:ext cx="303053" cy="308980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4949224" y="4837068"/>
            <a:ext cx="303053" cy="309830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1" type="subTitle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ONE_COLUMN_TEXT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 rot="10800000">
            <a:off x="591538" y="17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 rot="10800000">
            <a:off x="8848577" y="604097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1"/>
          <p:cNvSpPr/>
          <p:nvPr/>
        </p:nvSpPr>
        <p:spPr>
          <a:xfrm rot="10800000">
            <a:off x="8258831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 rot="10800000">
            <a:off x="7669115" y="604097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81" y="60429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10800000">
            <a:off x="8258880" y="12071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/>
          <p:nvPr/>
        </p:nvSpPr>
        <p:spPr>
          <a:xfrm rot="10800000">
            <a:off x="8848605" y="106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1"/>
          <p:cNvSpPr/>
          <p:nvPr/>
        </p:nvSpPr>
        <p:spPr>
          <a:xfrm rot="10800000">
            <a:off x="8259348" y="1922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 rot="10800000">
            <a:off x="7669587" y="1938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/>
          <p:nvPr/>
        </p:nvSpPr>
        <p:spPr>
          <a:xfrm rot="10800000">
            <a:off x="7079626" y="3617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 rot="10800000">
            <a:off x="1771869" y="-2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/>
          <p:nvPr/>
        </p:nvSpPr>
        <p:spPr>
          <a:xfrm rot="10800000">
            <a:off x="1182166" y="605999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 rot="10800000">
            <a:off x="1183089" y="3678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1"/>
          <p:cNvSpPr/>
          <p:nvPr/>
        </p:nvSpPr>
        <p:spPr>
          <a:xfrm rot="10800000">
            <a:off x="592468" y="603886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 rot="10800000">
            <a:off x="-25" y="2124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/>
          <p:nvPr/>
        </p:nvSpPr>
        <p:spPr>
          <a:xfrm rot="10800000">
            <a:off x="775" y="1206911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 rot="10800000">
            <a:off x="592018" y="1206911"/>
            <a:ext cx="294407" cy="301975"/>
          </a:xfrm>
          <a:custGeom>
            <a:rect b="b" l="l" r="r" t="t"/>
            <a:pathLst>
              <a:path extrusionOk="0" h="10578" w="9484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/>
          <p:nvPr/>
        </p:nvSpPr>
        <p:spPr>
          <a:xfrm flipH="1">
            <a:off x="5899913" y="4842290"/>
            <a:ext cx="295369" cy="301119"/>
          </a:xfrm>
          <a:custGeom>
            <a:rect b="b" l="l" r="r" t="t"/>
            <a:pathLst>
              <a:path extrusionOk="0" h="10548" w="9515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2"/>
          <p:cNvSpPr/>
          <p:nvPr/>
        </p:nvSpPr>
        <p:spPr>
          <a:xfrm flipH="1">
            <a:off x="2951306" y="4842290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2"/>
          <p:cNvSpPr/>
          <p:nvPr/>
        </p:nvSpPr>
        <p:spPr>
          <a:xfrm flipH="1">
            <a:off x="591513" y="4842501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/>
          <p:nvPr/>
        </p:nvSpPr>
        <p:spPr>
          <a:xfrm flipH="1">
            <a:off x="8258806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/>
          <p:nvPr/>
        </p:nvSpPr>
        <p:spPr>
          <a:xfrm flipH="1">
            <a:off x="5310198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2"/>
          <p:cNvSpPr/>
          <p:nvPr/>
        </p:nvSpPr>
        <p:spPr>
          <a:xfrm flipH="1">
            <a:off x="4130737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"/>
          <p:cNvSpPr/>
          <p:nvPr/>
        </p:nvSpPr>
        <p:spPr>
          <a:xfrm flipH="1">
            <a:off x="1771844" y="4239249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/>
          <p:nvPr/>
        </p:nvSpPr>
        <p:spPr>
          <a:xfrm flipH="1">
            <a:off x="8848580" y="4842282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 flipH="1">
            <a:off x="8259323" y="48422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 flipH="1">
            <a:off x="7669562" y="4842263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 flipH="1">
            <a:off x="7079601" y="4840556"/>
            <a:ext cx="295369" cy="301148"/>
          </a:xfrm>
          <a:custGeom>
            <a:rect b="b" l="l" r="r" t="t"/>
            <a:pathLst>
              <a:path extrusionOk="0" h="10549" w="9515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 flipH="1">
            <a:off x="5310185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flipH="1">
            <a:off x="4720963" y="4840551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flipH="1">
            <a:off x="4130723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/>
          <p:nvPr/>
        </p:nvSpPr>
        <p:spPr>
          <a:xfrm flipH="1">
            <a:off x="2361566" y="4840565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/>
          <p:nvPr/>
        </p:nvSpPr>
        <p:spPr>
          <a:xfrm flipH="1">
            <a:off x="1771844" y="4844176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/>
          <p:nvPr/>
        </p:nvSpPr>
        <p:spPr>
          <a:xfrm flipH="1">
            <a:off x="1183064" y="4840524"/>
            <a:ext cx="294438" cy="301119"/>
          </a:xfrm>
          <a:custGeom>
            <a:rect b="b" l="l" r="r" t="t"/>
            <a:pathLst>
              <a:path extrusionOk="0" h="10548" w="9485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/>
          <p:nvPr/>
        </p:nvSpPr>
        <p:spPr>
          <a:xfrm flipH="1">
            <a:off x="-50" y="4842049"/>
            <a:ext cx="295369" cy="301148"/>
          </a:xfrm>
          <a:custGeom>
            <a:rect b="b" l="l" r="r" t="t"/>
            <a:pathLst>
              <a:path extrusionOk="0" h="10549" w="9515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 flipH="1">
            <a:off x="592413" y="4239676"/>
            <a:ext cx="295369" cy="301119"/>
          </a:xfrm>
          <a:custGeom>
            <a:rect b="b" l="l" r="r" t="t"/>
            <a:pathLst>
              <a:path extrusionOk="0" h="10548" w="9515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2" type="title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b="0" i="0" sz="30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b="0" i="0" sz="2800" u="none" cap="none" strike="noStrik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b="0" i="0" sz="1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"/>
          <p:cNvSpPr txBox="1"/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b="1" lang="es-CL" sz="1000"/>
              <a:t>Integrantes :</a:t>
            </a:r>
            <a:br>
              <a:rPr lang="es-CL" sz="1000"/>
            </a:br>
            <a:r>
              <a:rPr lang="es-CL" sz="1000"/>
              <a:t>Benjamin</a:t>
            </a:r>
            <a:r>
              <a:rPr lang="es-CL" sz="1000"/>
              <a:t> Mella</a:t>
            </a:r>
            <a:br>
              <a:rPr lang="es-CL" sz="1000"/>
            </a:br>
            <a:r>
              <a:rPr lang="es-CL" sz="1000"/>
              <a:t>Bryan Saavedra</a:t>
            </a:r>
            <a:br>
              <a:rPr lang="es-CL" sz="1000"/>
            </a:br>
            <a:r>
              <a:rPr b="1" lang="es-CL" sz="1000"/>
              <a:t>Docente:</a:t>
            </a:r>
            <a:r>
              <a:rPr lang="es-CL" sz="1000"/>
              <a:t> JOSUE NAHUM</a:t>
            </a:r>
            <a:br>
              <a:rPr lang="es-CL" sz="1000"/>
            </a:br>
            <a:r>
              <a:rPr lang="es-CL" sz="1000"/>
              <a:t>sección:003D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"/>
          <p:cNvSpPr txBox="1"/>
          <p:nvPr>
            <p:ph idx="2" type="ctrTitle"/>
          </p:nvPr>
        </p:nvSpPr>
        <p:spPr>
          <a:xfrm>
            <a:off x="713100" y="1153788"/>
            <a:ext cx="77178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i="1" lang="es-CL"/>
              <a:t>Level-Up Gamer</a:t>
            </a:r>
            <a:br>
              <a:rPr lang="es-CL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 txBox="1"/>
          <p:nvPr>
            <p:ph type="title"/>
          </p:nvPr>
        </p:nvSpPr>
        <p:spPr>
          <a:xfrm>
            <a:off x="5022774" y="2487975"/>
            <a:ext cx="4003659" cy="1848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68" name="Google Shape;368;p10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Proceso de testeo unitario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839710" y="1093677"/>
            <a:ext cx="3732290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Configuración: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Integración de Jasmine y Karma en React.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Escritura: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Creación de pruebas para cada componente.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Mocks: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Simulación de datos (usuarios, productos).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Análisis: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Revisión de cobertura y resolución de errores.</a:t>
            </a:r>
            <a:endParaRPr b="1"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Este proceso garantizó una aplicación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segura, estable y con calidad comprobada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i="0" sz="12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descr="Pruebas unitarias de software - Bambu Mobile" id="375" name="Google Shape;3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3257" y="1191025"/>
            <a:ext cx="3437200" cy="2650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type="title"/>
          </p:nvPr>
        </p:nvSpPr>
        <p:spPr>
          <a:xfrm>
            <a:off x="873543" y="294036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1188720" y="974743"/>
            <a:ext cx="6701246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Level-Up Gamer pasó de ser una web básica en HTML, CSS y JavaScript a una aplicación moderna en React, con diseño responsivo en Bootstrap y desplegada en AWS.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pruebas unitarias con Jasmine y Karma aseguraron la calidad del código.</a:t>
            </a:r>
            <a:b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-CL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proyecto demuestra dominio en desarrollo frontend, trabajo colaborativo y aplicación de testeo profesional.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/>
        </p:nvSpPr>
        <p:spPr>
          <a:xfrm>
            <a:off x="2522400" y="796850"/>
            <a:ext cx="409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300"/>
              <a:buFont typeface="Press Start 2P"/>
              <a:buNone/>
            </a:pPr>
            <a:r>
              <a:t/>
            </a:r>
            <a:endParaRPr b="0" i="0" sz="3500" u="sng" cap="none" strike="noStrike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87" name="Google Shape;387;p13"/>
          <p:cNvSpPr txBox="1"/>
          <p:nvPr>
            <p:ph idx="2" type="ctrTitle"/>
          </p:nvPr>
        </p:nvSpPr>
        <p:spPr>
          <a:xfrm>
            <a:off x="651627" y="856259"/>
            <a:ext cx="7717800" cy="1067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</a:pPr>
            <a:r>
              <a:rPr lang="es-CL"/>
              <a:t>Gracias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"/>
          <p:cNvSpPr txBox="1"/>
          <p:nvPr>
            <p:ph type="title"/>
          </p:nvPr>
        </p:nvSpPr>
        <p:spPr>
          <a:xfrm>
            <a:off x="717450" y="390400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introducción</a:t>
            </a:r>
            <a:endParaRPr/>
          </a:p>
        </p:txBody>
      </p:sp>
      <p:sp>
        <p:nvSpPr>
          <p:cNvPr id="310" name="Google Shape;310;p2"/>
          <p:cNvSpPr txBox="1"/>
          <p:nvPr>
            <p:ph idx="1" type="body"/>
          </p:nvPr>
        </p:nvSpPr>
        <p:spPr>
          <a:xfrm>
            <a:off x="717450" y="532450"/>
            <a:ext cx="77091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</a:rPr>
              <a:t>Level-Up </a:t>
            </a:r>
            <a:r>
              <a:rPr lang="es-CL">
                <a:solidFill>
                  <a:schemeClr val="lt1"/>
                </a:solidFill>
              </a:rPr>
              <a:t>Gamer</a:t>
            </a:r>
            <a:r>
              <a:rPr lang="es-CL">
                <a:solidFill>
                  <a:schemeClr val="lt1"/>
                </a:solidFill>
              </a:rPr>
              <a:t> es una tienda online para fanáticos de los videojuegos en Chile.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</a:rPr>
              <a:t>En esta segunda etapa del proyecto migramos la web en HTML/CSS/JS hacia React, aplicando Bootstrap para el diseño responsivo, Jasmine y Karma para pruebas unitarias, y desplegando el proyecto en la nube mediante AWS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"/>
          <p:cNvSpPr txBox="1"/>
          <p:nvPr>
            <p:ph idx="15"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contenidos</a:t>
            </a:r>
            <a:endParaRPr/>
          </a:p>
        </p:txBody>
      </p:sp>
      <p:sp>
        <p:nvSpPr>
          <p:cNvPr id="316" name="Google Shape;316;p3"/>
          <p:cNvSpPr txBox="1"/>
          <p:nvPr>
            <p:ph idx="6" type="subTitle"/>
          </p:nvPr>
        </p:nvSpPr>
        <p:spPr>
          <a:xfrm>
            <a:off x="1358537" y="2015849"/>
            <a:ext cx="3357682" cy="855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Diseño del proyecto con React</a:t>
            </a:r>
            <a:endParaRPr/>
          </a:p>
        </p:txBody>
      </p:sp>
      <p:sp>
        <p:nvSpPr>
          <p:cNvPr id="317" name="Google Shape;317;p3"/>
          <p:cNvSpPr txBox="1"/>
          <p:nvPr>
            <p:ph idx="7" type="subTitle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18" name="Google Shape;318;p3"/>
          <p:cNvSpPr txBox="1"/>
          <p:nvPr>
            <p:ph idx="8" type="subTitle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trabajo en GitHub</a:t>
            </a:r>
            <a:endParaRPr/>
          </a:p>
        </p:txBody>
      </p:sp>
      <p:sp>
        <p:nvSpPr>
          <p:cNvPr id="319" name="Google Shape;319;p3"/>
          <p:cNvSpPr txBox="1"/>
          <p:nvPr>
            <p:ph type="title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  <p:sp>
        <p:nvSpPr>
          <p:cNvPr id="320" name="Google Shape;320;p3"/>
          <p:cNvSpPr txBox="1"/>
          <p:nvPr>
            <p:ph idx="3" type="title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  <p:sp>
        <p:nvSpPr>
          <p:cNvPr id="321" name="Google Shape;321;p3"/>
          <p:cNvSpPr txBox="1"/>
          <p:nvPr>
            <p:ph idx="4" type="title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  <p:sp>
        <p:nvSpPr>
          <p:cNvPr id="322" name="Google Shape;322;p3"/>
          <p:cNvSpPr txBox="1"/>
          <p:nvPr>
            <p:ph idx="5" type="title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04</a:t>
            </a:r>
            <a:endParaRPr/>
          </a:p>
        </p:txBody>
      </p:sp>
      <p:sp>
        <p:nvSpPr>
          <p:cNvPr id="323" name="Google Shape;323;p3"/>
          <p:cNvSpPr txBox="1"/>
          <p:nvPr>
            <p:ph idx="14" type="subTitle"/>
          </p:nvPr>
        </p:nvSpPr>
        <p:spPr>
          <a:xfrm>
            <a:off x="1358537" y="3640250"/>
            <a:ext cx="3387694" cy="657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CL"/>
              <a:t>Pruebas unitarias con Jasmine y Karma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"/>
          <p:cNvSpPr txBox="1"/>
          <p:nvPr>
            <p:ph type="title"/>
          </p:nvPr>
        </p:nvSpPr>
        <p:spPr>
          <a:xfrm>
            <a:off x="169817" y="1874782"/>
            <a:ext cx="5512461" cy="3268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Diseño del proyecto con React</a:t>
            </a:r>
            <a:br>
              <a:rPr lang="es-CL"/>
            </a:br>
            <a:endParaRPr/>
          </a:p>
        </p:txBody>
      </p:sp>
      <p:sp>
        <p:nvSpPr>
          <p:cNvPr id="329" name="Google Shape;329;p4"/>
          <p:cNvSpPr txBox="1"/>
          <p:nvPr>
            <p:ph idx="2" type="title"/>
          </p:nvPr>
        </p:nvSpPr>
        <p:spPr>
          <a:xfrm>
            <a:off x="706224" y="887783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/>
          <p:nvPr/>
        </p:nvSpPr>
        <p:spPr>
          <a:xfrm>
            <a:off x="4635125" y="1331925"/>
            <a:ext cx="4216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Transformamos el sitio base a componentes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reutilizables con JSX.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implementó React Router para navegación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dinámica y un despliegue estable en AWS.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resultado: una web más rápida, moderna 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fácil de mantener.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862141" y="668506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ress Start 2P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Diseño del proyecto con React</a:t>
            </a:r>
            <a:endParaRPr b="0" i="0" sz="2000" u="none" cap="none" strike="noStrike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descr="Cómo crear un proyecto básico con React.js | TYC GIS Formación" id="336" name="Google Shape;3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141" y="1331931"/>
            <a:ext cx="3709859" cy="2640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"/>
          <p:cNvSpPr txBox="1"/>
          <p:nvPr>
            <p:ph type="title"/>
          </p:nvPr>
        </p:nvSpPr>
        <p:spPr>
          <a:xfrm>
            <a:off x="5022774" y="2487975"/>
            <a:ext cx="4121225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CL"/>
              <a:t>Desarrollo de componentes </a:t>
            </a:r>
            <a:br>
              <a:rPr lang="es-CL"/>
            </a:br>
            <a:endParaRPr/>
          </a:p>
        </p:txBody>
      </p:sp>
      <p:sp>
        <p:nvSpPr>
          <p:cNvPr id="342" name="Google Shape;342;p6"/>
          <p:cNvSpPr txBox="1"/>
          <p:nvPr>
            <p:ph idx="2" type="title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Desarrollo de componentes 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228179" y="1400705"/>
            <a:ext cx="3800597" cy="2342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construyeron componentes como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Header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Footer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LoginForm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Registro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y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Carrito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 gestionaron datos dinámicos mediante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props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y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userState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incorporando validaciones en tiempo real.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Bootstrap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el diseño se adaptó a dispositivos móviles, tablets y escritorios.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Todo el trabajo se organizó en </a:t>
            </a:r>
            <a:r>
              <a:rPr b="1"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GitHub</a:t>
            </a:r>
            <a:r>
              <a:rPr lang="es-CL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con control de versiones por ramas y commits.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SARROLLO DE SOFTWARE BASADO EN TECNOLOGIAS ORIENTADAS A COMPONENTES |  BIGAR SOLUCION" id="349" name="Google Shape;3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366" y="1210168"/>
            <a:ext cx="3611497" cy="2470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 txBox="1"/>
          <p:nvPr>
            <p:ph type="title"/>
          </p:nvPr>
        </p:nvSpPr>
        <p:spPr>
          <a:xfrm>
            <a:off x="0" y="2501799"/>
            <a:ext cx="4846320" cy="22922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55" name="Google Shape;355;p8"/>
          <p:cNvSpPr txBox="1"/>
          <p:nvPr>
            <p:ph idx="2" type="title"/>
          </p:nvPr>
        </p:nvSpPr>
        <p:spPr>
          <a:xfrm>
            <a:off x="1045410" y="1514799"/>
            <a:ext cx="27555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L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"/>
          <p:cNvSpPr txBox="1"/>
          <p:nvPr>
            <p:ph type="title"/>
          </p:nvPr>
        </p:nvSpPr>
        <p:spPr>
          <a:xfrm>
            <a:off x="873543" y="416981"/>
            <a:ext cx="7396914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/>
              <a:t>Pruebas unitarias con Jasmine y Karma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873550" y="876550"/>
            <a:ext cx="3685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Implementamos pruebas con Jasmine y Karma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validar funciones clave: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Renderizado de productos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Validaciones de formularios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generaron reportes automáticos y se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s-C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corrigieron errores antes del despliegue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2" name="Google Shape;36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547" y="2361472"/>
            <a:ext cx="6733676" cy="2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