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Press Start 2P"/>
      <p:regular r:id="rId26"/>
    </p:embeddedFont>
    <p:embeddedFont>
      <p:font typeface="Maven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jUcLHlbJdfCjYLzm9812eGVsGR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essStart2P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5"/>
          <p:cNvSpPr/>
          <p:nvPr/>
        </p:nvSpPr>
        <p:spPr>
          <a:xfrm>
            <a:off x="2358902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5"/>
          <p:cNvSpPr/>
          <p:nvPr/>
        </p:nvSpPr>
        <p:spPr>
          <a:xfrm>
            <a:off x="2948617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5"/>
          <p:cNvSpPr/>
          <p:nvPr/>
        </p:nvSpPr>
        <p:spPr>
          <a:xfrm>
            <a:off x="5897255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5"/>
          <p:cNvSpPr/>
          <p:nvPr/>
        </p:nvSpPr>
        <p:spPr>
          <a:xfrm>
            <a:off x="8257017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5"/>
          <p:cNvSpPr/>
          <p:nvPr/>
        </p:nvSpPr>
        <p:spPr>
          <a:xfrm>
            <a:off x="9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5"/>
          <p:cNvSpPr/>
          <p:nvPr/>
        </p:nvSpPr>
        <p:spPr>
          <a:xfrm>
            <a:off x="58972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5"/>
          <p:cNvSpPr/>
          <p:nvPr/>
        </p:nvSpPr>
        <p:spPr>
          <a:xfrm>
            <a:off x="1179440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5"/>
          <p:cNvSpPr/>
          <p:nvPr/>
        </p:nvSpPr>
        <p:spPr>
          <a:xfrm>
            <a:off x="176915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5"/>
          <p:cNvSpPr/>
          <p:nvPr/>
        </p:nvSpPr>
        <p:spPr>
          <a:xfrm>
            <a:off x="2948617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5"/>
          <p:cNvSpPr/>
          <p:nvPr/>
        </p:nvSpPr>
        <p:spPr>
          <a:xfrm>
            <a:off x="3538332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5"/>
          <p:cNvSpPr/>
          <p:nvPr/>
        </p:nvSpPr>
        <p:spPr>
          <a:xfrm>
            <a:off x="5307509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5"/>
          <p:cNvSpPr/>
          <p:nvPr/>
        </p:nvSpPr>
        <p:spPr>
          <a:xfrm>
            <a:off x="5897255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5"/>
          <p:cNvSpPr/>
          <p:nvPr/>
        </p:nvSpPr>
        <p:spPr>
          <a:xfrm>
            <a:off x="6486970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5"/>
          <p:cNvSpPr/>
          <p:nvPr/>
        </p:nvSpPr>
        <p:spPr>
          <a:xfrm>
            <a:off x="707668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5"/>
          <p:cNvSpPr/>
          <p:nvPr/>
        </p:nvSpPr>
        <p:spPr>
          <a:xfrm>
            <a:off x="9" y="3637064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5"/>
          <p:cNvSpPr/>
          <p:nvPr/>
        </p:nvSpPr>
        <p:spPr>
          <a:xfrm>
            <a:off x="8257017" y="3637275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/>
          <p:nvPr/>
        </p:nvSpPr>
        <p:spPr>
          <a:xfrm>
            <a:off x="7666240" y="363586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5"/>
          <p:cNvSpPr/>
          <p:nvPr/>
        </p:nvSpPr>
        <p:spPr>
          <a:xfrm>
            <a:off x="9" y="3034023"/>
            <a:ext cx="295338" cy="302004"/>
          </a:xfrm>
          <a:custGeom>
            <a:rect b="b" l="l" r="r" t="t"/>
            <a:pathLst>
              <a:path extrusionOk="0" h="10579" w="9514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5"/>
          <p:cNvSpPr/>
          <p:nvPr/>
        </p:nvSpPr>
        <p:spPr>
          <a:xfrm>
            <a:off x="9" y="2431866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5"/>
          <p:cNvSpPr/>
          <p:nvPr/>
        </p:nvSpPr>
        <p:spPr>
          <a:xfrm>
            <a:off x="8846774" y="4239877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5"/>
          <p:cNvSpPr/>
          <p:nvPr/>
        </p:nvSpPr>
        <p:spPr>
          <a:xfrm>
            <a:off x="8846774" y="303468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5"/>
          <p:cNvSpPr/>
          <p:nvPr/>
        </p:nvSpPr>
        <p:spPr>
          <a:xfrm>
            <a:off x="-51" y="1784888"/>
            <a:ext cx="295369" cy="302004"/>
          </a:xfrm>
          <a:custGeom>
            <a:rect b="b" l="l" r="r" t="t"/>
            <a:pathLst>
              <a:path extrusionOk="0" h="10579" w="9515">
                <a:moveTo>
                  <a:pt x="1" y="1"/>
                </a:moveTo>
                <a:lnTo>
                  <a:pt x="1" y="10579"/>
                </a:lnTo>
                <a:lnTo>
                  <a:pt x="9515" y="10579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5"/>
          <p:cNvSpPr/>
          <p:nvPr/>
        </p:nvSpPr>
        <p:spPr>
          <a:xfrm>
            <a:off x="590611" y="3034023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5"/>
          <p:cNvSpPr/>
          <p:nvPr/>
        </p:nvSpPr>
        <p:spPr>
          <a:xfrm>
            <a:off x="590637" y="36370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5"/>
          <p:cNvSpPr/>
          <p:nvPr/>
        </p:nvSpPr>
        <p:spPr>
          <a:xfrm>
            <a:off x="-5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5"/>
          <p:cNvSpPr/>
          <p:nvPr/>
        </p:nvSpPr>
        <p:spPr>
          <a:xfrm>
            <a:off x="590169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5"/>
          <p:cNvSpPr/>
          <p:nvPr/>
        </p:nvSpPr>
        <p:spPr>
          <a:xfrm>
            <a:off x="1179931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5"/>
          <p:cNvSpPr/>
          <p:nvPr/>
        </p:nvSpPr>
        <p:spPr>
          <a:xfrm>
            <a:off x="1768929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/>
          <p:nvPr/>
        </p:nvSpPr>
        <p:spPr>
          <a:xfrm>
            <a:off x="353834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5"/>
          <p:cNvSpPr/>
          <p:nvPr/>
        </p:nvSpPr>
        <p:spPr>
          <a:xfrm>
            <a:off x="4128530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5"/>
          <p:cNvSpPr/>
          <p:nvPr/>
        </p:nvSpPr>
        <p:spPr>
          <a:xfrm>
            <a:off x="4717807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5"/>
          <p:cNvSpPr/>
          <p:nvPr/>
        </p:nvSpPr>
        <p:spPr>
          <a:xfrm>
            <a:off x="5308000" y="4840551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5"/>
          <p:cNvSpPr/>
          <p:nvPr/>
        </p:nvSpPr>
        <p:spPr>
          <a:xfrm>
            <a:off x="6486964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5"/>
          <p:cNvSpPr/>
          <p:nvPr/>
        </p:nvSpPr>
        <p:spPr>
          <a:xfrm>
            <a:off x="7076686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5"/>
          <p:cNvSpPr/>
          <p:nvPr/>
        </p:nvSpPr>
        <p:spPr>
          <a:xfrm>
            <a:off x="4128052" y="423930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5"/>
          <p:cNvSpPr/>
          <p:nvPr/>
        </p:nvSpPr>
        <p:spPr>
          <a:xfrm>
            <a:off x="7667320" y="4238203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5"/>
          <p:cNvSpPr/>
          <p:nvPr/>
        </p:nvSpPr>
        <p:spPr>
          <a:xfrm>
            <a:off x="7666398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5"/>
          <p:cNvSpPr/>
          <p:nvPr/>
        </p:nvSpPr>
        <p:spPr>
          <a:xfrm>
            <a:off x="8257049" y="4239459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5"/>
          <p:cNvSpPr/>
          <p:nvPr/>
        </p:nvSpPr>
        <p:spPr>
          <a:xfrm>
            <a:off x="884858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5"/>
          <p:cNvSpPr/>
          <p:nvPr/>
        </p:nvSpPr>
        <p:spPr>
          <a:xfrm>
            <a:off x="8847780" y="363729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5"/>
          <p:cNvSpPr/>
          <p:nvPr/>
        </p:nvSpPr>
        <p:spPr>
          <a:xfrm>
            <a:off x="8846852" y="2432085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5"/>
          <p:cNvSpPr/>
          <p:nvPr/>
        </p:nvSpPr>
        <p:spPr>
          <a:xfrm>
            <a:off x="8846837" y="1829248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5"/>
          <p:cNvSpPr/>
          <p:nvPr/>
        </p:nvSpPr>
        <p:spPr>
          <a:xfrm>
            <a:off x="7074526" y="3637928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5"/>
          <p:cNvSpPr/>
          <p:nvPr/>
        </p:nvSpPr>
        <p:spPr>
          <a:xfrm>
            <a:off x="1768933" y="3638751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5"/>
          <p:cNvSpPr/>
          <p:nvPr/>
        </p:nvSpPr>
        <p:spPr>
          <a:xfrm>
            <a:off x="8258967" y="303510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5"/>
          <p:cNvSpPr txBox="1"/>
          <p:nvPr>
            <p:ph type="ctrTitle"/>
          </p:nvPr>
        </p:nvSpPr>
        <p:spPr>
          <a:xfrm>
            <a:off x="1841100" y="2279225"/>
            <a:ext cx="5461800" cy="9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35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55" name="Google Shape;55;p15"/>
          <p:cNvSpPr txBox="1"/>
          <p:nvPr>
            <p:ph idx="1" type="subTitle"/>
          </p:nvPr>
        </p:nvSpPr>
        <p:spPr>
          <a:xfrm>
            <a:off x="2358950" y="3281500"/>
            <a:ext cx="42831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15"/>
          <p:cNvSpPr txBox="1"/>
          <p:nvPr>
            <p:ph idx="2" type="ctrTitle"/>
          </p:nvPr>
        </p:nvSpPr>
        <p:spPr>
          <a:xfrm>
            <a:off x="713100" y="1323175"/>
            <a:ext cx="77178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/>
          <p:nvPr/>
        </p:nvSpPr>
        <p:spPr>
          <a:xfrm>
            <a:off x="9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6"/>
          <p:cNvSpPr/>
          <p:nvPr/>
        </p:nvSpPr>
        <p:spPr>
          <a:xfrm>
            <a:off x="58972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6"/>
          <p:cNvSpPr/>
          <p:nvPr/>
        </p:nvSpPr>
        <p:spPr>
          <a:xfrm>
            <a:off x="9" y="3637064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6"/>
          <p:cNvSpPr/>
          <p:nvPr/>
        </p:nvSpPr>
        <p:spPr>
          <a:xfrm>
            <a:off x="9" y="3034023"/>
            <a:ext cx="295338" cy="302004"/>
          </a:xfrm>
          <a:custGeom>
            <a:rect b="b" l="l" r="r" t="t"/>
            <a:pathLst>
              <a:path extrusionOk="0" h="10579" w="9514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6"/>
          <p:cNvSpPr/>
          <p:nvPr/>
        </p:nvSpPr>
        <p:spPr>
          <a:xfrm>
            <a:off x="9" y="2431866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6"/>
          <p:cNvSpPr/>
          <p:nvPr/>
        </p:nvSpPr>
        <p:spPr>
          <a:xfrm>
            <a:off x="590637" y="36370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6"/>
          <p:cNvSpPr/>
          <p:nvPr/>
        </p:nvSpPr>
        <p:spPr>
          <a:xfrm>
            <a:off x="-5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6"/>
          <p:cNvSpPr/>
          <p:nvPr/>
        </p:nvSpPr>
        <p:spPr>
          <a:xfrm>
            <a:off x="590169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6"/>
          <p:cNvSpPr/>
          <p:nvPr/>
        </p:nvSpPr>
        <p:spPr>
          <a:xfrm flipH="1" rot="10800000">
            <a:off x="8257867" y="14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6"/>
          <p:cNvSpPr/>
          <p:nvPr/>
        </p:nvSpPr>
        <p:spPr>
          <a:xfrm flipH="1" rot="10800000">
            <a:off x="8847624" y="602608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6"/>
          <p:cNvSpPr/>
          <p:nvPr/>
        </p:nvSpPr>
        <p:spPr>
          <a:xfrm flipH="1" rot="10800000">
            <a:off x="8848630" y="-2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6"/>
          <p:cNvSpPr/>
          <p:nvPr/>
        </p:nvSpPr>
        <p:spPr>
          <a:xfrm flipH="1" rot="10800000">
            <a:off x="8847702" y="1205203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6"/>
          <p:cNvSpPr/>
          <p:nvPr/>
        </p:nvSpPr>
        <p:spPr>
          <a:xfrm flipH="1" rot="10800000">
            <a:off x="8847687" y="1807156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6"/>
          <p:cNvSpPr/>
          <p:nvPr/>
        </p:nvSpPr>
        <p:spPr>
          <a:xfrm flipH="1" rot="10800000">
            <a:off x="8259817" y="602189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717425" y="1203750"/>
            <a:ext cx="7709100" cy="3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200">
                <a:solidFill>
                  <a:srgbClr val="FFFFFF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>
                <a:solidFill>
                  <a:srgbClr val="FFFFFF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>
                <a:solidFill>
                  <a:srgbClr val="FFFFFF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>
                <a:solidFill>
                  <a:srgbClr val="FFFFFF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>
                <a:solidFill>
                  <a:srgbClr val="FFFFFF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>
                <a:solidFill>
                  <a:srgbClr val="FFFFFF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>
                <a:solidFill>
                  <a:srgbClr val="FFFFFF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>
                <a:solidFill>
                  <a:srgbClr val="FFFFFF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Arial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/>
        </p:nvSpPr>
        <p:spPr>
          <a:xfrm>
            <a:off x="-295875" y="3054825"/>
            <a:ext cx="21597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_1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/>
          <p:nvPr/>
        </p:nvSpPr>
        <p:spPr>
          <a:xfrm flipH="1" rot="10800000">
            <a:off x="0" y="602173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7"/>
          <p:cNvSpPr/>
          <p:nvPr/>
        </p:nvSpPr>
        <p:spPr>
          <a:xfrm flipH="1" rot="10800000">
            <a:off x="589715" y="602173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7"/>
          <p:cNvSpPr/>
          <p:nvPr/>
        </p:nvSpPr>
        <p:spPr>
          <a:xfrm flipH="1" rot="10800000">
            <a:off x="1179430" y="602173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7"/>
          <p:cNvSpPr/>
          <p:nvPr/>
        </p:nvSpPr>
        <p:spPr>
          <a:xfrm flipH="1" rot="10800000">
            <a:off x="886" y="1807370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7"/>
          <p:cNvSpPr/>
          <p:nvPr/>
        </p:nvSpPr>
        <p:spPr>
          <a:xfrm flipH="1" rot="10800000">
            <a:off x="912" y="120519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/>
          <p:nvPr/>
        </p:nvSpPr>
        <p:spPr>
          <a:xfrm flipH="1" rot="10800000">
            <a:off x="444" y="-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7"/>
          <p:cNvSpPr/>
          <p:nvPr/>
        </p:nvSpPr>
        <p:spPr>
          <a:xfrm flipH="1" rot="10800000">
            <a:off x="590206" y="14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/>
          <p:nvPr/>
        </p:nvSpPr>
        <p:spPr>
          <a:xfrm flipH="1" rot="10800000">
            <a:off x="1179204" y="1693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/>
          <p:nvPr/>
        </p:nvSpPr>
        <p:spPr>
          <a:xfrm flipH="1" rot="10800000">
            <a:off x="1179208" y="1203498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8846692" y="4840676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7666361" y="4237424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8846692" y="363545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8255915" y="3634043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7666361" y="4842351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8256995" y="42363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8256073" y="48386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8846724" y="4237634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8848642" y="3033275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 txBox="1"/>
          <p:nvPr>
            <p:ph idx="1" type="subTitle"/>
          </p:nvPr>
        </p:nvSpPr>
        <p:spPr>
          <a:xfrm>
            <a:off x="1407681" y="4102075"/>
            <a:ext cx="30750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7"/>
          <p:cNvSpPr txBox="1"/>
          <p:nvPr>
            <p:ph idx="2" type="subTitle"/>
          </p:nvPr>
        </p:nvSpPr>
        <p:spPr>
          <a:xfrm>
            <a:off x="4661319" y="4104337"/>
            <a:ext cx="30750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1462581" y="1367150"/>
            <a:ext cx="2965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3" type="title"/>
          </p:nvPr>
        </p:nvSpPr>
        <p:spPr>
          <a:xfrm>
            <a:off x="4716219" y="1367150"/>
            <a:ext cx="2965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4" type="title"/>
          </p:nvPr>
        </p:nvSpPr>
        <p:spPr>
          <a:xfrm>
            <a:off x="1462581" y="2996049"/>
            <a:ext cx="2965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5" type="title"/>
          </p:nvPr>
        </p:nvSpPr>
        <p:spPr>
          <a:xfrm>
            <a:off x="4716219" y="2998075"/>
            <a:ext cx="2965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17"/>
          <p:cNvSpPr txBox="1"/>
          <p:nvPr>
            <p:ph idx="6" type="subTitle"/>
          </p:nvPr>
        </p:nvSpPr>
        <p:spPr>
          <a:xfrm>
            <a:off x="1781031" y="2015850"/>
            <a:ext cx="23283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01" name="Google Shape;101;p17"/>
          <p:cNvSpPr txBox="1"/>
          <p:nvPr>
            <p:ph idx="7" type="subTitle"/>
          </p:nvPr>
        </p:nvSpPr>
        <p:spPr>
          <a:xfrm>
            <a:off x="5034669" y="2018575"/>
            <a:ext cx="23283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02" name="Google Shape;102;p17"/>
          <p:cNvSpPr txBox="1"/>
          <p:nvPr>
            <p:ph idx="8" type="subTitle"/>
          </p:nvPr>
        </p:nvSpPr>
        <p:spPr>
          <a:xfrm>
            <a:off x="5034669" y="3643025"/>
            <a:ext cx="23283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03" name="Google Shape;103;p17"/>
          <p:cNvSpPr txBox="1"/>
          <p:nvPr>
            <p:ph idx="9" type="subTitle"/>
          </p:nvPr>
        </p:nvSpPr>
        <p:spPr>
          <a:xfrm>
            <a:off x="1407681" y="2479575"/>
            <a:ext cx="30750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13" type="subTitle"/>
          </p:nvPr>
        </p:nvSpPr>
        <p:spPr>
          <a:xfrm>
            <a:off x="4668369" y="2480138"/>
            <a:ext cx="30609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4" type="subTitle"/>
          </p:nvPr>
        </p:nvSpPr>
        <p:spPr>
          <a:xfrm>
            <a:off x="1781031" y="3640250"/>
            <a:ext cx="23283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5"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_2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 rot="-5400000">
            <a:off x="6360817" y="2417259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/>
          <p:nvPr/>
        </p:nvSpPr>
        <p:spPr>
          <a:xfrm rot="-5400000">
            <a:off x="6360817" y="1812222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8"/>
          <p:cNvSpPr/>
          <p:nvPr/>
        </p:nvSpPr>
        <p:spPr>
          <a:xfrm rot="-5400000">
            <a:off x="5742564" y="4837014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8"/>
          <p:cNvSpPr/>
          <p:nvPr/>
        </p:nvSpPr>
        <p:spPr>
          <a:xfrm rot="-5400000">
            <a:off x="5742548" y="4231961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8"/>
          <p:cNvSpPr/>
          <p:nvPr/>
        </p:nvSpPr>
        <p:spPr>
          <a:xfrm rot="-5400000">
            <a:off x="5742548" y="3626925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8"/>
          <p:cNvSpPr/>
          <p:nvPr/>
        </p:nvSpPr>
        <p:spPr>
          <a:xfrm rot="-5400000">
            <a:off x="5742548" y="302188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8"/>
          <p:cNvSpPr/>
          <p:nvPr/>
        </p:nvSpPr>
        <p:spPr>
          <a:xfrm rot="-5400000">
            <a:off x="5742548" y="1811783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8"/>
          <p:cNvSpPr/>
          <p:nvPr/>
        </p:nvSpPr>
        <p:spPr>
          <a:xfrm rot="-5400000">
            <a:off x="5742548" y="1206746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8"/>
          <p:cNvSpPr/>
          <p:nvPr/>
        </p:nvSpPr>
        <p:spPr>
          <a:xfrm rot="-5400000">
            <a:off x="5742548" y="-335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8"/>
          <p:cNvSpPr/>
          <p:nvPr/>
        </p:nvSpPr>
        <p:spPr>
          <a:xfrm rot="-5400000">
            <a:off x="5124295" y="4837453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8"/>
          <p:cNvSpPr/>
          <p:nvPr/>
        </p:nvSpPr>
        <p:spPr>
          <a:xfrm rot="-5400000">
            <a:off x="4506040" y="4836999"/>
            <a:ext cx="303021" cy="309859"/>
          </a:xfrm>
          <a:custGeom>
            <a:rect b="b" l="l" r="r" t="t"/>
            <a:pathLst>
              <a:path extrusionOk="0" h="10579" w="9514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/>
          <p:nvPr/>
        </p:nvSpPr>
        <p:spPr>
          <a:xfrm rot="-5400000">
            <a:off x="3887786" y="4837453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/>
          <p:nvPr/>
        </p:nvSpPr>
        <p:spPr>
          <a:xfrm rot="-5400000">
            <a:off x="4506518" y="4231531"/>
            <a:ext cx="302065" cy="309859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8"/>
          <p:cNvSpPr/>
          <p:nvPr/>
        </p:nvSpPr>
        <p:spPr>
          <a:xfrm rot="-5400000">
            <a:off x="5124774" y="423194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8"/>
          <p:cNvSpPr/>
          <p:nvPr/>
        </p:nvSpPr>
        <p:spPr>
          <a:xfrm rot="-5400000">
            <a:off x="6361248" y="4837059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8"/>
          <p:cNvSpPr/>
          <p:nvPr/>
        </p:nvSpPr>
        <p:spPr>
          <a:xfrm rot="-5400000">
            <a:off x="6361286" y="423242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8"/>
          <p:cNvSpPr/>
          <p:nvPr/>
        </p:nvSpPr>
        <p:spPr>
          <a:xfrm rot="-5400000">
            <a:off x="6361284" y="3627354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8"/>
          <p:cNvSpPr/>
          <p:nvPr/>
        </p:nvSpPr>
        <p:spPr>
          <a:xfrm rot="-5400000">
            <a:off x="6359054" y="302254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 rot="-5400000">
            <a:off x="5742544" y="2417258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/>
          <p:nvPr/>
        </p:nvSpPr>
        <p:spPr>
          <a:xfrm rot="-5400000">
            <a:off x="6359062" y="1207158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 rot="-5400000">
            <a:off x="6359542" y="60213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 rot="-5400000">
            <a:off x="6359062" y="-294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 rot="-5400000">
            <a:off x="5742602" y="601705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 rot="-5400000">
            <a:off x="5126024" y="3022541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/>
          <p:nvPr/>
        </p:nvSpPr>
        <p:spPr>
          <a:xfrm rot="-5400000">
            <a:off x="5126024" y="1208823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8"/>
          <p:cNvSpPr/>
          <p:nvPr/>
        </p:nvSpPr>
        <p:spPr>
          <a:xfrm rot="-5400000">
            <a:off x="6979458" y="2417246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8"/>
          <p:cNvSpPr/>
          <p:nvPr/>
        </p:nvSpPr>
        <p:spPr>
          <a:xfrm rot="-5400000">
            <a:off x="6979458" y="1812210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8"/>
          <p:cNvSpPr/>
          <p:nvPr/>
        </p:nvSpPr>
        <p:spPr>
          <a:xfrm rot="-5400000">
            <a:off x="6979889" y="4837046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/>
          <p:nvPr/>
        </p:nvSpPr>
        <p:spPr>
          <a:xfrm rot="-5400000">
            <a:off x="6979927" y="4232411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/>
          <p:nvPr/>
        </p:nvSpPr>
        <p:spPr>
          <a:xfrm rot="-5400000">
            <a:off x="6979924" y="3627341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8"/>
          <p:cNvSpPr/>
          <p:nvPr/>
        </p:nvSpPr>
        <p:spPr>
          <a:xfrm rot="-5400000">
            <a:off x="6977694" y="302253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/>
          <p:nvPr/>
        </p:nvSpPr>
        <p:spPr>
          <a:xfrm rot="-5400000">
            <a:off x="6977702" y="1207145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8"/>
          <p:cNvSpPr/>
          <p:nvPr/>
        </p:nvSpPr>
        <p:spPr>
          <a:xfrm rot="-5400000">
            <a:off x="6978183" y="60212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8"/>
          <p:cNvSpPr/>
          <p:nvPr/>
        </p:nvSpPr>
        <p:spPr>
          <a:xfrm rot="-5400000">
            <a:off x="6977702" y="-296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8"/>
          <p:cNvSpPr/>
          <p:nvPr/>
        </p:nvSpPr>
        <p:spPr>
          <a:xfrm rot="-5400000">
            <a:off x="7598098" y="2417246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8"/>
          <p:cNvSpPr/>
          <p:nvPr/>
        </p:nvSpPr>
        <p:spPr>
          <a:xfrm rot="-5400000">
            <a:off x="7598098" y="1812210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/>
          <p:nvPr/>
        </p:nvSpPr>
        <p:spPr>
          <a:xfrm rot="-5400000">
            <a:off x="7598529" y="4837046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8"/>
          <p:cNvSpPr/>
          <p:nvPr/>
        </p:nvSpPr>
        <p:spPr>
          <a:xfrm rot="-5400000">
            <a:off x="7598568" y="4232411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8"/>
          <p:cNvSpPr/>
          <p:nvPr/>
        </p:nvSpPr>
        <p:spPr>
          <a:xfrm rot="-5400000">
            <a:off x="7598565" y="3627341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8"/>
          <p:cNvSpPr/>
          <p:nvPr/>
        </p:nvSpPr>
        <p:spPr>
          <a:xfrm rot="-5400000">
            <a:off x="7596335" y="302253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8"/>
          <p:cNvSpPr/>
          <p:nvPr/>
        </p:nvSpPr>
        <p:spPr>
          <a:xfrm rot="-5400000">
            <a:off x="7596343" y="1207145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/>
          <p:nvPr/>
        </p:nvSpPr>
        <p:spPr>
          <a:xfrm rot="-5400000">
            <a:off x="7596823" y="60212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8"/>
          <p:cNvSpPr/>
          <p:nvPr/>
        </p:nvSpPr>
        <p:spPr>
          <a:xfrm rot="-5400000">
            <a:off x="7596343" y="-296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8"/>
          <p:cNvSpPr/>
          <p:nvPr/>
        </p:nvSpPr>
        <p:spPr>
          <a:xfrm rot="-5400000">
            <a:off x="8216739" y="2417259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/>
          <p:nvPr/>
        </p:nvSpPr>
        <p:spPr>
          <a:xfrm rot="-5400000">
            <a:off x="8216739" y="1812222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8"/>
          <p:cNvSpPr/>
          <p:nvPr/>
        </p:nvSpPr>
        <p:spPr>
          <a:xfrm rot="-5400000">
            <a:off x="8217170" y="4837059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8"/>
          <p:cNvSpPr/>
          <p:nvPr/>
        </p:nvSpPr>
        <p:spPr>
          <a:xfrm rot="-5400000">
            <a:off x="8217208" y="423242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8"/>
          <p:cNvSpPr/>
          <p:nvPr/>
        </p:nvSpPr>
        <p:spPr>
          <a:xfrm rot="-5400000">
            <a:off x="8217206" y="3627354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8"/>
          <p:cNvSpPr/>
          <p:nvPr/>
        </p:nvSpPr>
        <p:spPr>
          <a:xfrm rot="-5400000">
            <a:off x="8214975" y="302254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8"/>
          <p:cNvSpPr/>
          <p:nvPr/>
        </p:nvSpPr>
        <p:spPr>
          <a:xfrm rot="-5400000">
            <a:off x="8214984" y="1207158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8"/>
          <p:cNvSpPr/>
          <p:nvPr/>
        </p:nvSpPr>
        <p:spPr>
          <a:xfrm rot="-5400000">
            <a:off x="8215464" y="60213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8"/>
          <p:cNvSpPr/>
          <p:nvPr/>
        </p:nvSpPr>
        <p:spPr>
          <a:xfrm rot="-5400000">
            <a:off x="8214984" y="-294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8"/>
          <p:cNvSpPr/>
          <p:nvPr/>
        </p:nvSpPr>
        <p:spPr>
          <a:xfrm rot="-5400000">
            <a:off x="5125600" y="-335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8"/>
          <p:cNvSpPr/>
          <p:nvPr/>
        </p:nvSpPr>
        <p:spPr>
          <a:xfrm rot="-5400000">
            <a:off x="4508653" y="-335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/>
          <p:nvPr/>
        </p:nvSpPr>
        <p:spPr>
          <a:xfrm rot="-5400000">
            <a:off x="8837137" y="2417233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8"/>
          <p:cNvSpPr/>
          <p:nvPr/>
        </p:nvSpPr>
        <p:spPr>
          <a:xfrm rot="-5400000">
            <a:off x="8837137" y="181219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8"/>
          <p:cNvSpPr/>
          <p:nvPr/>
        </p:nvSpPr>
        <p:spPr>
          <a:xfrm rot="-5400000">
            <a:off x="8837568" y="4837033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8"/>
          <p:cNvSpPr/>
          <p:nvPr/>
        </p:nvSpPr>
        <p:spPr>
          <a:xfrm rot="-5400000">
            <a:off x="8837606" y="4232398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8"/>
          <p:cNvSpPr/>
          <p:nvPr/>
        </p:nvSpPr>
        <p:spPr>
          <a:xfrm rot="-5400000">
            <a:off x="8837603" y="3627328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8"/>
          <p:cNvSpPr/>
          <p:nvPr/>
        </p:nvSpPr>
        <p:spPr>
          <a:xfrm rot="-5400000">
            <a:off x="8835373" y="302251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8"/>
          <p:cNvSpPr/>
          <p:nvPr/>
        </p:nvSpPr>
        <p:spPr>
          <a:xfrm rot="-5400000">
            <a:off x="8835381" y="120713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8"/>
          <p:cNvSpPr/>
          <p:nvPr/>
        </p:nvSpPr>
        <p:spPr>
          <a:xfrm rot="-5400000">
            <a:off x="8835861" y="602108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8"/>
          <p:cNvSpPr/>
          <p:nvPr/>
        </p:nvSpPr>
        <p:spPr>
          <a:xfrm rot="-5400000">
            <a:off x="8835381" y="-2973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8"/>
          <p:cNvSpPr txBox="1"/>
          <p:nvPr>
            <p:ph type="title"/>
          </p:nvPr>
        </p:nvSpPr>
        <p:spPr>
          <a:xfrm>
            <a:off x="706225" y="2501750"/>
            <a:ext cx="41682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18"/>
          <p:cNvSpPr txBox="1"/>
          <p:nvPr>
            <p:ph idx="2" type="title"/>
          </p:nvPr>
        </p:nvSpPr>
        <p:spPr>
          <a:xfrm>
            <a:off x="706225" y="1514800"/>
            <a:ext cx="27555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73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18"/>
          <p:cNvSpPr txBox="1"/>
          <p:nvPr>
            <p:ph idx="1" type="subTitle"/>
          </p:nvPr>
        </p:nvSpPr>
        <p:spPr>
          <a:xfrm>
            <a:off x="717500" y="3488750"/>
            <a:ext cx="27078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ONE_COLUMN_TEXT_1_1_1_1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/>
          <p:nvPr/>
        </p:nvSpPr>
        <p:spPr>
          <a:xfrm flipH="1">
            <a:off x="6489629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9"/>
          <p:cNvSpPr/>
          <p:nvPr/>
        </p:nvSpPr>
        <p:spPr>
          <a:xfrm flipH="1">
            <a:off x="2951306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9"/>
          <p:cNvSpPr/>
          <p:nvPr/>
        </p:nvSpPr>
        <p:spPr>
          <a:xfrm flipH="1">
            <a:off x="591513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9"/>
          <p:cNvSpPr/>
          <p:nvPr/>
        </p:nvSpPr>
        <p:spPr>
          <a:xfrm flipH="1">
            <a:off x="825880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9"/>
          <p:cNvSpPr/>
          <p:nvPr/>
        </p:nvSpPr>
        <p:spPr>
          <a:xfrm flipH="1">
            <a:off x="4130737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9"/>
          <p:cNvSpPr/>
          <p:nvPr/>
        </p:nvSpPr>
        <p:spPr>
          <a:xfrm flipH="1">
            <a:off x="2951306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9"/>
          <p:cNvSpPr/>
          <p:nvPr/>
        </p:nvSpPr>
        <p:spPr>
          <a:xfrm flipH="1">
            <a:off x="884858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/>
          <p:nvPr/>
        </p:nvSpPr>
        <p:spPr>
          <a:xfrm flipH="1">
            <a:off x="8259323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9"/>
          <p:cNvSpPr/>
          <p:nvPr/>
        </p:nvSpPr>
        <p:spPr>
          <a:xfrm flipH="1">
            <a:off x="7669562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9"/>
          <p:cNvSpPr/>
          <p:nvPr/>
        </p:nvSpPr>
        <p:spPr>
          <a:xfrm flipH="1">
            <a:off x="7079601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9"/>
          <p:cNvSpPr/>
          <p:nvPr/>
        </p:nvSpPr>
        <p:spPr>
          <a:xfrm flipH="1">
            <a:off x="531018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9"/>
          <p:cNvSpPr/>
          <p:nvPr/>
        </p:nvSpPr>
        <p:spPr>
          <a:xfrm flipH="1">
            <a:off x="4720963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9"/>
          <p:cNvSpPr/>
          <p:nvPr/>
        </p:nvSpPr>
        <p:spPr>
          <a:xfrm flipH="1">
            <a:off x="4130723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9"/>
          <p:cNvSpPr/>
          <p:nvPr/>
        </p:nvSpPr>
        <p:spPr>
          <a:xfrm flipH="1">
            <a:off x="3541462" y="4840551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9"/>
          <p:cNvSpPr/>
          <p:nvPr/>
        </p:nvSpPr>
        <p:spPr>
          <a:xfrm flipH="1">
            <a:off x="2361566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9"/>
          <p:cNvSpPr/>
          <p:nvPr/>
        </p:nvSpPr>
        <p:spPr>
          <a:xfrm flipH="1">
            <a:off x="1771844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9"/>
          <p:cNvSpPr/>
          <p:nvPr/>
        </p:nvSpPr>
        <p:spPr>
          <a:xfrm flipH="1">
            <a:off x="-5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9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/>
          <p:nvPr/>
        </p:nvSpPr>
        <p:spPr>
          <a:xfrm rot="5400000">
            <a:off x="2480121" y="2417290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0"/>
          <p:cNvSpPr/>
          <p:nvPr/>
        </p:nvSpPr>
        <p:spPr>
          <a:xfrm rot="5400000">
            <a:off x="2480121" y="302232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0"/>
          <p:cNvSpPr/>
          <p:nvPr/>
        </p:nvSpPr>
        <p:spPr>
          <a:xfrm rot="5400000">
            <a:off x="3098404" y="-3343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0"/>
          <p:cNvSpPr/>
          <p:nvPr/>
        </p:nvSpPr>
        <p:spPr>
          <a:xfrm rot="5400000">
            <a:off x="3098388" y="601709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0"/>
          <p:cNvSpPr/>
          <p:nvPr/>
        </p:nvSpPr>
        <p:spPr>
          <a:xfrm rot="5400000">
            <a:off x="3098388" y="1811782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0"/>
          <p:cNvSpPr/>
          <p:nvPr/>
        </p:nvSpPr>
        <p:spPr>
          <a:xfrm rot="5400000">
            <a:off x="3098388" y="3626924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0"/>
          <p:cNvSpPr/>
          <p:nvPr/>
        </p:nvSpPr>
        <p:spPr>
          <a:xfrm rot="5400000">
            <a:off x="3098388" y="483702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0"/>
          <p:cNvSpPr/>
          <p:nvPr/>
        </p:nvSpPr>
        <p:spPr>
          <a:xfrm rot="5400000">
            <a:off x="3716671" y="-2904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0"/>
          <p:cNvSpPr/>
          <p:nvPr/>
        </p:nvSpPr>
        <p:spPr>
          <a:xfrm rot="5400000">
            <a:off x="4335401" y="602110"/>
            <a:ext cx="302065" cy="309859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0"/>
          <p:cNvSpPr/>
          <p:nvPr/>
        </p:nvSpPr>
        <p:spPr>
          <a:xfrm rot="5400000">
            <a:off x="3717147" y="602577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0"/>
          <p:cNvSpPr/>
          <p:nvPr/>
        </p:nvSpPr>
        <p:spPr>
          <a:xfrm rot="5400000">
            <a:off x="2479690" y="-3388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0"/>
          <p:cNvSpPr/>
          <p:nvPr/>
        </p:nvSpPr>
        <p:spPr>
          <a:xfrm rot="5400000">
            <a:off x="2480639" y="602096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0"/>
          <p:cNvSpPr/>
          <p:nvPr/>
        </p:nvSpPr>
        <p:spPr>
          <a:xfrm rot="5400000">
            <a:off x="2480641" y="1207195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0"/>
          <p:cNvSpPr/>
          <p:nvPr/>
        </p:nvSpPr>
        <p:spPr>
          <a:xfrm rot="5400000">
            <a:off x="2481884" y="181197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0"/>
          <p:cNvSpPr/>
          <p:nvPr/>
        </p:nvSpPr>
        <p:spPr>
          <a:xfrm rot="5400000">
            <a:off x="3098392" y="241726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0"/>
          <p:cNvSpPr/>
          <p:nvPr/>
        </p:nvSpPr>
        <p:spPr>
          <a:xfrm rot="5400000">
            <a:off x="2481876" y="362736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0"/>
          <p:cNvSpPr/>
          <p:nvPr/>
        </p:nvSpPr>
        <p:spPr>
          <a:xfrm rot="5400000">
            <a:off x="2482383" y="4232387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0"/>
          <p:cNvSpPr/>
          <p:nvPr/>
        </p:nvSpPr>
        <p:spPr>
          <a:xfrm rot="5400000">
            <a:off x="2481876" y="483746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0"/>
          <p:cNvSpPr/>
          <p:nvPr/>
        </p:nvSpPr>
        <p:spPr>
          <a:xfrm rot="5400000">
            <a:off x="3098334" y="4231965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0"/>
          <p:cNvSpPr/>
          <p:nvPr/>
        </p:nvSpPr>
        <p:spPr>
          <a:xfrm rot="5400000">
            <a:off x="3714909" y="181197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0"/>
          <p:cNvSpPr/>
          <p:nvPr/>
        </p:nvSpPr>
        <p:spPr>
          <a:xfrm rot="5400000">
            <a:off x="3714909" y="3625697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0"/>
          <p:cNvSpPr/>
          <p:nvPr/>
        </p:nvSpPr>
        <p:spPr>
          <a:xfrm rot="5400000">
            <a:off x="1861482" y="2417303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0"/>
          <p:cNvSpPr/>
          <p:nvPr/>
        </p:nvSpPr>
        <p:spPr>
          <a:xfrm rot="5400000">
            <a:off x="1861482" y="3022340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0"/>
          <p:cNvSpPr/>
          <p:nvPr/>
        </p:nvSpPr>
        <p:spPr>
          <a:xfrm rot="5400000">
            <a:off x="1861051" y="-3376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0"/>
          <p:cNvSpPr/>
          <p:nvPr/>
        </p:nvSpPr>
        <p:spPr>
          <a:xfrm rot="5400000">
            <a:off x="1862000" y="602109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0"/>
          <p:cNvSpPr/>
          <p:nvPr/>
        </p:nvSpPr>
        <p:spPr>
          <a:xfrm rot="5400000">
            <a:off x="1862003" y="1207208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0"/>
          <p:cNvSpPr/>
          <p:nvPr/>
        </p:nvSpPr>
        <p:spPr>
          <a:xfrm rot="5400000">
            <a:off x="1863246" y="1811988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0"/>
          <p:cNvSpPr/>
          <p:nvPr/>
        </p:nvSpPr>
        <p:spPr>
          <a:xfrm rot="5400000">
            <a:off x="1863238" y="3627375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0"/>
          <p:cNvSpPr/>
          <p:nvPr/>
        </p:nvSpPr>
        <p:spPr>
          <a:xfrm rot="5400000">
            <a:off x="1863745" y="423240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0"/>
          <p:cNvSpPr/>
          <p:nvPr/>
        </p:nvSpPr>
        <p:spPr>
          <a:xfrm rot="5400000">
            <a:off x="1863238" y="483748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0"/>
          <p:cNvSpPr/>
          <p:nvPr/>
        </p:nvSpPr>
        <p:spPr>
          <a:xfrm rot="5400000">
            <a:off x="1242844" y="2417303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0"/>
          <p:cNvSpPr/>
          <p:nvPr/>
        </p:nvSpPr>
        <p:spPr>
          <a:xfrm rot="5400000">
            <a:off x="1242844" y="3022340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0"/>
          <p:cNvSpPr/>
          <p:nvPr/>
        </p:nvSpPr>
        <p:spPr>
          <a:xfrm rot="5400000">
            <a:off x="1242413" y="-3376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/>
          <p:nvPr/>
        </p:nvSpPr>
        <p:spPr>
          <a:xfrm rot="5400000">
            <a:off x="1243362" y="602109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0"/>
          <p:cNvSpPr/>
          <p:nvPr/>
        </p:nvSpPr>
        <p:spPr>
          <a:xfrm rot="5400000">
            <a:off x="1243365" y="1207208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0"/>
          <p:cNvSpPr/>
          <p:nvPr/>
        </p:nvSpPr>
        <p:spPr>
          <a:xfrm rot="5400000">
            <a:off x="1244607" y="1811988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0"/>
          <p:cNvSpPr/>
          <p:nvPr/>
        </p:nvSpPr>
        <p:spPr>
          <a:xfrm rot="5400000">
            <a:off x="1244599" y="3627375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0"/>
          <p:cNvSpPr/>
          <p:nvPr/>
        </p:nvSpPr>
        <p:spPr>
          <a:xfrm rot="5400000">
            <a:off x="1245106" y="423240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0"/>
          <p:cNvSpPr/>
          <p:nvPr/>
        </p:nvSpPr>
        <p:spPr>
          <a:xfrm rot="5400000">
            <a:off x="1244599" y="483748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0"/>
          <p:cNvSpPr/>
          <p:nvPr/>
        </p:nvSpPr>
        <p:spPr>
          <a:xfrm rot="5400000">
            <a:off x="624205" y="2417290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0"/>
          <p:cNvSpPr/>
          <p:nvPr/>
        </p:nvSpPr>
        <p:spPr>
          <a:xfrm rot="5400000">
            <a:off x="624205" y="302232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0"/>
          <p:cNvSpPr/>
          <p:nvPr/>
        </p:nvSpPr>
        <p:spPr>
          <a:xfrm rot="5400000">
            <a:off x="623774" y="-3388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0"/>
          <p:cNvSpPr/>
          <p:nvPr/>
        </p:nvSpPr>
        <p:spPr>
          <a:xfrm rot="5400000">
            <a:off x="624724" y="602096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0"/>
          <p:cNvSpPr/>
          <p:nvPr/>
        </p:nvSpPr>
        <p:spPr>
          <a:xfrm rot="5400000">
            <a:off x="624726" y="1207195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0"/>
          <p:cNvSpPr/>
          <p:nvPr/>
        </p:nvSpPr>
        <p:spPr>
          <a:xfrm rot="5400000">
            <a:off x="625969" y="181197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0"/>
          <p:cNvSpPr/>
          <p:nvPr/>
        </p:nvSpPr>
        <p:spPr>
          <a:xfrm rot="5400000">
            <a:off x="625961" y="362736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0"/>
          <p:cNvSpPr/>
          <p:nvPr/>
        </p:nvSpPr>
        <p:spPr>
          <a:xfrm rot="5400000">
            <a:off x="626468" y="4232387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0"/>
          <p:cNvSpPr/>
          <p:nvPr/>
        </p:nvSpPr>
        <p:spPr>
          <a:xfrm rot="5400000">
            <a:off x="625961" y="483746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0"/>
          <p:cNvSpPr/>
          <p:nvPr/>
        </p:nvSpPr>
        <p:spPr>
          <a:xfrm rot="5400000">
            <a:off x="3715333" y="483702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0"/>
          <p:cNvSpPr/>
          <p:nvPr/>
        </p:nvSpPr>
        <p:spPr>
          <a:xfrm rot="5400000">
            <a:off x="4332279" y="483702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0"/>
          <p:cNvSpPr/>
          <p:nvPr/>
        </p:nvSpPr>
        <p:spPr>
          <a:xfrm rot="5400000">
            <a:off x="3810" y="2417316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0"/>
          <p:cNvSpPr/>
          <p:nvPr/>
        </p:nvSpPr>
        <p:spPr>
          <a:xfrm rot="5400000">
            <a:off x="3810" y="3022352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0"/>
          <p:cNvSpPr/>
          <p:nvPr/>
        </p:nvSpPr>
        <p:spPr>
          <a:xfrm rot="5400000">
            <a:off x="3379" y="-3363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0"/>
          <p:cNvSpPr/>
          <p:nvPr/>
        </p:nvSpPr>
        <p:spPr>
          <a:xfrm rot="5400000">
            <a:off x="4328" y="602122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0"/>
          <p:cNvSpPr/>
          <p:nvPr/>
        </p:nvSpPr>
        <p:spPr>
          <a:xfrm rot="5400000">
            <a:off x="4331" y="1207221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0"/>
          <p:cNvSpPr/>
          <p:nvPr/>
        </p:nvSpPr>
        <p:spPr>
          <a:xfrm rot="5400000">
            <a:off x="5574" y="1812001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0"/>
          <p:cNvSpPr/>
          <p:nvPr/>
        </p:nvSpPr>
        <p:spPr>
          <a:xfrm rot="5400000">
            <a:off x="5565" y="3627388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0"/>
          <p:cNvSpPr/>
          <p:nvPr/>
        </p:nvSpPr>
        <p:spPr>
          <a:xfrm rot="5400000">
            <a:off x="6072" y="4232412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0"/>
          <p:cNvSpPr/>
          <p:nvPr/>
        </p:nvSpPr>
        <p:spPr>
          <a:xfrm rot="5400000">
            <a:off x="5565" y="4837493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0"/>
          <p:cNvSpPr/>
          <p:nvPr/>
        </p:nvSpPr>
        <p:spPr>
          <a:xfrm rot="5400000">
            <a:off x="4949224" y="483706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0"/>
          <p:cNvSpPr txBox="1"/>
          <p:nvPr>
            <p:ph type="title"/>
          </p:nvPr>
        </p:nvSpPr>
        <p:spPr>
          <a:xfrm>
            <a:off x="5022775" y="2487975"/>
            <a:ext cx="34038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5" name="Google Shape;255;p20"/>
          <p:cNvSpPr txBox="1"/>
          <p:nvPr>
            <p:ph idx="2" type="title"/>
          </p:nvPr>
        </p:nvSpPr>
        <p:spPr>
          <a:xfrm>
            <a:off x="5671075" y="1501025"/>
            <a:ext cx="27555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73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6" name="Google Shape;256;p20"/>
          <p:cNvSpPr txBox="1"/>
          <p:nvPr>
            <p:ph idx="1" type="subTitle"/>
          </p:nvPr>
        </p:nvSpPr>
        <p:spPr>
          <a:xfrm>
            <a:off x="5718775" y="3474975"/>
            <a:ext cx="27078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ONE_COLUMN_TEXT_1_1_1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"/>
          <p:cNvSpPr/>
          <p:nvPr/>
        </p:nvSpPr>
        <p:spPr>
          <a:xfrm rot="10800000">
            <a:off x="591538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1"/>
          <p:cNvSpPr/>
          <p:nvPr/>
        </p:nvSpPr>
        <p:spPr>
          <a:xfrm rot="10800000">
            <a:off x="8848577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1"/>
          <p:cNvSpPr/>
          <p:nvPr/>
        </p:nvSpPr>
        <p:spPr>
          <a:xfrm rot="10800000">
            <a:off x="8258831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1"/>
          <p:cNvSpPr/>
          <p:nvPr/>
        </p:nvSpPr>
        <p:spPr>
          <a:xfrm rot="10800000">
            <a:off x="766911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1"/>
          <p:cNvSpPr/>
          <p:nvPr/>
        </p:nvSpPr>
        <p:spPr>
          <a:xfrm rot="10800000">
            <a:off x="1781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1"/>
          <p:cNvSpPr/>
          <p:nvPr/>
        </p:nvSpPr>
        <p:spPr>
          <a:xfrm rot="10800000">
            <a:off x="8258880" y="12071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1"/>
          <p:cNvSpPr/>
          <p:nvPr/>
        </p:nvSpPr>
        <p:spPr>
          <a:xfrm rot="10800000">
            <a:off x="8848605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1"/>
          <p:cNvSpPr/>
          <p:nvPr/>
        </p:nvSpPr>
        <p:spPr>
          <a:xfrm rot="10800000">
            <a:off x="8259348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1"/>
          <p:cNvSpPr/>
          <p:nvPr/>
        </p:nvSpPr>
        <p:spPr>
          <a:xfrm rot="10800000">
            <a:off x="7669587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1"/>
          <p:cNvSpPr/>
          <p:nvPr/>
        </p:nvSpPr>
        <p:spPr>
          <a:xfrm rot="10800000">
            <a:off x="7079626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1"/>
          <p:cNvSpPr/>
          <p:nvPr/>
        </p:nvSpPr>
        <p:spPr>
          <a:xfrm rot="10800000">
            <a:off x="1771869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1"/>
          <p:cNvSpPr/>
          <p:nvPr/>
        </p:nvSpPr>
        <p:spPr>
          <a:xfrm rot="10800000">
            <a:off x="1182166" y="6059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1"/>
          <p:cNvSpPr/>
          <p:nvPr/>
        </p:nvSpPr>
        <p:spPr>
          <a:xfrm rot="10800000">
            <a:off x="1183089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1"/>
          <p:cNvSpPr/>
          <p:nvPr/>
        </p:nvSpPr>
        <p:spPr>
          <a:xfrm rot="10800000">
            <a:off x="592468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1"/>
          <p:cNvSpPr/>
          <p:nvPr/>
        </p:nvSpPr>
        <p:spPr>
          <a:xfrm rot="10800000">
            <a:off x="-25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1"/>
          <p:cNvSpPr/>
          <p:nvPr/>
        </p:nvSpPr>
        <p:spPr>
          <a:xfrm rot="10800000">
            <a:off x="775" y="120691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1"/>
          <p:cNvSpPr/>
          <p:nvPr/>
        </p:nvSpPr>
        <p:spPr>
          <a:xfrm rot="10800000">
            <a:off x="592018" y="1206911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1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2"/>
          <p:cNvSpPr/>
          <p:nvPr/>
        </p:nvSpPr>
        <p:spPr>
          <a:xfrm flipH="1">
            <a:off x="5899913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2"/>
          <p:cNvSpPr/>
          <p:nvPr/>
        </p:nvSpPr>
        <p:spPr>
          <a:xfrm flipH="1">
            <a:off x="2951306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2"/>
          <p:cNvSpPr/>
          <p:nvPr/>
        </p:nvSpPr>
        <p:spPr>
          <a:xfrm flipH="1">
            <a:off x="591513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2"/>
          <p:cNvSpPr/>
          <p:nvPr/>
        </p:nvSpPr>
        <p:spPr>
          <a:xfrm flipH="1">
            <a:off x="825880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2"/>
          <p:cNvSpPr/>
          <p:nvPr/>
        </p:nvSpPr>
        <p:spPr>
          <a:xfrm flipH="1">
            <a:off x="5310198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2"/>
          <p:cNvSpPr/>
          <p:nvPr/>
        </p:nvSpPr>
        <p:spPr>
          <a:xfrm flipH="1">
            <a:off x="4130737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2"/>
          <p:cNvSpPr/>
          <p:nvPr/>
        </p:nvSpPr>
        <p:spPr>
          <a:xfrm flipH="1">
            <a:off x="1771844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2"/>
          <p:cNvSpPr/>
          <p:nvPr/>
        </p:nvSpPr>
        <p:spPr>
          <a:xfrm flipH="1">
            <a:off x="884858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2"/>
          <p:cNvSpPr/>
          <p:nvPr/>
        </p:nvSpPr>
        <p:spPr>
          <a:xfrm flipH="1">
            <a:off x="8259323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2"/>
          <p:cNvSpPr/>
          <p:nvPr/>
        </p:nvSpPr>
        <p:spPr>
          <a:xfrm flipH="1">
            <a:off x="7669562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2"/>
          <p:cNvSpPr/>
          <p:nvPr/>
        </p:nvSpPr>
        <p:spPr>
          <a:xfrm flipH="1">
            <a:off x="7079601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2"/>
          <p:cNvSpPr/>
          <p:nvPr/>
        </p:nvSpPr>
        <p:spPr>
          <a:xfrm flipH="1">
            <a:off x="531018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2"/>
          <p:cNvSpPr/>
          <p:nvPr/>
        </p:nvSpPr>
        <p:spPr>
          <a:xfrm flipH="1">
            <a:off x="4720963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2"/>
          <p:cNvSpPr/>
          <p:nvPr/>
        </p:nvSpPr>
        <p:spPr>
          <a:xfrm flipH="1">
            <a:off x="4130723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2"/>
          <p:cNvSpPr/>
          <p:nvPr/>
        </p:nvSpPr>
        <p:spPr>
          <a:xfrm flipH="1">
            <a:off x="2361566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2"/>
          <p:cNvSpPr/>
          <p:nvPr/>
        </p:nvSpPr>
        <p:spPr>
          <a:xfrm flipH="1">
            <a:off x="1771844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2"/>
          <p:cNvSpPr/>
          <p:nvPr/>
        </p:nvSpPr>
        <p:spPr>
          <a:xfrm flipH="1">
            <a:off x="1183064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2"/>
          <p:cNvSpPr/>
          <p:nvPr/>
        </p:nvSpPr>
        <p:spPr>
          <a:xfrm flipH="1">
            <a:off x="-5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2"/>
          <p:cNvSpPr/>
          <p:nvPr/>
        </p:nvSpPr>
        <p:spPr>
          <a:xfrm flipH="1">
            <a:off x="592413" y="4239676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2"/>
          <p:cNvSpPr txBox="1"/>
          <p:nvPr>
            <p:ph type="title"/>
          </p:nvPr>
        </p:nvSpPr>
        <p:spPr>
          <a:xfrm>
            <a:off x="1207825" y="3983254"/>
            <a:ext cx="6700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7" name="Google Shape;297;p22"/>
          <p:cNvSpPr txBox="1"/>
          <p:nvPr>
            <p:ph idx="2" type="title"/>
          </p:nvPr>
        </p:nvSpPr>
        <p:spPr>
          <a:xfrm>
            <a:off x="3722450" y="526575"/>
            <a:ext cx="1699200" cy="31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b="0" i="0" sz="30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b="0" i="0" sz="28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b="0" i="0" sz="28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b="0" i="0" sz="28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b="0" i="0" sz="28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b="0" i="0" sz="28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b="0" i="0" sz="28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b="0" i="0" sz="28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b="0" i="0" sz="28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Maven Pro"/>
              <a:buChar char="■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"/>
          <p:cNvSpPr txBox="1"/>
          <p:nvPr>
            <p:ph type="ctrTitle"/>
          </p:nvPr>
        </p:nvSpPr>
        <p:spPr>
          <a:xfrm>
            <a:off x="1841100" y="2279225"/>
            <a:ext cx="5461800" cy="9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</a:pPr>
            <a:r>
              <a:rPr b="1" lang="es-CL" sz="1000"/>
              <a:t>Integrantes :</a:t>
            </a:r>
            <a:br>
              <a:rPr lang="es-CL" sz="1000"/>
            </a:br>
            <a:r>
              <a:rPr lang="es-CL" sz="1000"/>
              <a:t>Benjamin</a:t>
            </a:r>
            <a:r>
              <a:rPr lang="es-CL" sz="1000"/>
              <a:t> Mella</a:t>
            </a:r>
            <a:br>
              <a:rPr lang="es-CL" sz="1000"/>
            </a:br>
            <a:r>
              <a:rPr lang="es-CL" sz="1000"/>
              <a:t>Bryan Saavedra</a:t>
            </a:r>
            <a:br>
              <a:rPr lang="es-CL" sz="1000"/>
            </a:br>
            <a:r>
              <a:rPr b="1" lang="es-CL" sz="1000"/>
              <a:t>Docente:</a:t>
            </a:r>
            <a:r>
              <a:rPr lang="es-CL" sz="1000"/>
              <a:t> JOSUE NAHUM</a:t>
            </a:r>
            <a:br>
              <a:rPr lang="es-CL" sz="1000"/>
            </a:br>
            <a:r>
              <a:rPr lang="es-CL" sz="1000"/>
              <a:t>Sección:003D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"/>
          <p:cNvSpPr txBox="1"/>
          <p:nvPr>
            <p:ph idx="2" type="ctrTitle"/>
          </p:nvPr>
        </p:nvSpPr>
        <p:spPr>
          <a:xfrm>
            <a:off x="713100" y="1153788"/>
            <a:ext cx="77178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</a:pPr>
            <a:r>
              <a:rPr i="1" lang="es-CL"/>
              <a:t>Level-Up Gamer</a:t>
            </a:r>
            <a:br>
              <a:rPr lang="es-CL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0"/>
          <p:cNvSpPr txBox="1"/>
          <p:nvPr>
            <p:ph type="title"/>
          </p:nvPr>
        </p:nvSpPr>
        <p:spPr>
          <a:xfrm>
            <a:off x="5022774" y="2487975"/>
            <a:ext cx="4003659" cy="18488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s-CL"/>
              <a:t>Proceso de testeo unitario</a:t>
            </a:r>
            <a:endParaRPr/>
          </a:p>
        </p:txBody>
      </p:sp>
      <p:sp>
        <p:nvSpPr>
          <p:cNvPr id="368" name="Google Shape;368;p10"/>
          <p:cNvSpPr txBox="1"/>
          <p:nvPr>
            <p:ph idx="2" type="title"/>
          </p:nvPr>
        </p:nvSpPr>
        <p:spPr>
          <a:xfrm>
            <a:off x="5671075" y="1501025"/>
            <a:ext cx="27555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CL"/>
              <a:t>04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1"/>
          <p:cNvSpPr txBox="1"/>
          <p:nvPr>
            <p:ph type="title"/>
          </p:nvPr>
        </p:nvSpPr>
        <p:spPr>
          <a:xfrm>
            <a:off x="873543" y="294036"/>
            <a:ext cx="7396914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CL"/>
              <a:t>Proceso de testeo unitario</a:t>
            </a:r>
            <a:endParaRPr/>
          </a:p>
        </p:txBody>
      </p:sp>
      <p:sp>
        <p:nvSpPr>
          <p:cNvPr id="374" name="Google Shape;374;p11"/>
          <p:cNvSpPr txBox="1"/>
          <p:nvPr/>
        </p:nvSpPr>
        <p:spPr>
          <a:xfrm>
            <a:off x="839710" y="1093677"/>
            <a:ext cx="3732290" cy="31940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1"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Configuración:</a:t>
            </a:r>
            <a:r>
              <a:rPr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Integración de Jasmine y Karma en React.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1"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Escritura:</a:t>
            </a:r>
            <a:r>
              <a:rPr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Creación de pruebas para cada componente.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1"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Mocks:</a:t>
            </a:r>
            <a:r>
              <a:rPr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Simulación de datos (usuarios, productos).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Análisis:</a:t>
            </a:r>
            <a:r>
              <a:rPr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Revisión de cobertura y resolución de errores.</a:t>
            </a:r>
            <a:endParaRPr b="1"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Este proceso garantizó una aplicación </a:t>
            </a:r>
            <a:r>
              <a:rPr b="1"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segura, estable y con calidad comprobada</a:t>
            </a:r>
            <a:r>
              <a:rPr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i="0" sz="12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descr="Pruebas unitarias de software - Bambu Mobile" id="375" name="Google Shape;37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3257" y="1191025"/>
            <a:ext cx="3437200" cy="2650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2"/>
          <p:cNvSpPr txBox="1"/>
          <p:nvPr>
            <p:ph type="title"/>
          </p:nvPr>
        </p:nvSpPr>
        <p:spPr>
          <a:xfrm>
            <a:off x="873543" y="294036"/>
            <a:ext cx="7396914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CL"/>
              <a:t>Conclusión</a:t>
            </a:r>
            <a:endParaRPr/>
          </a:p>
        </p:txBody>
      </p:sp>
      <p:sp>
        <p:nvSpPr>
          <p:cNvPr id="381" name="Google Shape;381;p12"/>
          <p:cNvSpPr txBox="1"/>
          <p:nvPr/>
        </p:nvSpPr>
        <p:spPr>
          <a:xfrm>
            <a:off x="1188720" y="974743"/>
            <a:ext cx="6701246" cy="31940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Level-Up Gamer pasó de ser una web básica en HTML, CSS y JavaScript a una aplicación moderna en React, con diseño responsivo en Bootstrap y desplegada en AWS.</a:t>
            </a:r>
            <a:br>
              <a:rPr b="0" i="0" lang="es-CL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s-CL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Las pruebas unitarias con Jasmine y Karma aseguraron la calidad del código.</a:t>
            </a:r>
            <a:br>
              <a:rPr b="0" i="0" lang="es-CL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s-CL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 proyecto demuestra dominio en desarrollo frontend, trabajo colaborativo y aplicación de testeo profesional.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3"/>
          <p:cNvSpPr txBox="1"/>
          <p:nvPr/>
        </p:nvSpPr>
        <p:spPr>
          <a:xfrm>
            <a:off x="2522400" y="796850"/>
            <a:ext cx="40992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300"/>
              <a:buFont typeface="Press Start 2P"/>
              <a:buNone/>
            </a:pPr>
            <a:r>
              <a:t/>
            </a:r>
            <a:endParaRPr b="0" i="0" sz="3500" u="sng" cap="none" strike="noStrike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387" name="Google Shape;387;p13"/>
          <p:cNvSpPr txBox="1"/>
          <p:nvPr>
            <p:ph idx="2" type="ctrTitle"/>
          </p:nvPr>
        </p:nvSpPr>
        <p:spPr>
          <a:xfrm>
            <a:off x="651627" y="856259"/>
            <a:ext cx="7717800" cy="1067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</a:pPr>
            <a:r>
              <a:rPr lang="es-CL"/>
              <a:t>Gracias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"/>
          <p:cNvSpPr txBox="1"/>
          <p:nvPr>
            <p:ph type="title"/>
          </p:nvPr>
        </p:nvSpPr>
        <p:spPr>
          <a:xfrm>
            <a:off x="717450" y="390400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CL"/>
              <a:t>introducción</a:t>
            </a:r>
            <a:endParaRPr/>
          </a:p>
        </p:txBody>
      </p:sp>
      <p:sp>
        <p:nvSpPr>
          <p:cNvPr id="310" name="Google Shape;310;p2"/>
          <p:cNvSpPr txBox="1"/>
          <p:nvPr>
            <p:ph idx="1" type="body"/>
          </p:nvPr>
        </p:nvSpPr>
        <p:spPr>
          <a:xfrm>
            <a:off x="717450" y="532450"/>
            <a:ext cx="7709100" cy="1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s-CL">
                <a:solidFill>
                  <a:schemeClr val="lt1"/>
                </a:solidFill>
              </a:rPr>
              <a:t>En esta segunda etapa del proyecto migramos la web en HTML/CSS/JS hacia React, aplicando Bootstrap para el diseño responsivo, Jasmine y Karma para pruebas unitarias, y desplegando el proyecto en la nube mediante AWS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"/>
          <p:cNvSpPr txBox="1"/>
          <p:nvPr>
            <p:ph idx="15"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contenidos</a:t>
            </a:r>
            <a:endParaRPr/>
          </a:p>
        </p:txBody>
      </p:sp>
      <p:sp>
        <p:nvSpPr>
          <p:cNvPr id="316" name="Google Shape;316;p3"/>
          <p:cNvSpPr txBox="1"/>
          <p:nvPr>
            <p:ph idx="6" type="subTitle"/>
          </p:nvPr>
        </p:nvSpPr>
        <p:spPr>
          <a:xfrm>
            <a:off x="1358537" y="2015849"/>
            <a:ext cx="3357682" cy="855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CL"/>
              <a:t>Diseño del proyecto con React</a:t>
            </a:r>
            <a:endParaRPr/>
          </a:p>
        </p:txBody>
      </p:sp>
      <p:sp>
        <p:nvSpPr>
          <p:cNvPr id="317" name="Google Shape;317;p3"/>
          <p:cNvSpPr txBox="1"/>
          <p:nvPr>
            <p:ph idx="7" type="subTitle"/>
          </p:nvPr>
        </p:nvSpPr>
        <p:spPr>
          <a:xfrm>
            <a:off x="5034669" y="2018575"/>
            <a:ext cx="23283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CL"/>
              <a:t>Desarrollo de componentes </a:t>
            </a:r>
            <a:endParaRPr/>
          </a:p>
        </p:txBody>
      </p:sp>
      <p:sp>
        <p:nvSpPr>
          <p:cNvPr id="318" name="Google Shape;318;p3"/>
          <p:cNvSpPr txBox="1"/>
          <p:nvPr>
            <p:ph idx="8" type="subTitle"/>
          </p:nvPr>
        </p:nvSpPr>
        <p:spPr>
          <a:xfrm>
            <a:off x="5034669" y="3643025"/>
            <a:ext cx="23283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/>
              <a:t>trabajo en GitHub</a:t>
            </a:r>
            <a:endParaRPr/>
          </a:p>
        </p:txBody>
      </p:sp>
      <p:sp>
        <p:nvSpPr>
          <p:cNvPr id="319" name="Google Shape;319;p3"/>
          <p:cNvSpPr txBox="1"/>
          <p:nvPr>
            <p:ph type="title"/>
          </p:nvPr>
        </p:nvSpPr>
        <p:spPr>
          <a:xfrm>
            <a:off x="1462581" y="1367150"/>
            <a:ext cx="2965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CL"/>
              <a:t>01</a:t>
            </a:r>
            <a:endParaRPr/>
          </a:p>
        </p:txBody>
      </p:sp>
      <p:sp>
        <p:nvSpPr>
          <p:cNvPr id="320" name="Google Shape;320;p3"/>
          <p:cNvSpPr txBox="1"/>
          <p:nvPr>
            <p:ph idx="3" type="title"/>
          </p:nvPr>
        </p:nvSpPr>
        <p:spPr>
          <a:xfrm>
            <a:off x="4716219" y="1367150"/>
            <a:ext cx="2965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CL"/>
              <a:t>02</a:t>
            </a:r>
            <a:endParaRPr/>
          </a:p>
        </p:txBody>
      </p:sp>
      <p:sp>
        <p:nvSpPr>
          <p:cNvPr id="321" name="Google Shape;321;p3"/>
          <p:cNvSpPr txBox="1"/>
          <p:nvPr>
            <p:ph idx="4" type="title"/>
          </p:nvPr>
        </p:nvSpPr>
        <p:spPr>
          <a:xfrm>
            <a:off x="1462581" y="2996049"/>
            <a:ext cx="2965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CL"/>
              <a:t>03</a:t>
            </a:r>
            <a:endParaRPr/>
          </a:p>
        </p:txBody>
      </p:sp>
      <p:sp>
        <p:nvSpPr>
          <p:cNvPr id="322" name="Google Shape;322;p3"/>
          <p:cNvSpPr txBox="1"/>
          <p:nvPr>
            <p:ph idx="5" type="title"/>
          </p:nvPr>
        </p:nvSpPr>
        <p:spPr>
          <a:xfrm>
            <a:off x="4716219" y="2998075"/>
            <a:ext cx="2965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CL"/>
              <a:t>04</a:t>
            </a:r>
            <a:endParaRPr/>
          </a:p>
        </p:txBody>
      </p:sp>
      <p:sp>
        <p:nvSpPr>
          <p:cNvPr id="323" name="Google Shape;323;p3"/>
          <p:cNvSpPr txBox="1"/>
          <p:nvPr>
            <p:ph idx="14" type="subTitle"/>
          </p:nvPr>
        </p:nvSpPr>
        <p:spPr>
          <a:xfrm>
            <a:off x="1358537" y="3640250"/>
            <a:ext cx="3387694" cy="657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CL"/>
              <a:t>Pruebas unitarias con Jasmine y Karma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"/>
          <p:cNvSpPr txBox="1"/>
          <p:nvPr>
            <p:ph type="title"/>
          </p:nvPr>
        </p:nvSpPr>
        <p:spPr>
          <a:xfrm>
            <a:off x="169817" y="1874782"/>
            <a:ext cx="5512461" cy="3268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s-CL"/>
              <a:t>Diseño del proyecto con React</a:t>
            </a:r>
            <a:br>
              <a:rPr lang="es-CL"/>
            </a:br>
            <a:endParaRPr/>
          </a:p>
        </p:txBody>
      </p:sp>
      <p:sp>
        <p:nvSpPr>
          <p:cNvPr id="329" name="Google Shape;329;p4"/>
          <p:cNvSpPr txBox="1"/>
          <p:nvPr>
            <p:ph idx="2" type="title"/>
          </p:nvPr>
        </p:nvSpPr>
        <p:spPr>
          <a:xfrm>
            <a:off x="706224" y="887783"/>
            <a:ext cx="27555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CL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"/>
          <p:cNvSpPr txBox="1"/>
          <p:nvPr/>
        </p:nvSpPr>
        <p:spPr>
          <a:xfrm>
            <a:off x="4635125" y="1331925"/>
            <a:ext cx="4216800" cy="28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Transformamos el sitio base a componentes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reutilizables con JSX.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implementó React para navegación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dinámica y un despliegue estable en AWS.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resultado: una web más rápida, moderna y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s-C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fácil de mantener.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35" name="Google Shape;335;p5"/>
          <p:cNvSpPr txBox="1"/>
          <p:nvPr/>
        </p:nvSpPr>
        <p:spPr>
          <a:xfrm>
            <a:off x="862141" y="668506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ess Start 2P"/>
              <a:buNone/>
            </a:pPr>
            <a:r>
              <a:rPr b="0" i="0" lang="es-CL" sz="2000" u="none" cap="none" strike="noStrik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Diseño del proyecto con React</a:t>
            </a:r>
            <a:endParaRPr b="0" i="0" sz="2000" u="none" cap="none" strike="noStrike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descr="Cómo crear un proyecto básico con React.js | TYC GIS Formación" id="336" name="Google Shape;3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141" y="1331931"/>
            <a:ext cx="3709859" cy="2640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"/>
          <p:cNvSpPr txBox="1"/>
          <p:nvPr>
            <p:ph type="title"/>
          </p:nvPr>
        </p:nvSpPr>
        <p:spPr>
          <a:xfrm>
            <a:off x="5022774" y="2487975"/>
            <a:ext cx="4121225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s-CL"/>
              <a:t>Desarrollo de componentes </a:t>
            </a:r>
            <a:br>
              <a:rPr lang="es-CL"/>
            </a:br>
            <a:endParaRPr/>
          </a:p>
        </p:txBody>
      </p:sp>
      <p:sp>
        <p:nvSpPr>
          <p:cNvPr id="342" name="Google Shape;342;p6"/>
          <p:cNvSpPr txBox="1"/>
          <p:nvPr>
            <p:ph idx="2" type="title"/>
          </p:nvPr>
        </p:nvSpPr>
        <p:spPr>
          <a:xfrm>
            <a:off x="5671075" y="1501025"/>
            <a:ext cx="27555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CL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7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CL"/>
              <a:t>Desarrollo de componentes </a:t>
            </a:r>
            <a:endParaRPr/>
          </a:p>
        </p:txBody>
      </p:sp>
      <p:sp>
        <p:nvSpPr>
          <p:cNvPr id="348" name="Google Shape;348;p7"/>
          <p:cNvSpPr txBox="1"/>
          <p:nvPr/>
        </p:nvSpPr>
        <p:spPr>
          <a:xfrm>
            <a:off x="228179" y="1400705"/>
            <a:ext cx="3800597" cy="23420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Se construyeron componentes como </a:t>
            </a:r>
            <a:r>
              <a:rPr b="1"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Header</a:t>
            </a:r>
            <a:r>
              <a:rPr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b="1"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Footer</a:t>
            </a:r>
            <a:r>
              <a:rPr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b="1"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LoginForm</a:t>
            </a:r>
            <a:r>
              <a:rPr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b="1"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Registro</a:t>
            </a:r>
            <a:r>
              <a:rPr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Se gestionaron datos dinámicos mediante </a:t>
            </a:r>
            <a:r>
              <a:rPr b="1"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props</a:t>
            </a:r>
            <a:r>
              <a:rPr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y </a:t>
            </a:r>
            <a:r>
              <a:rPr b="1"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userState</a:t>
            </a:r>
            <a:r>
              <a:rPr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incorporando validaciones en tiempo real.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Con </a:t>
            </a:r>
            <a:r>
              <a:rPr b="1"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Bootstrap</a:t>
            </a:r>
            <a:r>
              <a:rPr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el diseño se adaptó a dispositivos móviles, tablets y escritorios.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Todo el trabajo se organizó en </a:t>
            </a:r>
            <a:r>
              <a:rPr b="1"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GitHub</a:t>
            </a:r>
            <a:r>
              <a:rPr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con control de versiones por ramas y commits.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DESARROLLO DE SOFTWARE BASADO EN TECNOLOGIAS ORIENTADAS A COMPONENTES |  BIGAR SOLUCION" id="349" name="Google Shape;34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4366" y="1210168"/>
            <a:ext cx="3611497" cy="2470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8"/>
          <p:cNvSpPr txBox="1"/>
          <p:nvPr>
            <p:ph type="title"/>
          </p:nvPr>
        </p:nvSpPr>
        <p:spPr>
          <a:xfrm>
            <a:off x="0" y="2501799"/>
            <a:ext cx="4846320" cy="22922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CL"/>
              <a:t>Pruebas unitarias con Jasmine y Karma</a:t>
            </a:r>
            <a:endParaRPr/>
          </a:p>
        </p:txBody>
      </p:sp>
      <p:sp>
        <p:nvSpPr>
          <p:cNvPr id="355" name="Google Shape;355;p8"/>
          <p:cNvSpPr txBox="1"/>
          <p:nvPr>
            <p:ph idx="2" type="title"/>
          </p:nvPr>
        </p:nvSpPr>
        <p:spPr>
          <a:xfrm>
            <a:off x="1045410" y="1514799"/>
            <a:ext cx="27555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CL"/>
              <a:t>03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9"/>
          <p:cNvSpPr txBox="1"/>
          <p:nvPr>
            <p:ph type="title"/>
          </p:nvPr>
        </p:nvSpPr>
        <p:spPr>
          <a:xfrm>
            <a:off x="873543" y="416981"/>
            <a:ext cx="7396914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CL"/>
              <a:t>Pruebas unitarias con Jasmine y Karma</a:t>
            </a:r>
            <a:endParaRPr/>
          </a:p>
        </p:txBody>
      </p:sp>
      <p:sp>
        <p:nvSpPr>
          <p:cNvPr id="361" name="Google Shape;361;p9"/>
          <p:cNvSpPr txBox="1"/>
          <p:nvPr/>
        </p:nvSpPr>
        <p:spPr>
          <a:xfrm>
            <a:off x="873550" y="876550"/>
            <a:ext cx="3685800" cy="27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s-C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Implementamos pruebas con Jasmine y Karma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s-C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validar funciones clave: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s-C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Renderizado de productos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s-C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Validaciones de formularios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s-C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generaron reportes automáticos y se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s-C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corrigieron errores antes del despliegue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2" name="Google Shape;36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547" y="2361472"/>
            <a:ext cx="6733676" cy="23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uper Pixel Vintage Gaming by Slidesgo">
  <a:themeElements>
    <a:clrScheme name="Simple Light">
      <a:dk1>
        <a:srgbClr val="FFFF00"/>
      </a:dk1>
      <a:lt1>
        <a:srgbClr val="FFFFFF"/>
      </a:lt1>
      <a:dk2>
        <a:srgbClr val="0E2433"/>
      </a:dk2>
      <a:lt2>
        <a:srgbClr val="45B6FE"/>
      </a:lt2>
      <a:accent1>
        <a:srgbClr val="3792CB"/>
      </a:accent1>
      <a:accent2>
        <a:srgbClr val="296D98"/>
      </a:accent2>
      <a:accent3>
        <a:srgbClr val="1C4966"/>
      </a:accent3>
      <a:accent4>
        <a:srgbClr val="000000"/>
      </a:accent4>
      <a:accent5>
        <a:srgbClr val="0E2433"/>
      </a:accent5>
      <a:accent6>
        <a:srgbClr val="45B6FE"/>
      </a:accent6>
      <a:hlink>
        <a:srgbClr val="FF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usuario</dc:creator>
</cp:coreProperties>
</file>