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ress Start 2P"/>
      <p:regular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UcLHlbJdfCjYLzm9812eGVsGR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essStart2P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5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2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2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7" name="Google Shape;297;p22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1" lang="es-CL" sz="1000"/>
              <a:t>Integrantes :</a:t>
            </a:r>
            <a:br>
              <a:rPr lang="es-CL" sz="1000"/>
            </a:br>
            <a:r>
              <a:rPr lang="es-CL" sz="1000"/>
              <a:t>Benjamin</a:t>
            </a:r>
            <a:r>
              <a:rPr lang="es-CL" sz="1000"/>
              <a:t> Mella</a:t>
            </a:r>
            <a:br>
              <a:rPr lang="es-CL" sz="1000"/>
            </a:br>
            <a:r>
              <a:rPr lang="es-CL" sz="1000"/>
              <a:t>Bryan Saavedra</a:t>
            </a:r>
            <a:br>
              <a:rPr lang="es-CL" sz="1000"/>
            </a:br>
            <a:r>
              <a:rPr b="1" lang="es-CL" sz="1000"/>
              <a:t>Docente:</a:t>
            </a:r>
            <a:r>
              <a:rPr lang="es-CL" sz="1000"/>
              <a:t> JOSUE NAHUM</a:t>
            </a:r>
            <a:br>
              <a:rPr lang="es-CL" sz="1000"/>
            </a:br>
            <a:r>
              <a:rPr lang="es-CL" sz="1000"/>
              <a:t>Sección:003D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"/>
          <p:cNvSpPr txBox="1"/>
          <p:nvPr>
            <p:ph idx="2" type="ctrTitle"/>
          </p:nvPr>
        </p:nvSpPr>
        <p:spPr>
          <a:xfrm>
            <a:off x="713100" y="1153788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i="1" lang="es-CL"/>
              <a:t>Level-Up Gamer</a:t>
            </a:r>
            <a:br>
              <a:rPr lang="es-CL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/>
          <p:nvPr>
            <p:ph type="title"/>
          </p:nvPr>
        </p:nvSpPr>
        <p:spPr>
          <a:xfrm>
            <a:off x="5022774" y="2487975"/>
            <a:ext cx="4003659" cy="1848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Proceso de testeo unitario</a:t>
            </a:r>
            <a:endParaRPr/>
          </a:p>
        </p:txBody>
      </p:sp>
      <p:sp>
        <p:nvSpPr>
          <p:cNvPr id="368" name="Google Shape;368;p1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Proceso de testeo unitario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839710" y="1093677"/>
            <a:ext cx="3732290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Configuración: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Integración de Jasmine y Karma en React.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Escritura: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Creación de pruebas para cada componente.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Mocks: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Simulación de datos (usuarios, productos).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Análisis: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Revisión de cobertura y resolución de errores.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Este proceso garantizó una aplicación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segura, estable y con calidad comprobada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Pruebas unitarias de software - Bambu Mobile" id="375" name="Google Shape;3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257" y="1191025"/>
            <a:ext cx="3437200" cy="265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1188720" y="974743"/>
            <a:ext cx="6701246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Level-Up Gamer pasó de ser una web básica en HTML, CSS y JavaScript a una aplicación moderna en React, con diseño responsivo en Bootstrap y desplegada en AWS.</a:t>
            </a:r>
            <a:b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pruebas unitarias con Jasmine y Karma aseguraron la calidad del código.</a:t>
            </a:r>
            <a:b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proyecto demuestra dominio en desarrollo frontend, trabajo colaborativo y aplicación de testeo profesional.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/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</a:pPr>
            <a:r>
              <a:t/>
            </a:r>
            <a:endParaRPr b="0" i="0" sz="3500" u="sng" cap="none" strike="noStrike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87" name="Google Shape;387;p13"/>
          <p:cNvSpPr txBox="1"/>
          <p:nvPr>
            <p:ph idx="2" type="ctrTitle"/>
          </p:nvPr>
        </p:nvSpPr>
        <p:spPr>
          <a:xfrm>
            <a:off x="651627" y="856259"/>
            <a:ext cx="7717800" cy="1067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s-CL"/>
              <a:t>Gracias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"/>
          <p:cNvSpPr txBox="1"/>
          <p:nvPr>
            <p:ph type="title"/>
          </p:nvPr>
        </p:nvSpPr>
        <p:spPr>
          <a:xfrm>
            <a:off x="717450" y="390400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I</a:t>
            </a:r>
            <a:r>
              <a:rPr lang="es-CL"/>
              <a:t>ntroducción</a:t>
            </a:r>
            <a:endParaRPr/>
          </a:p>
        </p:txBody>
      </p:sp>
      <p:sp>
        <p:nvSpPr>
          <p:cNvPr id="310" name="Google Shape;310;p2"/>
          <p:cNvSpPr txBox="1"/>
          <p:nvPr>
            <p:ph idx="1" type="body"/>
          </p:nvPr>
        </p:nvSpPr>
        <p:spPr>
          <a:xfrm>
            <a:off x="717450" y="471000"/>
            <a:ext cx="77091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En esta segunda etapa del proyecto migramos la web en HTML/CSS/JS hacia React, aplicando Bootstrap para el diseño responsivo, Jasmine y Karma para pruebas unitarias, y desplegando el proyecto en la nube mediante AWS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contenidos</a:t>
            </a:r>
            <a:endParaRPr/>
          </a:p>
        </p:txBody>
      </p:sp>
      <p:sp>
        <p:nvSpPr>
          <p:cNvPr id="316" name="Google Shape;316;p3"/>
          <p:cNvSpPr txBox="1"/>
          <p:nvPr>
            <p:ph idx="6" type="subTitle"/>
          </p:nvPr>
        </p:nvSpPr>
        <p:spPr>
          <a:xfrm>
            <a:off x="1358537" y="2015849"/>
            <a:ext cx="3357682" cy="855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Diseño del proyecto con React</a:t>
            </a:r>
            <a:endParaRPr/>
          </a:p>
        </p:txBody>
      </p:sp>
      <p:sp>
        <p:nvSpPr>
          <p:cNvPr id="317" name="Google Shape;317;p3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Desarrollo de componentes </a:t>
            </a:r>
            <a:endParaRPr/>
          </a:p>
        </p:txBody>
      </p:sp>
      <p:sp>
        <p:nvSpPr>
          <p:cNvPr id="318" name="Google Shape;318;p3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trabajo en GitHub</a:t>
            </a:r>
            <a:endParaRPr/>
          </a:p>
        </p:txBody>
      </p:sp>
      <p:sp>
        <p:nvSpPr>
          <p:cNvPr id="319" name="Google Shape;319;p3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01</a:t>
            </a:r>
            <a:endParaRPr/>
          </a:p>
        </p:txBody>
      </p:sp>
      <p:sp>
        <p:nvSpPr>
          <p:cNvPr id="320" name="Google Shape;320;p3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02</a:t>
            </a:r>
            <a:endParaRPr/>
          </a:p>
        </p:txBody>
      </p:sp>
      <p:sp>
        <p:nvSpPr>
          <p:cNvPr id="321" name="Google Shape;321;p3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03</a:t>
            </a:r>
            <a:endParaRPr/>
          </a:p>
        </p:txBody>
      </p:sp>
      <p:sp>
        <p:nvSpPr>
          <p:cNvPr id="322" name="Google Shape;322;p3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04</a:t>
            </a:r>
            <a:endParaRPr/>
          </a:p>
        </p:txBody>
      </p:sp>
      <p:sp>
        <p:nvSpPr>
          <p:cNvPr id="323" name="Google Shape;323;p3"/>
          <p:cNvSpPr txBox="1"/>
          <p:nvPr>
            <p:ph idx="14" type="subTitle"/>
          </p:nvPr>
        </p:nvSpPr>
        <p:spPr>
          <a:xfrm>
            <a:off x="1358537" y="3640250"/>
            <a:ext cx="3387694" cy="6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/>
              <a:t>Pruebas unitarias con Jasmine y Karma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"/>
          <p:cNvSpPr txBox="1"/>
          <p:nvPr>
            <p:ph type="title"/>
          </p:nvPr>
        </p:nvSpPr>
        <p:spPr>
          <a:xfrm>
            <a:off x="169817" y="1874782"/>
            <a:ext cx="5512461" cy="3268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Diseño del proyecto con React</a:t>
            </a:r>
            <a:br>
              <a:rPr lang="es-CL"/>
            </a:br>
            <a:endParaRPr/>
          </a:p>
        </p:txBody>
      </p:sp>
      <p:sp>
        <p:nvSpPr>
          <p:cNvPr id="329" name="Google Shape;329;p4"/>
          <p:cNvSpPr txBox="1"/>
          <p:nvPr>
            <p:ph idx="2" type="title"/>
          </p:nvPr>
        </p:nvSpPr>
        <p:spPr>
          <a:xfrm>
            <a:off x="706224" y="887783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/>
        </p:nvSpPr>
        <p:spPr>
          <a:xfrm>
            <a:off x="4635125" y="1331925"/>
            <a:ext cx="4216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Transformamos el sitio base a componentes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reutilizables con JSX.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implementó React para navegación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dinámica y un despliegue estable en AWS.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resultado: una web más rápida, moderna 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fácil de mantener.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862141" y="668506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ess Start 2P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Diseño del proyecto con React</a:t>
            </a:r>
            <a:endParaRPr b="0" i="0" sz="20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Cómo crear un proyecto básico con React.js | TYC GIS Formación" id="336" name="Google Shape;3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141" y="1331931"/>
            <a:ext cx="3709859" cy="26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/>
          <p:nvPr>
            <p:ph type="title"/>
          </p:nvPr>
        </p:nvSpPr>
        <p:spPr>
          <a:xfrm>
            <a:off x="5022774" y="2487975"/>
            <a:ext cx="4121225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Desarrollo de componentes </a:t>
            </a:r>
            <a:br>
              <a:rPr lang="es-CL"/>
            </a:br>
            <a:endParaRPr/>
          </a:p>
        </p:txBody>
      </p:sp>
      <p:sp>
        <p:nvSpPr>
          <p:cNvPr id="342" name="Google Shape;342;p6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Desarrollo de componentes </a:t>
            </a:r>
            <a:endParaRPr/>
          </a:p>
        </p:txBody>
      </p:sp>
      <p:sp>
        <p:nvSpPr>
          <p:cNvPr id="348" name="Google Shape;348;p7"/>
          <p:cNvSpPr txBox="1"/>
          <p:nvPr/>
        </p:nvSpPr>
        <p:spPr>
          <a:xfrm>
            <a:off x="228179" y="1400705"/>
            <a:ext cx="3800597" cy="2342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 construyeron componentes como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Header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Footer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LoginForm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Registro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 gestionaron datos dinámicos mediante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props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y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userState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incorporando validaciones en tiempo real.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Bootstrap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el diseño se adaptó a dispositivos móviles, tablets y escritorios.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Todo el trabajo se organizó en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GitHub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con control de versiones por ramas y commits.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SARROLLO DE SOFTWARE BASADO EN TECNOLOGIAS ORIENTADAS A COMPONENTES |  BIGAR SOLUCION" id="349" name="Google Shape;3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366" y="1210168"/>
            <a:ext cx="3611497" cy="247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title"/>
          </p:nvPr>
        </p:nvSpPr>
        <p:spPr>
          <a:xfrm>
            <a:off x="0" y="2501799"/>
            <a:ext cx="4846320" cy="2292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Pruebas unitarias con Jasmine y Karma</a:t>
            </a:r>
            <a:endParaRPr/>
          </a:p>
        </p:txBody>
      </p:sp>
      <p:sp>
        <p:nvSpPr>
          <p:cNvPr id="355" name="Google Shape;355;p8"/>
          <p:cNvSpPr txBox="1"/>
          <p:nvPr>
            <p:ph idx="2" type="title"/>
          </p:nvPr>
        </p:nvSpPr>
        <p:spPr>
          <a:xfrm>
            <a:off x="1045410" y="1514799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873543" y="416981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Pruebas unitarias con Jasmine y Karma</a:t>
            </a:r>
            <a:endParaRPr/>
          </a:p>
        </p:txBody>
      </p:sp>
      <p:sp>
        <p:nvSpPr>
          <p:cNvPr id="361" name="Google Shape;361;p9"/>
          <p:cNvSpPr txBox="1"/>
          <p:nvPr/>
        </p:nvSpPr>
        <p:spPr>
          <a:xfrm>
            <a:off x="873550" y="876550"/>
            <a:ext cx="3685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Implementamos pruebas con Jasmine y Karma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validar funciones clave: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Renderizado de productos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Validaciones de formularios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generaron reportes automáticos y 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corrigieron errores antes del despliegue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47" y="2361472"/>
            <a:ext cx="6733676" cy="2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