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49"/>
  </p:normalViewPr>
  <p:slideViewPr>
    <p:cSldViewPr snapToGrid="0">
      <p:cViewPr varScale="1">
        <p:scale>
          <a:sx n="87" d="100"/>
          <a:sy n="87" d="100"/>
        </p:scale>
        <p:origin x="9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B6251-B01B-C440-BDDD-1B87A5988294}" type="datetimeFigureOut">
              <a:rPr kumimoji="1" lang="zh-CN" altLang="en-US" smtClean="0"/>
              <a:t>2017/6/7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02947-3CE5-A345-85B1-D744E1A6E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0388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5AFB-48C6-48AD-AB84-3A4652A2D8FE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3271-55B5-4BD7-B4C5-517368F9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85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5AFB-48C6-48AD-AB84-3A4652A2D8FE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3271-55B5-4BD7-B4C5-517368F9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21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5AFB-48C6-48AD-AB84-3A4652A2D8FE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3271-55B5-4BD7-B4C5-517368F9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86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5AFB-48C6-48AD-AB84-3A4652A2D8FE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3271-55B5-4BD7-B4C5-517368F9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8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5AFB-48C6-48AD-AB84-3A4652A2D8FE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3271-55B5-4BD7-B4C5-517368F9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16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5AFB-48C6-48AD-AB84-3A4652A2D8FE}" type="datetimeFigureOut">
              <a:rPr lang="en-US" smtClean="0"/>
              <a:t>6/7/17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3271-55B5-4BD7-B4C5-517368F9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31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5AFB-48C6-48AD-AB84-3A4652A2D8FE}" type="datetimeFigureOut">
              <a:rPr lang="en-US" smtClean="0"/>
              <a:t>6/7/17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3271-55B5-4BD7-B4C5-517368F9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20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5AFB-48C6-48AD-AB84-3A4652A2D8FE}" type="datetimeFigureOut">
              <a:rPr lang="en-US" smtClean="0"/>
              <a:t>6/7/17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3271-55B5-4BD7-B4C5-517368F9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07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5AFB-48C6-48AD-AB84-3A4652A2D8FE}" type="datetimeFigureOut">
              <a:rPr lang="en-US" smtClean="0"/>
              <a:t>6/7/17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3271-55B5-4BD7-B4C5-517368F9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5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5AFB-48C6-48AD-AB84-3A4652A2D8FE}" type="datetimeFigureOut">
              <a:rPr lang="en-US" smtClean="0"/>
              <a:t>6/7/17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3271-55B5-4BD7-B4C5-517368F9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9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5AFB-48C6-48AD-AB84-3A4652A2D8FE}" type="datetimeFigureOut">
              <a:rPr lang="en-US" smtClean="0"/>
              <a:t>6/7/17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3271-55B5-4BD7-B4C5-517368F9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4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4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B5AFB-48C6-48AD-AB84-3A4652A2D8FE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73271-55B5-4BD7-B4C5-517368F9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41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ToSimple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问卷调查网</a:t>
            </a:r>
            <a:endParaRPr 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立项答辩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刘君益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李林生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朱伯君 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王自铭</a:t>
            </a:r>
            <a:endParaRPr 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931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事务管理及隔离级别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endParaRPr 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大部分业务都是插入以及更新操作，剩下的查询业务绝大多数都是利用主索引码等值比较。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所以开销为：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剩下的主要查询操作有， 登陆、查询可选课程。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如果要考虑各种数据统计功能的话。。。业务要求里面没有提到。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//TODO 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726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痛点</a:t>
            </a: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：逻辑真是件烦人的事</a:t>
            </a:r>
            <a:endParaRPr 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查询性能优化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建立索引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查询方案及查询代价分析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管理及隔离级别设置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数据库系统参数设置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873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verview</a:t>
            </a:r>
            <a:endParaRPr 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数据库改进</a:t>
            </a:r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数据库模式调整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数据冗余情况及范式分析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查询性能优化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建立索引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查询方案及查询代价分析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管理及隔离级别设置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数据库系统参数设置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639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模型数据库模式调整</a:t>
            </a:r>
            <a:endParaRPr 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改进用户权限管理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可动态管理身份以及相应权限，用户可有多重身份。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335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数据库模式调整</a:t>
            </a:r>
            <a:endParaRPr 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hapter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改为弱实体集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优点：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在某些情况下查询可提速（查找哪门课的第几章第几节），减少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操作。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可以利用数据库主码的约束使得章节有序（如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章）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缺点：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增加数据“冗余”。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928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数据冗余情况及范式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及其子表外，其它表均满足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BC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范式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但由于唯一性约束的限制，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表中不存在数据冗余。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436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endParaRPr 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策略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Primary Key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建立索引，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Unique Key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有选择地建立索引。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常用业务查询中，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 by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中的属性建立索引。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关注多码索引。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940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endParaRPr 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样例讲解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登陆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JAcount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用户登录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普通用户登陆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user</a:t>
            </a:r>
          </a:p>
          <a:p>
            <a:pPr lvl="1"/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930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查询方案及查询代价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大部分业务都是插入以及更新操作，剩下的查询业务绝大多数都是利用主索引码等值比较。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所以开销为：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剩下的主要查询操作有， 登陆、查询可选课程。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如果要考虑各种数据统计功能的话。。。业务要求里面没有提到。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//TODO 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27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</TotalTime>
  <Words>371</Words>
  <Application>Microsoft Macintosh PowerPoint</Application>
  <PresentationFormat>全屏显示(4:3)</PresentationFormat>
  <Paragraphs>65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DengXian</vt:lpstr>
      <vt:lpstr>Calibri Light</vt:lpstr>
      <vt:lpstr>Calibri</vt:lpstr>
      <vt:lpstr>微软雅黑</vt:lpstr>
      <vt:lpstr>等线</vt:lpstr>
      <vt:lpstr>等线 Light</vt:lpstr>
      <vt:lpstr>Office 主题​​</vt:lpstr>
      <vt:lpstr>ToSimple问卷调查网</vt:lpstr>
      <vt:lpstr>痛点1：逻辑真是件烦人的事</vt:lpstr>
      <vt:lpstr>Overview</vt:lpstr>
      <vt:lpstr>ER模型数据库模式调整</vt:lpstr>
      <vt:lpstr>数据库模式调整</vt:lpstr>
      <vt:lpstr>数据冗余情况及范式分析</vt:lpstr>
      <vt:lpstr>建立索引</vt:lpstr>
      <vt:lpstr>建立索引</vt:lpstr>
      <vt:lpstr>查询方案及查询代价分析</vt:lpstr>
      <vt:lpstr>事务管理及隔离级别设置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MOOC数据库设计</dc:title>
  <dc:creator>Jianbang Yang</dc:creator>
  <cp:lastModifiedBy>刘君益</cp:lastModifiedBy>
  <cp:revision>13</cp:revision>
  <dcterms:created xsi:type="dcterms:W3CDTF">2017-06-01T16:54:05Z</dcterms:created>
  <dcterms:modified xsi:type="dcterms:W3CDTF">2017-06-07T07:33:11Z</dcterms:modified>
</cp:coreProperties>
</file>