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E6DFE-6D15-4658-97AA-A34AE6F5C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EE55D-73A6-409A-8958-7F86993D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6A904-6226-4FFE-86B2-98F5B194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7820D-772D-4EE8-826D-340F71F8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C73CF-A2C7-4E7A-B1E0-59A3F0F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43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5644D-9A4E-4D47-A347-42227826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B48E67-176B-4B2A-8151-76811427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C97BB-1383-463D-86D2-822045C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EC2E8-7CB1-4A08-9B7E-B1910700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F1D50-14FA-4668-948F-4AD4452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5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B4832-3A27-439C-8DBD-45D20AB4D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981B-938C-4A62-B5C7-1CAD1FBD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C20A2-B0FB-44C2-8DD5-F86D04BD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74E9E-1E46-4E32-A3C7-1D0E5A5C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306A6-3EE0-4EA9-A901-611DD88C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2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C7607-67A6-4E57-8470-EF3274F1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340C4-B77C-4609-BC96-80E85731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B2F49-862C-40B2-B29A-23373950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C0BE3-9561-42F4-B0C6-960FB7E9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33BB2-641E-4A74-99C2-A2B3216C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3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31676-6952-4185-8123-8BA4D2C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707559-8E47-42A0-90D3-B0269DD4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0F24B-7679-451F-A695-548FBAF1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DD7EC-BA98-4350-8FC4-8599FF81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CB79E-E4FF-4FBC-B8BC-38D5321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6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B1723-C24C-4434-8276-4E4285F6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FAA5B-C954-41FE-B000-865EAD9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96A429-8429-4489-9563-868E8BDBB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777148-2AFE-48A9-B184-8B8E4368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6684B-332D-4411-B431-60A794CE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D3D0A-85F9-4304-97AB-5A93C5E2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3A6C3-D0F4-4B50-ABB6-F3F4C49E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6F36A4-43E5-4FD2-AF7A-CE7ECFB6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738E15-D57C-40E5-ABC0-42FB51D1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18CD7B-2370-433E-8BC9-F313C191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D9C86-183F-4FB7-8C05-710BC9D62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1D1EF8-FCC3-4134-868B-411FCD2E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1026E6-232D-4673-8980-0071DBBA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C11102-D77B-4113-9CA5-E9FA53B9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D6F8-A0DE-4ECE-9FAA-594BABDE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F9A14E-D709-4237-8ECF-6DC6D532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3C8E25-B703-4D93-9112-E6C9246B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4E260-F3A7-457A-BBF6-66CD11E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2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4AAE07-CEC0-4C0B-8037-6F093E49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B8FE3E-974F-4417-A2BA-6980B1F8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10269-45F5-4F92-A68B-5740E355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9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DD74C-8196-458D-812A-C46E292C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A1696-F689-4825-82C7-E8635078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480FF-789D-4636-9D30-18A43AFA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760E4-F73E-428F-814D-BCF158D2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2A494-5A17-45A7-970B-2EE56840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8628C-CF87-4063-BCE5-93164AE8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7C42-A94B-437F-BBC4-4CB6B143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B103A1-DF07-4A4C-A8C1-7DAB803AC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4D21C5-0D68-4C29-BD74-DE6F8954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ED3B52-CDF8-4CEA-9357-0B808B68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02F520-6614-4613-91C3-A84831F6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9AEA-1E00-4636-82F0-E4279016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925E35-DD5D-4DA4-B658-9C2B2F07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BED841-120C-40AD-9CE0-B21ED553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BBC58A-8A72-4E68-983E-FCD8CA09A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0BB2B8-4FE5-47A1-B910-50B1626B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E0BDB1-4E3C-4658-AD22-187FF71C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08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annotations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E8CB9-917A-4D6B-97C8-84B6CE1A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803" y="4685809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solidFill>
                  <a:schemeClr val="bg2">
                    <a:lumMod val="50000"/>
                  </a:schemeClr>
                </a:solidFill>
              </a:rPr>
              <a:t>Unit Test Framework für Java Anwendungen</a:t>
            </a:r>
          </a:p>
        </p:txBody>
      </p:sp>
      <p:pic>
        <p:nvPicPr>
          <p:cNvPr id="1026" name="Picture 2" descr="Behavior-Driven Development mit JUnit 5 - codecentric AG Blog">
            <a:extLst>
              <a:ext uri="{FF2B5EF4-FFF2-40B4-BE49-F238E27FC236}">
                <a16:creationId xmlns:a16="http://schemas.microsoft.com/office/drawing/2014/main" id="{5455FEF5-077E-4FCC-B2A1-4A8D8627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854395"/>
            <a:ext cx="10515599" cy="32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2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22ECB-D2DA-4950-B7D4-CAEE8BC0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 err="1"/>
              <a:t>Junit</a:t>
            </a:r>
            <a:r>
              <a:rPr lang="de-DE" sz="5400" dirty="0"/>
              <a:t> 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91311-113F-4915-8A8A-0F979A48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Framework zum Testen von Java-Anwendungen</a:t>
            </a:r>
          </a:p>
          <a:p>
            <a:r>
              <a:rPr lang="de-DE" sz="2200" dirty="0"/>
              <a:t>Kompatibel mit Java 8 oder höher</a:t>
            </a:r>
          </a:p>
          <a:p>
            <a:r>
              <a:rPr lang="de-DE" sz="2200" dirty="0"/>
              <a:t>Unit Tests für einzelne Objekte oder Klassen</a:t>
            </a: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2715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172BC-7D02-47DF-9FD5-104B1B80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Vorteile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4FBAD-CEBA-4A08-B17A-BEA52036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Kostenlos unbeschränkt nutzbar</a:t>
            </a:r>
          </a:p>
          <a:p>
            <a:r>
              <a:rPr lang="de-DE" sz="2200"/>
              <a:t>Dauerhafte Aktualisierungen</a:t>
            </a:r>
          </a:p>
          <a:p>
            <a:r>
              <a:rPr lang="de-DE" sz="2200"/>
              <a:t>Geringer Aufwand </a:t>
            </a:r>
            <a:r>
              <a:rPr lang="de-DE" sz="2200">
                <a:sym typeface="Wingdings" panose="05000000000000000000" pitchFamily="2" charset="2"/>
              </a:rPr>
              <a:t> schnell umsetzbar</a:t>
            </a:r>
            <a:endParaRPr lang="de-DE" sz="2200"/>
          </a:p>
          <a:p>
            <a:r>
              <a:rPr lang="de-DE" sz="2200"/>
              <a:t>Wenig Komplexität </a:t>
            </a:r>
            <a:r>
              <a:rPr lang="de-DE" sz="2200">
                <a:sym typeface="Wingdings" panose="05000000000000000000" pitchFamily="2" charset="2"/>
              </a:rPr>
              <a:t> schon für Einsteiger geeignet</a:t>
            </a:r>
          </a:p>
          <a:p>
            <a:r>
              <a:rPr lang="de-DE" sz="2200">
                <a:sym typeface="Wingdings" panose="05000000000000000000" pitchFamily="2" charset="2"/>
              </a:rPr>
              <a:t>Viel Dokumentation, Tutorials…  leicht zu lernen</a:t>
            </a:r>
          </a:p>
          <a:p>
            <a:r>
              <a:rPr lang="de-DE" sz="2200">
                <a:sym typeface="Wingdings" panose="05000000000000000000" pitchFamily="2" charset="2"/>
              </a:rPr>
              <a:t>Große Funktionalität durch Plugins und Erweiterungen</a:t>
            </a:r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9114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Annotations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24056-3795-4089-B952-5D168FF2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@Test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@BeforeEach / @AfterEach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@BeforeAll / @AfterAll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@Disabled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More 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892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172BC-7D02-47DF-9FD5-104B1B80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Tests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0131BEFE-8965-4761-BB82-5C07CABA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11" y="1209434"/>
            <a:ext cx="4471129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Assertions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24056-3795-4089-B952-5D168FF2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Assertion.assertEquals</a:t>
            </a:r>
            <a:r>
              <a:rPr lang="en-US" sz="2200" dirty="0"/>
              <a:t>(</a:t>
            </a:r>
            <a:r>
              <a:rPr lang="en-US" sz="2200" dirty="0" err="1"/>
              <a:t>erwartetes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, 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Assertions.assertTrue</a:t>
            </a:r>
            <a:r>
              <a:rPr lang="en-US" sz="2200" dirty="0"/>
              <a:t>(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Assertions.assertFalse</a:t>
            </a:r>
            <a:r>
              <a:rPr lang="en-US" sz="2200" dirty="0"/>
              <a:t>(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Assertions.assertNotNull</a:t>
            </a:r>
            <a:r>
              <a:rPr lang="en-US" sz="2200" dirty="0"/>
              <a:t>(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Assertions.assertSame</a:t>
            </a:r>
            <a:r>
              <a:rPr lang="en-US" sz="2200" dirty="0"/>
              <a:t>(Objekt1, Objekt2)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Assertions.assertThrows</a:t>
            </a:r>
            <a:r>
              <a:rPr lang="en-US" sz="2200" dirty="0"/>
              <a:t>(</a:t>
            </a:r>
            <a:r>
              <a:rPr lang="en-US" sz="2200" dirty="0" err="1"/>
              <a:t>Exceptionklasse</a:t>
            </a:r>
            <a:r>
              <a:rPr lang="en-US" sz="2200" dirty="0"/>
              <a:t>, Code)</a:t>
            </a:r>
          </a:p>
        </p:txBody>
      </p:sp>
    </p:spTree>
    <p:extLst>
      <p:ext uri="{BB962C8B-B14F-4D97-AF65-F5344CB8AC3E}">
        <p14:creationId xmlns:p14="http://schemas.microsoft.com/office/powerpoint/2010/main" val="263407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Beispiel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24056-3795-4089-B952-5D168FF2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https://github.com/Krissi005/ePortfolioJunit</a:t>
            </a:r>
          </a:p>
        </p:txBody>
      </p:sp>
    </p:spTree>
    <p:extLst>
      <p:ext uri="{BB962C8B-B14F-4D97-AF65-F5344CB8AC3E}">
        <p14:creationId xmlns:p14="http://schemas.microsoft.com/office/powerpoint/2010/main" val="78935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32" y="552091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Unit Test Framework für Java Anwendungen</vt:lpstr>
      <vt:lpstr>Junit 5</vt:lpstr>
      <vt:lpstr>Vorteile</vt:lpstr>
      <vt:lpstr>Annotations</vt:lpstr>
      <vt:lpstr>Tests</vt:lpstr>
      <vt:lpstr>Assertions</vt:lpstr>
      <vt:lpstr>Beispiel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Framework für Java Anwendungen</dc:title>
  <dc:creator>Kristin AGNE (PTV Group)</dc:creator>
  <cp:lastModifiedBy>Kristin AGNE (PTV Group)</cp:lastModifiedBy>
  <cp:revision>9</cp:revision>
  <dcterms:created xsi:type="dcterms:W3CDTF">2021-05-26T20:03:33Z</dcterms:created>
  <dcterms:modified xsi:type="dcterms:W3CDTF">2021-05-30T17:44:57Z</dcterms:modified>
</cp:coreProperties>
</file>