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Work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ssMfECnJikHFAfpfiE1YEK++0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orkSans-regular.fntdata"/><Relationship Id="rId10" Type="http://schemas.openxmlformats.org/officeDocument/2006/relationships/slide" Target="slides/slide6.xml"/><Relationship Id="rId13" Type="http://schemas.openxmlformats.org/officeDocument/2006/relationships/font" Target="fonts/WorkSans-italic.fntdata"/><Relationship Id="rId12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mfg.ai/2020/03/10/how-sustainable-is-industrial-3d-printing/" TargetMode="External"/><Relationship Id="rId4" Type="http://schemas.openxmlformats.org/officeDocument/2006/relationships/hyperlink" Target="https://www.youtube.com/watch?v=gzptxJ9HZ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3D Printing Optimization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One random object you need in one snap.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Look up online and have that item ready in a few hours.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3D printing has been revolutionized in the past few decades.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3D printers almost capable of building anything.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Freedom to design, prototyping…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3D Printing Powder Optimization is Key to Part Quality, Productivity" id="88" name="Google Shape;88;p1"/>
          <p:cNvPicPr preferRelativeResize="0"/>
          <p:nvPr/>
        </p:nvPicPr>
        <p:blipFill rotWithShape="1">
          <a:blip r:embed="rId3">
            <a:alphaModFix/>
          </a:blip>
          <a:srcRect b="-1" l="3710" r="29337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612648" y="365125"/>
            <a:ext cx="5295015" cy="2063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Opportunities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838200" y="2650181"/>
            <a:ext cx="4343400" cy="18288"/>
          </a:xfrm>
          <a:custGeom>
            <a:rect b="b" l="l" r="r" t="t"/>
            <a:pathLst>
              <a:path extrusionOk="0" fill="none" h="18288" w="434340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34340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12648" y="2908005"/>
            <a:ext cx="5295015" cy="3268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i="0" lang="en-US" sz="1900">
                <a:solidFill>
                  <a:srgbClr val="222222"/>
                </a:solidFill>
              </a:rPr>
              <a:t>3D printing, also known as additive manufacturing, is a</a:t>
            </a:r>
            <a:r>
              <a:rPr lang="en-US" sz="1900">
                <a:solidFill>
                  <a:srgbClr val="222222"/>
                </a:solidFill>
              </a:rPr>
              <a:t>n</a:t>
            </a:r>
            <a:r>
              <a:rPr i="0" lang="en-US" sz="1900">
                <a:solidFill>
                  <a:srgbClr val="222222"/>
                </a:solidFill>
              </a:rPr>
              <a:t> alternative production technology which allows for a layer-by-layer creation of more durable, stronger and lighter objects.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900"/>
              <a:t>3D printers build: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 prosthetic limbs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Shoes</a:t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Body parts 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900"/>
              <a:t>Liquid and materials can print conjointly a candy bar.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900"/>
              <a:t>NASA is working to create theoretical shelters that would be 3D printed on Mars.</a:t>
            </a:r>
            <a:endParaRPr sz="2900"/>
          </a:p>
        </p:txBody>
      </p:sp>
      <p:pic>
        <p:nvPicPr>
          <p:cNvPr descr="Here's How 3-D Printers Are Making Human Body Parts | Reader's Digest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397" y="938338"/>
            <a:ext cx="2603605" cy="1732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future of 3D-printed prosthetics | TechCrunch"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4328" y="996140"/>
            <a:ext cx="2603605" cy="161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SA names winners of 3D-printed space habitats for use on the moon, mars  and beyond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3447" y="3426258"/>
            <a:ext cx="5037435" cy="275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838199" y="573741"/>
            <a:ext cx="3785554" cy="2199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Where does 3D printing stand on the green scale?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38199" y="2982260"/>
            <a:ext cx="3748441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1900"/>
              <a:buChar char="•"/>
            </a:pPr>
            <a:r>
              <a:rPr lang="en-US" sz="1900">
                <a:solidFill>
                  <a:srgbClr val="272727"/>
                </a:solidFill>
              </a:rPr>
              <a:t>It f</a:t>
            </a:r>
            <a:r>
              <a:rPr b="0" i="0" lang="en-US" sz="1900">
                <a:solidFill>
                  <a:srgbClr val="272727"/>
                </a:solidFill>
              </a:rPr>
              <a:t>acilitates more efficient designs and creates less waste.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It </a:t>
            </a:r>
            <a:r>
              <a:rPr b="0" i="0" lang="en-US" sz="1550"/>
              <a:t>allows engineers to explore new design practices, like topology optimization, with the opportunity to create more efficient, lightweight parts. 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b="0" i="0" lang="en-US" sz="1550"/>
              <a:t>researchers used topology optimization to reduce the weight of a metal aircraft bracket.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•"/>
            </a:pPr>
            <a:r>
              <a:rPr lang="en-US" sz="1550"/>
              <a:t>3D printing requires energy to run which correlates with environmental considerations, like CO2 emissions</a:t>
            </a:r>
            <a:endParaRPr sz="33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500"/>
          </a:p>
        </p:txBody>
      </p:sp>
      <p:pic>
        <p:nvPicPr>
          <p:cNvPr descr="3D printing with wood-based inks create new sustainable products - 3D  Printing Industry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801" y="1480637"/>
            <a:ext cx="6362000" cy="3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Stand on the green scale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/>
              <a:t>when considering different factors, like material waste, the possibility of material recycling and post-processing, it’s been shown that machining is the most energy-consuming process, due to the amount of material waste.</a:t>
            </a:r>
            <a:endParaRPr sz="3300"/>
          </a:p>
          <a:p>
            <a:pPr indent="-28638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2727"/>
              </a:buClr>
              <a:buSzPts val="2100"/>
              <a:buChar char="•"/>
            </a:pPr>
            <a:r>
              <a:rPr i="0" lang="en-US" sz="2100">
                <a:solidFill>
                  <a:srgbClr val="272727"/>
                </a:solidFill>
              </a:rPr>
              <a:t>Failed prints are large source of waste.</a:t>
            </a:r>
            <a:endParaRPr i="0" sz="2100">
              <a:solidFill>
                <a:srgbClr val="272727"/>
              </a:solidFill>
            </a:endParaRPr>
          </a:p>
          <a:p>
            <a:pPr indent="-28638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2727"/>
              </a:buClr>
              <a:buSzPts val="2100"/>
              <a:buChar char="•"/>
            </a:pPr>
            <a:r>
              <a:rPr lang="en-US" sz="2100">
                <a:solidFill>
                  <a:srgbClr val="272727"/>
                </a:solidFill>
              </a:rPr>
              <a:t>Optimization: accuracy and </a:t>
            </a:r>
            <a:r>
              <a:rPr lang="en-US" sz="2100">
                <a:solidFill>
                  <a:srgbClr val="272727"/>
                </a:solidFill>
              </a:rPr>
              <a:t>repeatability for precise parts</a:t>
            </a:r>
            <a:r>
              <a:rPr lang="en-US" sz="2100">
                <a:solidFill>
                  <a:srgbClr val="272727"/>
                </a:solidFill>
              </a:rPr>
              <a:t> </a:t>
            </a:r>
            <a:endParaRPr sz="2100">
              <a:solidFill>
                <a:srgbClr val="27272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2727"/>
              </a:buClr>
              <a:buSzPts val="1400"/>
              <a:buNone/>
            </a:pPr>
            <a:br>
              <a:rPr lang="en-US" sz="2100"/>
            </a:br>
            <a:r>
              <a:rPr b="0" i="0" lang="en-US" sz="1900">
                <a:solidFill>
                  <a:srgbClr val="272727"/>
                </a:solidFill>
                <a:latin typeface="Work Sans"/>
                <a:ea typeface="Work Sans"/>
                <a:cs typeface="Work Sans"/>
                <a:sym typeface="Work Sans"/>
              </a:rPr>
              <a:t> </a:t>
            </a:r>
            <a:endParaRPr sz="2500"/>
          </a:p>
        </p:txBody>
      </p:sp>
      <p:grpSp>
        <p:nvGrpSpPr>
          <p:cNvPr id="115" name="Google Shape;115;p4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16" name="Google Shape;116;p4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25" y="1782981"/>
            <a:ext cx="6016402" cy="436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4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20" name="Google Shape;120;p4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28" name="Google Shape;128;p5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Conclusion</a:t>
            </a:r>
            <a:endParaRPr/>
          </a:p>
        </p:txBody>
      </p:sp>
      <p:pic>
        <p:nvPicPr>
          <p:cNvPr descr="Green Technology - Home | Facebook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782981"/>
            <a:ext cx="6253214" cy="2370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7544052" y="1782981"/>
            <a:ext cx="4004479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b="0" i="0" lang="en-US" sz="1600">
                <a:latin typeface="Work Sans"/>
                <a:ea typeface="Work Sans"/>
                <a:cs typeface="Work Sans"/>
                <a:sym typeface="Work Sans"/>
              </a:rPr>
              <a:t>here’s no simple answer to the question of 3D printing’s sustainability. Some processes have the drawback of non-recyclable materials, while others are plagued by high energy consumption. 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600">
                <a:latin typeface="Work Sans"/>
                <a:ea typeface="Work Sans"/>
                <a:cs typeface="Work Sans"/>
                <a:sym typeface="Work Sans"/>
              </a:rPr>
              <a:t>3D printing tends to be more resource-saving, particularly compared to subtractive technologies. And it also opens the door for more efficient designs that contribute to lowering manufacturing and inventory requirements and, ultimately, help to reduce fuel consumption. </a:t>
            </a:r>
            <a:br>
              <a:rPr lang="en-US" sz="1600"/>
            </a:br>
            <a:r>
              <a:rPr b="0" i="0" lang="en-US" sz="1600">
                <a:latin typeface="Work Sans"/>
                <a:ea typeface="Work Sans"/>
                <a:cs typeface="Work Sans"/>
                <a:sym typeface="Work Sans"/>
              </a:rPr>
              <a:t> </a:t>
            </a:r>
            <a:br>
              <a:rPr lang="en-US" sz="1600"/>
            </a:br>
            <a:r>
              <a:rPr b="0" i="0" lang="en-US" sz="1600">
                <a:latin typeface="Work Sans"/>
                <a:ea typeface="Work Sans"/>
                <a:cs typeface="Work Sans"/>
                <a:sym typeface="Work Sans"/>
              </a:rPr>
              <a:t>3D printing is not entirely ‘green’ technology, but with the right approach, it can come closer to becoming an incredibly powerful sustainable manufacturing solution. </a:t>
            </a:r>
            <a:br>
              <a:rPr lang="en-US" sz="1600"/>
            </a:br>
            <a:endParaRPr sz="1600"/>
          </a:p>
        </p:txBody>
      </p:sp>
      <p:grpSp>
        <p:nvGrpSpPr>
          <p:cNvPr id="133" name="Google Shape;133;p5"/>
          <p:cNvGrpSpPr/>
          <p:nvPr/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34" name="Google Shape;134;p5"/>
            <p:cNvSpPr/>
            <p:nvPr/>
          </p:nvSpPr>
          <p:spPr>
            <a:xfrm flipH="1" rot="-5400000">
              <a:off x="1067618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How Sustainable is Industrial 3D Printing? – AMFG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3D printing for everyone. | Renee Dobre | TEDxUOregon – YouTube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2022-02-20T17:48:05Z</dcterms:created>
  <dc:creator>Rudolph P</dc:creator>
</cp:coreProperties>
</file>