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C9D7-E9CB-40B4-A15E-AA970C35838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F580-62B4-4B60-AF13-C7E977DD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37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5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4A2C-D3DA-463E-847C-1BD2FBBDC97F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0137" y="72497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Web-based tool to </a:t>
            </a:r>
            <a:r>
              <a:rPr lang="en-US" dirty="0" err="1" smtClean="0"/>
              <a:t>semantify</a:t>
            </a:r>
            <a:r>
              <a:rPr lang="en-US" dirty="0"/>
              <a:t> </a:t>
            </a:r>
            <a:r>
              <a:rPr lang="en-US" dirty="0" smtClean="0"/>
              <a:t>the knowledge of a standards with semantic technologies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7171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Mentor:</a:t>
            </a:r>
          </a:p>
          <a:p>
            <a:r>
              <a:rPr lang="en-US" dirty="0" err="1"/>
              <a:t>Irlán</a:t>
            </a:r>
            <a:r>
              <a:rPr lang="en-US" dirty="0"/>
              <a:t> </a:t>
            </a:r>
            <a:r>
              <a:rPr lang="en-US" dirty="0" err="1" smtClean="0"/>
              <a:t>Grangel</a:t>
            </a:r>
            <a:r>
              <a:rPr lang="en-US" dirty="0" smtClean="0"/>
              <a:t>-González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Group members:</a:t>
            </a:r>
          </a:p>
          <a:p>
            <a:r>
              <a:rPr lang="en-US" dirty="0" smtClean="0"/>
              <a:t>Aleksandr Korovin</a:t>
            </a:r>
          </a:p>
          <a:p>
            <a:r>
              <a:rPr lang="en-US" dirty="0" err="1" smtClean="0"/>
              <a:t>Shinho</a:t>
            </a:r>
            <a:r>
              <a:rPr lang="en-US" dirty="0" smtClean="0"/>
              <a:t> </a:t>
            </a:r>
            <a:r>
              <a:rPr lang="en-US" dirty="0" err="1" smtClean="0"/>
              <a:t>kang</a:t>
            </a:r>
            <a:endParaRPr lang="en-US" dirty="0"/>
          </a:p>
          <a:p>
            <a:r>
              <a:rPr lang="en-US" dirty="0" smtClean="0"/>
              <a:t>Alexey </a:t>
            </a:r>
            <a:r>
              <a:rPr lang="en-US" dirty="0" err="1" smtClean="0"/>
              <a:t>karpov</a:t>
            </a:r>
            <a:endParaRPr lang="en-US" dirty="0" smtClean="0"/>
          </a:p>
          <a:p>
            <a:r>
              <a:rPr lang="en-US" dirty="0"/>
              <a:t>Omar Trinidad Gutiérrez Méndez</a:t>
            </a:r>
          </a:p>
        </p:txBody>
      </p:sp>
    </p:spTree>
    <p:extLst>
      <p:ext uri="{BB962C8B-B14F-4D97-AF65-F5344CB8AC3E}">
        <p14:creationId xmlns:p14="http://schemas.microsoft.com/office/powerpoint/2010/main" val="25906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9" y="5576604"/>
            <a:ext cx="2074460" cy="98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humbsplus.tutsplus.com/uploads/users/442/posts/22973/preview_image/8778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8" y="5715497"/>
            <a:ext cx="868008" cy="8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99" y="5313030"/>
            <a:ext cx="15049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19" y="788834"/>
            <a:ext cx="7734347" cy="4506497"/>
          </a:xfrm>
        </p:spPr>
      </p:pic>
      <p:pic>
        <p:nvPicPr>
          <p:cNvPr id="9" name="Picture 8" descr="HTML 5 / Javascript source code hom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6" y="4103142"/>
            <a:ext cx="2925200" cy="152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856" y="5684096"/>
            <a:ext cx="1407037" cy="102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memorynotfound.com/wp-content/uploads/jersey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69" y="4994706"/>
            <a:ext cx="1555757" cy="152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content-fra3-1.xx.fbcdn.net/v/t34.0-12/13282078_1093644060673723_601692382_n.jpg?oh=3802c0b205ca3036efbf3a98e824e7d3&amp;oe=574EDD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8" y="876299"/>
            <a:ext cx="8111824" cy="540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0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0615" r="328" b="9359"/>
          <a:stretch/>
        </p:blipFill>
        <p:spPr>
          <a:xfrm>
            <a:off x="0" y="696037"/>
            <a:ext cx="12192000" cy="616196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684" y="0"/>
            <a:ext cx="8596668" cy="1320800"/>
          </a:xfrm>
        </p:spPr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8510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36</Words>
  <Application>Microsoft Office PowerPoint</Application>
  <PresentationFormat>Широкоэкранный</PresentationFormat>
  <Paragraphs>13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Грань</vt:lpstr>
      <vt:lpstr>Web-based tool to semantify the knowledge of a standards with semantic technologies</vt:lpstr>
      <vt:lpstr>Architecture</vt:lpstr>
      <vt:lpstr>Work Plan</vt:lpstr>
      <vt:lpstr>Work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based-integration Web tool for Industry 4.0 Standards</dc:title>
  <dc:creator>Aleksandr Korovin</dc:creator>
  <cp:lastModifiedBy>Aleksandr Korovin</cp:lastModifiedBy>
  <cp:revision>11</cp:revision>
  <dcterms:created xsi:type="dcterms:W3CDTF">2016-04-20T16:42:37Z</dcterms:created>
  <dcterms:modified xsi:type="dcterms:W3CDTF">2016-05-31T08:22:02Z</dcterms:modified>
</cp:coreProperties>
</file>