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Vocabulary based-integration Web tool for Industry 4.0 Standards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11" y="969316"/>
            <a:ext cx="8050592" cy="4380606"/>
          </a:xfrm>
        </p:spPr>
      </p:pic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2" y="5537579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38" y="5349922"/>
            <a:ext cx="2269393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87" y="5627426"/>
            <a:ext cx="2214563" cy="6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94" y="5627426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27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Грань</vt:lpstr>
      <vt:lpstr>Vocabulary based-integration Web tool for Industry 4.0 Standards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4</cp:revision>
  <dcterms:created xsi:type="dcterms:W3CDTF">2016-04-20T16:42:37Z</dcterms:created>
  <dcterms:modified xsi:type="dcterms:W3CDTF">2016-04-20T22:09:52Z</dcterms:modified>
</cp:coreProperties>
</file>