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9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7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A44A2C-D3DA-463E-847C-1BD2FBBDC97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4753" y="765919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Vocabulary based-integration Web tool for Industry 4.0 Standards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2361063"/>
            <a:ext cx="8952932" cy="31116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26" name="Picture 2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1" y="5602407"/>
            <a:ext cx="2074460" cy="9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796" y="5472752"/>
            <a:ext cx="2269393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81" y="5756082"/>
            <a:ext cx="2214563" cy="6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plus.tutsplus.com/uploads/users/442/posts/22973/preview_image/8778.png?height=300&amp;width=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78" y="5692252"/>
            <a:ext cx="868008" cy="8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1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40</TotalTime>
  <Words>26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Corbel</vt:lpstr>
      <vt:lpstr>Параллакс</vt:lpstr>
      <vt:lpstr>Vocabulary based-integration Web tool for Industry 4.0 Standards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3</cp:revision>
  <dcterms:created xsi:type="dcterms:W3CDTF">2016-04-20T16:42:37Z</dcterms:created>
  <dcterms:modified xsi:type="dcterms:W3CDTF">2016-04-20T17:23:26Z</dcterms:modified>
</cp:coreProperties>
</file>