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BDC9D7-E9CB-40B4-A15E-AA970C358381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A2F580-62B4-4B60-AF13-C7E977DD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45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2F580-62B4-4B60-AF13-C7E977DD82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25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4A2C-D3DA-463E-847C-1BD2FBBDC97F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87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4A2C-D3DA-463E-847C-1BD2FBBDC97F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85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4A2C-D3DA-463E-847C-1BD2FBBDC97F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4370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4A2C-D3DA-463E-847C-1BD2FBBDC97F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68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4A2C-D3DA-463E-847C-1BD2FBBDC97F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5653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4A2C-D3DA-463E-847C-1BD2FBBDC97F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9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4A2C-D3DA-463E-847C-1BD2FBBDC97F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91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4A2C-D3DA-463E-847C-1BD2FBBDC97F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395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4A2C-D3DA-463E-847C-1BD2FBBDC97F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80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4A2C-D3DA-463E-847C-1BD2FBBDC97F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05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4A2C-D3DA-463E-847C-1BD2FBBDC97F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59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4A2C-D3DA-463E-847C-1BD2FBBDC97F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958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4A2C-D3DA-463E-847C-1BD2FBBDC97F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33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4A2C-D3DA-463E-847C-1BD2FBBDC97F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22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4A2C-D3DA-463E-847C-1BD2FBBDC97F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84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4A2C-D3DA-463E-847C-1BD2FBBDC97F}" type="datetimeFigureOut">
              <a:rPr lang="en-US" smtClean="0"/>
              <a:t>4/22/2016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52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44A2C-D3DA-463E-847C-1BD2FBBDC97F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85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80137" y="724976"/>
            <a:ext cx="8574622" cy="2616199"/>
          </a:xfrm>
        </p:spPr>
        <p:txBody>
          <a:bodyPr>
            <a:normAutofit/>
          </a:bodyPr>
          <a:lstStyle/>
          <a:p>
            <a:r>
              <a:rPr lang="en-US" dirty="0"/>
              <a:t>Vocabulary based-integration Web tool for Industry 4.0 Standards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3071717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Mentor:</a:t>
            </a:r>
          </a:p>
          <a:p>
            <a:r>
              <a:rPr lang="en-US" dirty="0" err="1"/>
              <a:t>Irlán</a:t>
            </a:r>
            <a:r>
              <a:rPr lang="en-US" dirty="0"/>
              <a:t> </a:t>
            </a:r>
            <a:r>
              <a:rPr lang="en-US" dirty="0" err="1" smtClean="0"/>
              <a:t>Grangel</a:t>
            </a:r>
            <a:r>
              <a:rPr lang="en-US" dirty="0" smtClean="0"/>
              <a:t>-González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Group members:</a:t>
            </a:r>
          </a:p>
          <a:p>
            <a:r>
              <a:rPr lang="en-US" dirty="0" smtClean="0"/>
              <a:t>Aleksandr Korovin</a:t>
            </a:r>
          </a:p>
          <a:p>
            <a:r>
              <a:rPr lang="en-US" dirty="0" err="1" smtClean="0"/>
              <a:t>Shinho</a:t>
            </a:r>
            <a:r>
              <a:rPr lang="en-US" dirty="0" smtClean="0"/>
              <a:t> </a:t>
            </a:r>
            <a:r>
              <a:rPr lang="en-US" dirty="0" err="1" smtClean="0"/>
              <a:t>kang</a:t>
            </a:r>
            <a:endParaRPr lang="en-US" dirty="0"/>
          </a:p>
          <a:p>
            <a:r>
              <a:rPr lang="en-US" dirty="0" smtClean="0"/>
              <a:t>Alexey </a:t>
            </a:r>
            <a:r>
              <a:rPr lang="en-US" dirty="0" err="1" smtClean="0"/>
              <a:t>karpov</a:t>
            </a:r>
            <a:endParaRPr lang="en-US" dirty="0" smtClean="0"/>
          </a:p>
          <a:p>
            <a:r>
              <a:rPr lang="en-US" dirty="0"/>
              <a:t>Omar Trinidad Gutiérrez Méndez</a:t>
            </a:r>
          </a:p>
        </p:txBody>
      </p:sp>
    </p:spTree>
    <p:extLst>
      <p:ext uri="{BB962C8B-B14F-4D97-AF65-F5344CB8AC3E}">
        <p14:creationId xmlns:p14="http://schemas.microsoft.com/office/powerpoint/2010/main" val="2590654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2" y="0"/>
            <a:ext cx="10018713" cy="1752599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1026" name="Picture 2" descr="http://smashingboxes.com/media/W1siZiIsIjIwMTUvMTAvMjAvMTAvNDQvNTMvNjk3L1JlYWN0XzEuMC5wbmciXV0/React%201.0.png?sha=886b9b43c826ec7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82" y="5196385"/>
            <a:ext cx="2074460" cy="98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dab1nmslvvntp.cloudfront.net/wp-content/uploads/2015/07/1436439824nodejs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250" y="5755942"/>
            <a:ext cx="2269393" cy="1119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amo.githubusercontent.com/fc61dcbdb7a6e49d3adecc12194b24ab20dfa25b/68747470733a2f2f692e636c6f756475702e636f6d2f7a6659366c4c376546612d3330303078333030302e706e6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353" y="5295331"/>
            <a:ext cx="2214563" cy="66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thumbsplus.tutsplus.com/uploads/users/442/posts/22973/preview_image/8778.png?height=300&amp;width=30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724" y="5234413"/>
            <a:ext cx="868008" cy="809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2" y="727573"/>
            <a:ext cx="7345788" cy="4468812"/>
          </a:xfrm>
        </p:spPr>
      </p:pic>
      <p:pic>
        <p:nvPicPr>
          <p:cNvPr id="7" name="Picture 2" descr="http://www.epimorphics.com/web/sites/all/documents/jena-logo-larg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799" y="5313030"/>
            <a:ext cx="1504950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1291213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</TotalTime>
  <Words>27</Words>
  <Application>Microsoft Office PowerPoint</Application>
  <PresentationFormat>Широкоэкранный</PresentationFormat>
  <Paragraphs>10</Paragraphs>
  <Slides>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Arial</vt:lpstr>
      <vt:lpstr>Calibri</vt:lpstr>
      <vt:lpstr>Trebuchet MS</vt:lpstr>
      <vt:lpstr>Wingdings 3</vt:lpstr>
      <vt:lpstr>Грань</vt:lpstr>
      <vt:lpstr>Vocabulary based-integration Web tool for Industry 4.0 Standards</vt:lpstr>
      <vt:lpstr>Architecture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Vocabulary based-integration Web tool for Industry 4.0 Standards</dc:title>
  <dc:creator>Aleksandr Korovin</dc:creator>
  <cp:lastModifiedBy>Aleksandr Korovin</cp:lastModifiedBy>
  <cp:revision>5</cp:revision>
  <dcterms:created xsi:type="dcterms:W3CDTF">2016-04-20T16:42:37Z</dcterms:created>
  <dcterms:modified xsi:type="dcterms:W3CDTF">2016-04-22T13:13:25Z</dcterms:modified>
</cp:coreProperties>
</file>