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C9D7-E9CB-40B4-A15E-AA970C358381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2F580-62B4-4B60-AF13-C7E977DD8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5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2F580-62B4-4B60-AF13-C7E977DD8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370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8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65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91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44A2C-D3DA-463E-847C-1BD2FBBDC97F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137E6C-742B-4796-9F94-B14904D29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8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0137" y="724976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Web-based tool to </a:t>
            </a:r>
            <a:r>
              <a:rPr lang="en-US" dirty="0" err="1" smtClean="0"/>
              <a:t>semantify</a:t>
            </a:r>
            <a:r>
              <a:rPr lang="en-US" dirty="0"/>
              <a:t> </a:t>
            </a:r>
            <a:r>
              <a:rPr lang="en-US" dirty="0" smtClean="0"/>
              <a:t>the knowledge of a standards with semantic technologies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07171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Mentor:</a:t>
            </a:r>
          </a:p>
          <a:p>
            <a:r>
              <a:rPr lang="en-US" dirty="0" err="1"/>
              <a:t>Irlán</a:t>
            </a:r>
            <a:r>
              <a:rPr lang="en-US" dirty="0"/>
              <a:t> </a:t>
            </a:r>
            <a:r>
              <a:rPr lang="en-US" dirty="0" err="1" smtClean="0"/>
              <a:t>Grangel</a:t>
            </a:r>
            <a:r>
              <a:rPr lang="en-US" dirty="0" smtClean="0"/>
              <a:t>-González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Group members:</a:t>
            </a:r>
          </a:p>
          <a:p>
            <a:r>
              <a:rPr lang="en-US" dirty="0" smtClean="0"/>
              <a:t>Aleksandr Korovin</a:t>
            </a:r>
          </a:p>
          <a:p>
            <a:r>
              <a:rPr lang="en-US" dirty="0" err="1" smtClean="0"/>
              <a:t>Shinho</a:t>
            </a:r>
            <a:r>
              <a:rPr lang="en-US" dirty="0" smtClean="0"/>
              <a:t> </a:t>
            </a:r>
            <a:r>
              <a:rPr lang="en-US" dirty="0" err="1" smtClean="0"/>
              <a:t>kang</a:t>
            </a:r>
            <a:endParaRPr lang="en-US" dirty="0"/>
          </a:p>
          <a:p>
            <a:r>
              <a:rPr lang="en-US" dirty="0" smtClean="0"/>
              <a:t>Alexey </a:t>
            </a:r>
            <a:r>
              <a:rPr lang="en-US" dirty="0" err="1" smtClean="0"/>
              <a:t>karpov</a:t>
            </a:r>
            <a:endParaRPr lang="en-US" dirty="0" smtClean="0"/>
          </a:p>
          <a:p>
            <a:r>
              <a:rPr lang="en-US" dirty="0"/>
              <a:t>Omar Trinidad Gutiérrez Méndez</a:t>
            </a:r>
          </a:p>
        </p:txBody>
      </p:sp>
    </p:spTree>
    <p:extLst>
      <p:ext uri="{BB962C8B-B14F-4D97-AF65-F5344CB8AC3E}">
        <p14:creationId xmlns:p14="http://schemas.microsoft.com/office/powerpoint/2010/main" val="259065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0"/>
            <a:ext cx="10018713" cy="1752599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72" y="876299"/>
            <a:ext cx="7667476" cy="5428967"/>
          </a:xfrm>
        </p:spPr>
      </p:pic>
    </p:spTree>
    <p:extLst>
      <p:ext uri="{BB962C8B-B14F-4D97-AF65-F5344CB8AC3E}">
        <p14:creationId xmlns:p14="http://schemas.microsoft.com/office/powerpoint/2010/main" val="54129121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32</Words>
  <Application>Microsoft Office PowerPoint</Application>
  <PresentationFormat>Широкоэкранный</PresentationFormat>
  <Paragraphs>10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Грань</vt:lpstr>
      <vt:lpstr>Web-based tool to semantify the knowledge of a standards with semantic technologies</vt:lpstr>
      <vt:lpstr>Use Case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based-integration Web tool for Industry 4.0 Standards</dc:title>
  <dc:creator>Aleksandr Korovin</dc:creator>
  <cp:lastModifiedBy>Aleksandr Korovin</cp:lastModifiedBy>
  <cp:revision>8</cp:revision>
  <dcterms:created xsi:type="dcterms:W3CDTF">2016-04-20T16:42:37Z</dcterms:created>
  <dcterms:modified xsi:type="dcterms:W3CDTF">2016-04-27T10:51:28Z</dcterms:modified>
</cp:coreProperties>
</file>