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9900"/>
    <a:srgbClr val="FFFF66"/>
    <a:srgbClr val="FFFF00"/>
    <a:srgbClr val="FF0066"/>
    <a:srgbClr val="C96769"/>
    <a:srgbClr val="C1C16F"/>
    <a:srgbClr val="E7EF41"/>
    <a:srgbClr val="DCE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7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2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6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7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2B00-5477-444B-AFD9-CBA562BE03A6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BE3B-51C5-4F24-81DE-9C983CC6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2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Mémoire cache pour filtrage </a:t>
            </a:r>
            <a:r>
              <a:rPr lang="fr-FR" b="1" dirty="0"/>
              <a:t>2D d’images en temps réel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6345" y="3402341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 err="1" smtClean="0"/>
              <a:t>J.Dubois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0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30245" y="3394332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75100" y="3394332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2418" y="3396255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79230" y="339625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549592" y="339433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30245" y="3742112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75100" y="374211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2418" y="374403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479230" y="3744035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549592" y="3742112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0245" y="4089071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5100" y="4089071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32418" y="4090994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479230" y="409099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549592" y="408907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30245" y="4436851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75100" y="4436851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32418" y="4438774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479230" y="443877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549592" y="443685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3" y="1587543"/>
            <a:ext cx="1616842" cy="1616842"/>
          </a:xfrm>
          <a:prstGeom prst="rect">
            <a:avLst/>
          </a:prstGeom>
        </p:spPr>
      </p:pic>
      <p:cxnSp>
        <p:nvCxnSpPr>
          <p:cNvPr id="46" name="Connecteur droit 45"/>
          <p:cNvCxnSpPr/>
          <p:nvPr/>
        </p:nvCxnSpPr>
        <p:spPr>
          <a:xfrm flipV="1">
            <a:off x="430245" y="1587543"/>
            <a:ext cx="2816388" cy="17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902016" y="1587543"/>
            <a:ext cx="1961459" cy="180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902016" y="1816440"/>
            <a:ext cx="1961459" cy="297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069089" y="334134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059673" y="373302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2067405" y="405199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2071192" y="4396785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349681" y="3341347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66" y="1887733"/>
            <a:ext cx="6419850" cy="3248025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8912505" y="5066835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765830" y="5070299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694039" y="5103029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476638" y="5103029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899263" y="3079183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7808057" y="3079183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6680014" y="308128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05529" y="3079184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8899263" y="1592859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7816730" y="1587543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680014" y="1587543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433820" y="1587543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9980207" y="1606283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9990469" y="3079710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6557365" y="1377889"/>
            <a:ext cx="3068511" cy="41925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2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30245" y="3394332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75100" y="3394332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2418" y="3396255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79230" y="339625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549592" y="339433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30245" y="3742112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75100" y="374211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2418" y="374403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479230" y="3744035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549592" y="3742112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0245" y="4089071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5100" y="4089071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32418" y="4090994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479230" y="409099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549592" y="408907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30245" y="4436851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75100" y="4436851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32418" y="4438774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479230" y="443877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549592" y="443685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3" y="1587543"/>
            <a:ext cx="1616842" cy="1616842"/>
          </a:xfrm>
          <a:prstGeom prst="rect">
            <a:avLst/>
          </a:prstGeom>
        </p:spPr>
      </p:pic>
      <p:cxnSp>
        <p:nvCxnSpPr>
          <p:cNvPr id="46" name="Connecteur droit 45"/>
          <p:cNvCxnSpPr/>
          <p:nvPr/>
        </p:nvCxnSpPr>
        <p:spPr>
          <a:xfrm flipV="1">
            <a:off x="430245" y="1587543"/>
            <a:ext cx="2816388" cy="17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902016" y="1587543"/>
            <a:ext cx="1961459" cy="180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902016" y="1816440"/>
            <a:ext cx="1961459" cy="297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069089" y="334134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059673" y="373302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2067405" y="405199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2071192" y="4396785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349681" y="3341347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66" y="1887733"/>
            <a:ext cx="6419850" cy="3248025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8912505" y="5066835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765830" y="5070299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694039" y="5103029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476638" y="5103029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899263" y="3079183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7808057" y="3079183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6680014" y="308128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05529" y="3079184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0018351" y="1591107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8899263" y="1600767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808057" y="1600766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6677122" y="156958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6557365" y="1377889"/>
            <a:ext cx="3068511" cy="41925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30245" y="3394332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75100" y="3394332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2418" y="3396255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79230" y="339625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549592" y="339433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30245" y="3742112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75100" y="374211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2418" y="374403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479230" y="3744035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549592" y="3742112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0245" y="4089071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5100" y="4089071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32418" y="4090994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479230" y="409099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549592" y="408907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30245" y="4436851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75100" y="4436851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32418" y="4438774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479230" y="443877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549592" y="443685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3" y="1587543"/>
            <a:ext cx="1616842" cy="1616842"/>
          </a:xfrm>
          <a:prstGeom prst="rect">
            <a:avLst/>
          </a:prstGeom>
        </p:spPr>
      </p:pic>
      <p:cxnSp>
        <p:nvCxnSpPr>
          <p:cNvPr id="46" name="Connecteur droit 45"/>
          <p:cNvCxnSpPr/>
          <p:nvPr/>
        </p:nvCxnSpPr>
        <p:spPr>
          <a:xfrm flipV="1">
            <a:off x="430245" y="1587543"/>
            <a:ext cx="2816388" cy="17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902016" y="1587543"/>
            <a:ext cx="1961459" cy="180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902016" y="1816440"/>
            <a:ext cx="1961459" cy="297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069089" y="334134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059673" y="373302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2067405" y="405199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2071192" y="4396785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738733" y="3341347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66" y="1887733"/>
            <a:ext cx="6419850" cy="324802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8899263" y="5081255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7745914" y="5078207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694000" y="5084303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0055611" y="3045684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8899263" y="302817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762315" y="3048074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683774" y="3048074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8899263" y="1592859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7774311" y="1606283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680014" y="1587543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542192" y="159285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9980207" y="1606283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5561336" y="5085963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6557365" y="1377889"/>
            <a:ext cx="3068511" cy="41925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505451" y="3028172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30245" y="3394332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75100" y="3394332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2418" y="3396255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79230" y="339625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549592" y="339433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30245" y="3742112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75100" y="374211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2418" y="374403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479230" y="3744035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549592" y="3742112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0245" y="4089071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5100" y="4089071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32418" y="4090994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479230" y="409099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549592" y="408907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30245" y="4436851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75100" y="4436851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32418" y="4438774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479230" y="443877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549592" y="443685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3" y="1587543"/>
            <a:ext cx="1616842" cy="1616842"/>
          </a:xfrm>
          <a:prstGeom prst="rect">
            <a:avLst/>
          </a:prstGeom>
        </p:spPr>
      </p:pic>
      <p:cxnSp>
        <p:nvCxnSpPr>
          <p:cNvPr id="46" name="Connecteur droit 45"/>
          <p:cNvCxnSpPr/>
          <p:nvPr/>
        </p:nvCxnSpPr>
        <p:spPr>
          <a:xfrm flipV="1">
            <a:off x="430245" y="1587543"/>
            <a:ext cx="2816388" cy="17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902016" y="1587543"/>
            <a:ext cx="1961459" cy="180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902016" y="1816440"/>
            <a:ext cx="1961459" cy="297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069089" y="334134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059673" y="373302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2067405" y="405199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2071192" y="4396785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380881" y="3626913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66" y="1887733"/>
            <a:ext cx="6419850" cy="324802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867521" y="4243016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7776315" y="4243016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6679802" y="4245118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460852" y="4243016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8884045" y="3039210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7764957" y="3048870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684261" y="3048869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475765" y="304886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6557365" y="1377889"/>
            <a:ext cx="3068511" cy="41925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884045" y="1869222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7792839" y="1873303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662835" y="1863642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36830" y="1873560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26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28053" y="1573414"/>
            <a:ext cx="4513794" cy="3203656"/>
            <a:chOff x="6181725" y="618828"/>
            <a:chExt cx="4513794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62289" y="242561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7144" y="242561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64462" y="242754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1274" y="242754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1636" y="242561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2289" y="277339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7144" y="277339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64462" y="277532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1274" y="277532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1636" y="277339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62289" y="312035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07144" y="312035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64462" y="312227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1274" y="312227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1636" y="312035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62289" y="346813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7144" y="346813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64462" y="347005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1274" y="347005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81636" y="346813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77" y="618828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62289" y="618828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34060" y="618828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34060" y="847725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901133" y="237263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91717" y="276431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99449" y="30832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903236" y="342807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81725" y="2372632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9" name="Image 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59" y="1862282"/>
            <a:ext cx="6222234" cy="3134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67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Deuxième solution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28053" y="1573414"/>
            <a:ext cx="4513794" cy="3203656"/>
            <a:chOff x="6181725" y="618828"/>
            <a:chExt cx="4513794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62289" y="242561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7144" y="242561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64462" y="242754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1274" y="242754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1636" y="242561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2289" y="277339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7144" y="277339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64462" y="277532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1274" y="277532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1636" y="277339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62289" y="312035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07144" y="312035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64462" y="312227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1274" y="312227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1636" y="312035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62289" y="346813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7144" y="346813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64462" y="347005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1274" y="347005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81636" y="346813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77" y="618828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62289" y="618828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34060" y="618828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34060" y="847725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901133" y="237263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91717" y="276431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99449" y="30832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903236" y="342807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81725" y="2372632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6" name="Image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92" y="1905805"/>
            <a:ext cx="6152217" cy="323375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ZoneTexte 41"/>
          <p:cNvSpPr txBox="1"/>
          <p:nvPr/>
        </p:nvSpPr>
        <p:spPr>
          <a:xfrm>
            <a:off x="8024685" y="1106320"/>
            <a:ext cx="41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1 BRAM au lieu de N-3 bascules 8 bits!!!!</a:t>
            </a:r>
            <a:endParaRPr lang="fr-FR" dirty="0"/>
          </a:p>
        </p:txBody>
      </p:sp>
      <p:sp>
        <p:nvSpPr>
          <p:cNvPr id="45" name="Flèche droite 44"/>
          <p:cNvSpPr/>
          <p:nvPr/>
        </p:nvSpPr>
        <p:spPr>
          <a:xfrm rot="16200000">
            <a:off x="10369808" y="1571497"/>
            <a:ext cx="708184" cy="461627"/>
          </a:xfrm>
          <a:prstGeom prst="rightArrow">
            <a:avLst>
              <a:gd name="adj1" fmla="val 50000"/>
              <a:gd name="adj2" fmla="val 39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8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le filtrage 2D?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70" y="1690688"/>
            <a:ext cx="8081659" cy="29908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67249" y="48387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d’un filtre médian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8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158776"/>
            <a:ext cx="10515600" cy="1325563"/>
          </a:xfrm>
        </p:spPr>
        <p:txBody>
          <a:bodyPr/>
          <a:lstStyle/>
          <a:p>
            <a:r>
              <a:rPr lang="fr-FR" dirty="0" smtClean="0"/>
              <a:t>Comment filtrer?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71625" y="4191000"/>
            <a:ext cx="382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Voisinage de pixels nécessaire pour déterminer la valeur du pixel filtré</a:t>
            </a:r>
            <a:endParaRPr lang="fr-FR" dirty="0"/>
          </a:p>
        </p:txBody>
      </p:sp>
      <p:pic>
        <p:nvPicPr>
          <p:cNvPr id="6" name="Image 5" descr="Résultat de recherche d'images pour &quot;image filtre 2D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577975"/>
            <a:ext cx="5588000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027906"/>
            <a:ext cx="48641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7458075" y="4618831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Utilisation de convolution 2D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946279">
            <a:off x="4371166" y="4911963"/>
            <a:ext cx="942975" cy="9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8998648">
            <a:off x="7068662" y="4917484"/>
            <a:ext cx="942975" cy="9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695576" y="5929441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l’on désire obtenir un pixel filtré à chaque cycle d’horloge : comment garantir de fournir un voisinage de 9 pixels à cycle d’horloge au filtre 2D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3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728515" y="1773644"/>
            <a:ext cx="4433230" cy="3203656"/>
            <a:chOff x="6230758" y="621683"/>
            <a:chExt cx="4433230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30758" y="2428472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5613" y="2428472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22421" y="2430395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9233" y="2430395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50105" y="2428472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0758" y="2776252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75613" y="2776252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22421" y="2778175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69233" y="2778175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50105" y="2776252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0758" y="3123211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75613" y="3123211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22421" y="3125134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69233" y="3125134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50105" y="3123211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0758" y="3470991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5613" y="3470991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2421" y="3472914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69233" y="3472914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0105" y="3470991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146" y="621683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30758" y="621683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02529" y="621683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02529" y="850580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869602" y="2375487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60186" y="2767169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67918" y="3086139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871705" y="3430925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5789937" y="1549444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1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7117553" y="1121379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462408" y="1121379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809216" y="1123302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56028" y="112330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236900" y="1121379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117553" y="1469159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462408" y="1469159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809216" y="1471082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6028" y="1471082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9236900" y="1469159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117553" y="1816118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462408" y="1816118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7809216" y="1818041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8156028" y="181804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9236900" y="1816118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7117553" y="2163898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7462408" y="2163898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809216" y="2165821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9236900" y="2163898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756397" y="106839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8746981" y="1460076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8754713" y="1779046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8758500" y="212383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8156028" y="216582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7050917" y="1062358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7109984" y="2852109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7454839" y="2852109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7801647" y="2854032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8148459" y="285403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229331" y="2852109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109984" y="3199889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454839" y="3199889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801647" y="3201812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148459" y="3201812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9229331" y="3199889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7109984" y="3546848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7454839" y="3546848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7801647" y="3548771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8148459" y="354877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9229331" y="3546848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7109984" y="3894628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7454839" y="3894628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7801647" y="3896551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9229331" y="3894628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8748828" y="279912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8739412" y="3190806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8747144" y="3509776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1" name="ZoneTexte 100"/>
          <p:cNvSpPr txBox="1"/>
          <p:nvPr/>
        </p:nvSpPr>
        <p:spPr>
          <a:xfrm>
            <a:off x="8750931" y="385456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2" name="Rectangle 101"/>
          <p:cNvSpPr/>
          <p:nvPr/>
        </p:nvSpPr>
        <p:spPr>
          <a:xfrm>
            <a:off x="8148459" y="389655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3348" y="2803598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droite 103"/>
          <p:cNvSpPr/>
          <p:nvPr/>
        </p:nvSpPr>
        <p:spPr>
          <a:xfrm>
            <a:off x="7948037" y="3178880"/>
            <a:ext cx="501589" cy="424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/>
          <p:cNvSpPr txBox="1"/>
          <p:nvPr/>
        </p:nvSpPr>
        <p:spPr>
          <a:xfrm>
            <a:off x="5797035" y="3206269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2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7350760" y="2809257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5752546" y="5008512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2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7080162" y="4580447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7425017" y="4580447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7771825" y="4582370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8118637" y="4582370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9199509" y="4580447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080162" y="4928227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7425017" y="4928227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771825" y="4930150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8118637" y="4930150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9199509" y="4928227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080162" y="5275186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7425017" y="5275186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7771825" y="5277109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8118637" y="527710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9199509" y="5275186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080162" y="5622966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7425017" y="5622966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7771825" y="5624889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9199509" y="5622966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8719006" y="452746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8709590" y="491914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28" name="ZoneTexte 127"/>
          <p:cNvSpPr txBox="1"/>
          <p:nvPr/>
        </p:nvSpPr>
        <p:spPr>
          <a:xfrm>
            <a:off x="8717322" y="523811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29" name="ZoneTexte 128"/>
          <p:cNvSpPr txBox="1"/>
          <p:nvPr/>
        </p:nvSpPr>
        <p:spPr>
          <a:xfrm>
            <a:off x="8721109" y="5582900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8118637" y="5624889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7350760" y="4527462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3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Architecture possible?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3703" y="1531089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Composants disponibles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946279">
            <a:off x="4371166" y="4911963"/>
            <a:ext cx="942975" cy="9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8998648">
            <a:off x="7068662" y="4917484"/>
            <a:ext cx="942975" cy="9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695576" y="5929441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l’on désire obtenir un pixel filtré à chaque cycle d’horloge : comment garantir de fournir un voisinage de 9 pixels à cycle d’horloge au filtre 2D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34" y="1969750"/>
            <a:ext cx="1493483" cy="9513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2858665"/>
            <a:ext cx="2990850" cy="857250"/>
          </a:xfrm>
          <a:prstGeom prst="rect">
            <a:avLst/>
          </a:prstGeom>
        </p:spPr>
      </p:pic>
      <p:grpSp>
        <p:nvGrpSpPr>
          <p:cNvPr id="59" name="Groupe 58"/>
          <p:cNvGrpSpPr/>
          <p:nvPr/>
        </p:nvGrpSpPr>
        <p:grpSpPr>
          <a:xfrm>
            <a:off x="6262289" y="618828"/>
            <a:ext cx="4433230" cy="3203656"/>
            <a:chOff x="6262289" y="618828"/>
            <a:chExt cx="4433230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62289" y="242561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7144" y="242561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64462" y="242754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1274" y="242754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1636" y="242561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2289" y="277339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7144" y="277339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64462" y="277532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1274" y="277532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1636" y="277339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62289" y="312035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07144" y="312035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64462" y="312227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1274" y="312227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1636" y="312035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62289" y="346813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7144" y="346813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64462" y="347005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1274" y="347005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81636" y="346813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77" y="618828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62289" y="618828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34060" y="618828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34060" y="847725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901133" y="237263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91717" y="276431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99449" y="30832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903236" y="342807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6181725" y="2372632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9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728515" y="1773644"/>
            <a:ext cx="4433230" cy="3203656"/>
            <a:chOff x="6230758" y="621683"/>
            <a:chExt cx="4433230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30758" y="2428472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5613" y="2428472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22421" y="2430395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9233" y="2430395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50105" y="2428472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0758" y="2776252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75613" y="2776252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22421" y="2778175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69233" y="2778175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50105" y="2776252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0758" y="3123211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75613" y="3123211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22421" y="3125134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69233" y="3125134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50105" y="3123211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0758" y="3470991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5613" y="3470991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2421" y="3472914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69233" y="3472914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0105" y="3470991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146" y="621683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30758" y="621683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02529" y="621683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02529" y="850580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869602" y="2375487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60186" y="2767169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67918" y="3086139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871705" y="3430925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52546" y="1062358"/>
            <a:ext cx="3836778" cy="4914956"/>
            <a:chOff x="1060959" y="1204936"/>
            <a:chExt cx="3836778" cy="4914956"/>
          </a:xfrm>
        </p:grpSpPr>
        <p:sp>
          <p:nvSpPr>
            <p:cNvPr id="10" name="ZoneTexte 9"/>
            <p:cNvSpPr txBox="1"/>
            <p:nvPr/>
          </p:nvSpPr>
          <p:spPr>
            <a:xfrm>
              <a:off x="1098350" y="1692022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1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25966" y="126395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70821" y="126395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17629" y="126588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64441" y="126588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45313" y="126395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5966" y="161173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70821" y="161173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17629" y="161366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64441" y="161366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45313" y="161173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25966" y="195869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70821" y="195869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17629" y="196061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4441" y="196061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45313" y="195869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25966" y="230647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70821" y="230647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17629" y="230839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45313" y="230647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064810" y="121097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055394" y="160265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063126" y="192162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4066913" y="226641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64441" y="230839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59330" y="1204936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18397" y="299468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3252" y="299468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10060" y="299661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56872" y="299661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37744" y="299468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18397" y="334246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63252" y="334246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0060" y="334439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56872" y="334439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37744" y="334246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18397" y="368942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63252" y="368942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0060" y="369134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56872" y="369134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37744" y="368942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18397" y="403720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63252" y="403720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10060" y="403912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37744" y="403720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4057241" y="294170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4047825" y="33333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4055557" y="365235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059344" y="399714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56872" y="403912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51761" y="2946176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lèche droite 103"/>
            <p:cNvSpPr/>
            <p:nvPr/>
          </p:nvSpPr>
          <p:spPr>
            <a:xfrm>
              <a:off x="3256450" y="3321458"/>
              <a:ext cx="501589" cy="42411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1105448" y="3348847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2</a:t>
              </a:r>
              <a:endParaRPr lang="fr-FR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59173" y="2951835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1060959" y="5151090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2</a:t>
              </a:r>
              <a:endParaRPr lang="fr-FR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88575" y="4723025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33430" y="4723025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80238" y="4724948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27050" y="4724948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07922" y="4723025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88575" y="5070805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33430" y="5070805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80238" y="5072728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427050" y="5072728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07922" y="5070805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88575" y="5417764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33430" y="5417764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80238" y="5419687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27050" y="5419687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507922" y="5417764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88575" y="5765544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3430" y="5765544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80238" y="5767467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07922" y="5765544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4027419" y="467004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4018003" y="506172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4025735" y="538069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4029522" y="5725478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27050" y="5767467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59173" y="4670040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107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1012381" y="1241034"/>
            <a:ext cx="3836778" cy="4914956"/>
            <a:chOff x="1060959" y="1204936"/>
            <a:chExt cx="3836778" cy="4914956"/>
          </a:xfrm>
        </p:grpSpPr>
        <p:sp>
          <p:nvSpPr>
            <p:cNvPr id="10" name="ZoneTexte 9"/>
            <p:cNvSpPr txBox="1"/>
            <p:nvPr/>
          </p:nvSpPr>
          <p:spPr>
            <a:xfrm>
              <a:off x="1098350" y="1692022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1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25966" y="126395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70821" y="126395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17629" y="126588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64441" y="126588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45313" y="126395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5966" y="161173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70821" y="161173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17629" y="161366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64441" y="161366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45313" y="161173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25966" y="195869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70821" y="195869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17629" y="196061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4441" y="196061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45313" y="195869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25966" y="230647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70821" y="230647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17629" y="230839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45313" y="230647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064810" y="121097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055394" y="160265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063126" y="192162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4066913" y="226641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64441" y="230839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59330" y="1204936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18397" y="299468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3252" y="299468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10060" y="299661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56872" y="299661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37744" y="299468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18397" y="334246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63252" y="334246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0060" y="334439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56872" y="334439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37744" y="334246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18397" y="368942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63252" y="368942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0060" y="369134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56872" y="369134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37744" y="368942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18397" y="403720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63252" y="403720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10060" y="403912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37744" y="403720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4057241" y="294170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4047825" y="33333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4055557" y="365235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059344" y="399714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56872" y="403912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51761" y="2946176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lèche droite 103"/>
            <p:cNvSpPr/>
            <p:nvPr/>
          </p:nvSpPr>
          <p:spPr>
            <a:xfrm>
              <a:off x="3256450" y="3321458"/>
              <a:ext cx="501589" cy="42411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1105448" y="3348847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2</a:t>
              </a:r>
              <a:endParaRPr lang="fr-FR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59173" y="2951835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1060959" y="5151090"/>
              <a:ext cx="11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Phase 2</a:t>
              </a:r>
              <a:endParaRPr lang="fr-FR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88575" y="4723025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33430" y="4723025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80238" y="4724948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27050" y="4724948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07922" y="4723025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88575" y="5070805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33430" y="5070805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80238" y="5072728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427050" y="5072728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07922" y="5070805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88575" y="5417764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33430" y="5417764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80238" y="5419687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27050" y="5419687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507922" y="5417764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88575" y="5765544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3430" y="5765544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80238" y="5767467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07922" y="5765544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4027419" y="467004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4018003" y="506172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4025735" y="538069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4029522" y="5725478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27050" y="5767467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59173" y="4670040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ZoneTexte 132"/>
          <p:cNvSpPr txBox="1"/>
          <p:nvPr/>
        </p:nvSpPr>
        <p:spPr>
          <a:xfrm>
            <a:off x="5895266" y="1765642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3</a:t>
            </a:r>
            <a:endParaRPr lang="fr-FR" dirty="0"/>
          </a:p>
        </p:txBody>
      </p:sp>
      <p:sp>
        <p:nvSpPr>
          <p:cNvPr id="134" name="Rectangle 133"/>
          <p:cNvSpPr/>
          <p:nvPr/>
        </p:nvSpPr>
        <p:spPr>
          <a:xfrm>
            <a:off x="7222882" y="1337577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7567737" y="1337577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7914545" y="1339500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8261357" y="1339500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9342229" y="1337577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7222882" y="1685357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7567737" y="1685357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7914545" y="1687280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>
            <a:off x="8261357" y="1687280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9342229" y="1685357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7222882" y="2032316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7567737" y="2032316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7914545" y="2034239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8261357" y="203423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9342229" y="2032316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7222882" y="2380096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7567737" y="2380096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/>
          <p:cNvSpPr/>
          <p:nvPr/>
        </p:nvSpPr>
        <p:spPr>
          <a:xfrm>
            <a:off x="7914545" y="2382019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/>
          <p:cNvSpPr/>
          <p:nvPr/>
        </p:nvSpPr>
        <p:spPr>
          <a:xfrm>
            <a:off x="9342229" y="2380096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8861726" y="128459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54" name="ZoneTexte 153"/>
          <p:cNvSpPr txBox="1"/>
          <p:nvPr/>
        </p:nvSpPr>
        <p:spPr>
          <a:xfrm>
            <a:off x="8852310" y="167627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55" name="ZoneTexte 154"/>
          <p:cNvSpPr txBox="1"/>
          <p:nvPr/>
        </p:nvSpPr>
        <p:spPr>
          <a:xfrm>
            <a:off x="8860042" y="199524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56" name="ZoneTexte 155"/>
          <p:cNvSpPr txBox="1"/>
          <p:nvPr/>
        </p:nvSpPr>
        <p:spPr>
          <a:xfrm>
            <a:off x="8863829" y="2340030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8261357" y="2382019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7777855" y="1269241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7215313" y="3068307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7560168" y="3068307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/>
          <p:nvPr/>
        </p:nvSpPr>
        <p:spPr>
          <a:xfrm>
            <a:off x="7906976" y="3070230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/>
          <p:nvPr/>
        </p:nvSpPr>
        <p:spPr>
          <a:xfrm>
            <a:off x="8253788" y="3070230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/>
          <p:nvPr/>
        </p:nvSpPr>
        <p:spPr>
          <a:xfrm>
            <a:off x="9334660" y="3068307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>
            <a:off x="7215313" y="3416087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7560168" y="3416087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7906976" y="3418010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8253788" y="3418010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9334660" y="3416087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215313" y="3763046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560168" y="3763046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>
            <a:off x="7906976" y="3764969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>
            <a:off x="8253788" y="3764969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>
            <a:off x="9334660" y="3763046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7215313" y="4110826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/>
          <p:nvPr/>
        </p:nvSpPr>
        <p:spPr>
          <a:xfrm>
            <a:off x="7560168" y="4110826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7906976" y="4112749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9334660" y="4110826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>
            <a:off x="8854157" y="301532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79" name="ZoneTexte 178"/>
          <p:cNvSpPr txBox="1"/>
          <p:nvPr/>
        </p:nvSpPr>
        <p:spPr>
          <a:xfrm>
            <a:off x="8844741" y="340700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80" name="ZoneTexte 179"/>
          <p:cNvSpPr txBox="1"/>
          <p:nvPr/>
        </p:nvSpPr>
        <p:spPr>
          <a:xfrm>
            <a:off x="8852473" y="3725974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81" name="ZoneTexte 180"/>
          <p:cNvSpPr txBox="1"/>
          <p:nvPr/>
        </p:nvSpPr>
        <p:spPr>
          <a:xfrm>
            <a:off x="8856260" y="4070760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82" name="Rectangle 181"/>
          <p:cNvSpPr/>
          <p:nvPr/>
        </p:nvSpPr>
        <p:spPr>
          <a:xfrm>
            <a:off x="8253788" y="4112749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Flèche droite 183"/>
          <p:cNvSpPr/>
          <p:nvPr/>
        </p:nvSpPr>
        <p:spPr>
          <a:xfrm>
            <a:off x="7608047" y="1724428"/>
            <a:ext cx="501589" cy="424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/>
          <p:cNvSpPr txBox="1"/>
          <p:nvPr/>
        </p:nvSpPr>
        <p:spPr>
          <a:xfrm>
            <a:off x="5902364" y="3422467"/>
            <a:ext cx="130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N</a:t>
            </a:r>
          </a:p>
          <a:p>
            <a:r>
              <a:rPr lang="fr-FR" dirty="0" smtClean="0"/>
              <a:t>(si N pixels)</a:t>
            </a:r>
            <a:endParaRPr lang="fr-FR" dirty="0"/>
          </a:p>
        </p:txBody>
      </p:sp>
      <p:sp>
        <p:nvSpPr>
          <p:cNvPr id="186" name="Rectangle 185"/>
          <p:cNvSpPr/>
          <p:nvPr/>
        </p:nvSpPr>
        <p:spPr>
          <a:xfrm>
            <a:off x="8559890" y="2992753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5857875" y="5224710"/>
            <a:ext cx="12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N+1</a:t>
            </a:r>
            <a:endParaRPr lang="fr-FR" dirty="0"/>
          </a:p>
        </p:txBody>
      </p:sp>
      <p:sp>
        <p:nvSpPr>
          <p:cNvPr id="188" name="Rectangle 187"/>
          <p:cNvSpPr/>
          <p:nvPr/>
        </p:nvSpPr>
        <p:spPr>
          <a:xfrm>
            <a:off x="7185491" y="4796645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7530346" y="4796645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7877154" y="4798568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/>
          <p:cNvSpPr/>
          <p:nvPr/>
        </p:nvSpPr>
        <p:spPr>
          <a:xfrm>
            <a:off x="8223966" y="4798568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191"/>
          <p:cNvSpPr/>
          <p:nvPr/>
        </p:nvSpPr>
        <p:spPr>
          <a:xfrm>
            <a:off x="9304838" y="479664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/>
          <p:cNvSpPr/>
          <p:nvPr/>
        </p:nvSpPr>
        <p:spPr>
          <a:xfrm>
            <a:off x="7185491" y="5144425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7530346" y="5144425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7877154" y="5146348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8223966" y="5146348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9304838" y="5144425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/>
          <p:cNvSpPr/>
          <p:nvPr/>
        </p:nvSpPr>
        <p:spPr>
          <a:xfrm>
            <a:off x="7185491" y="5491384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/>
          <p:cNvSpPr/>
          <p:nvPr/>
        </p:nvSpPr>
        <p:spPr>
          <a:xfrm>
            <a:off x="7530346" y="5491384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199"/>
          <p:cNvSpPr/>
          <p:nvPr/>
        </p:nvSpPr>
        <p:spPr>
          <a:xfrm>
            <a:off x="7877154" y="5493307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/>
          <p:cNvSpPr/>
          <p:nvPr/>
        </p:nvSpPr>
        <p:spPr>
          <a:xfrm>
            <a:off x="8223966" y="5493307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/>
          <p:cNvSpPr/>
          <p:nvPr/>
        </p:nvSpPr>
        <p:spPr>
          <a:xfrm>
            <a:off x="9304838" y="549138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/>
          <p:nvPr/>
        </p:nvSpPr>
        <p:spPr>
          <a:xfrm>
            <a:off x="7185491" y="5839164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/>
          <p:cNvSpPr/>
          <p:nvPr/>
        </p:nvSpPr>
        <p:spPr>
          <a:xfrm>
            <a:off x="7530346" y="5839164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7877154" y="5841087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9304838" y="583916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/>
          <p:cNvSpPr txBox="1"/>
          <p:nvPr/>
        </p:nvSpPr>
        <p:spPr>
          <a:xfrm>
            <a:off x="8824335" y="4743660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08" name="ZoneTexte 207"/>
          <p:cNvSpPr txBox="1"/>
          <p:nvPr/>
        </p:nvSpPr>
        <p:spPr>
          <a:xfrm>
            <a:off x="8814919" y="513534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09" name="ZoneTexte 208"/>
          <p:cNvSpPr txBox="1"/>
          <p:nvPr/>
        </p:nvSpPr>
        <p:spPr>
          <a:xfrm>
            <a:off x="8822651" y="5454312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10" name="ZoneTexte 209"/>
          <p:cNvSpPr txBox="1"/>
          <p:nvPr/>
        </p:nvSpPr>
        <p:spPr>
          <a:xfrm>
            <a:off x="8826438" y="5799098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11" name="Rectangle 210"/>
          <p:cNvSpPr/>
          <p:nvPr/>
        </p:nvSpPr>
        <p:spPr>
          <a:xfrm>
            <a:off x="8223966" y="5841087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/>
          <p:cNvSpPr/>
          <p:nvPr/>
        </p:nvSpPr>
        <p:spPr>
          <a:xfrm>
            <a:off x="7111123" y="5057844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18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096" y="2295679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1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2198712" y="1867614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43567" y="1867614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890375" y="1869537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237187" y="1869537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318059" y="1867614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98712" y="2215394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2543567" y="2215394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890375" y="2217317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237187" y="2217317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318059" y="2215394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198712" y="2562353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543567" y="2562353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2890375" y="2564276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3237187" y="2564276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4318059" y="2562353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2198712" y="2910133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2543567" y="2910133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2890375" y="2901546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318059" y="2910133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3837556" y="181462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828140" y="2206311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3835872" y="2525281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3839659" y="287006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3237187" y="2901546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132076" y="1808593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5716590" y="2333201"/>
            <a:ext cx="112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Phase1</a:t>
            </a:r>
            <a:endParaRPr lang="fr-FR" dirty="0"/>
          </a:p>
        </p:txBody>
      </p:sp>
      <p:sp>
        <p:nvSpPr>
          <p:cNvPr id="134" name="Rectangle 133"/>
          <p:cNvSpPr/>
          <p:nvPr/>
        </p:nvSpPr>
        <p:spPr>
          <a:xfrm>
            <a:off x="7044206" y="1905136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7389061" y="1905136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7735869" y="1907059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7044206" y="2252916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7389061" y="2252916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7735869" y="2254839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7044206" y="2599875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7389061" y="2599875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7735869" y="2601798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>
            <a:off x="7036637" y="3983646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7381492" y="3983646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7728300" y="3985569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036637" y="4330605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381492" y="4330605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>
            <a:off x="7728300" y="4332528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7036637" y="4678385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/>
          <p:nvPr/>
        </p:nvSpPr>
        <p:spPr>
          <a:xfrm>
            <a:off x="7381492" y="4678385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7728300" y="4680308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/>
          <p:cNvSpPr txBox="1"/>
          <p:nvPr/>
        </p:nvSpPr>
        <p:spPr>
          <a:xfrm>
            <a:off x="5723688" y="3990026"/>
            <a:ext cx="130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N+1</a:t>
            </a:r>
          </a:p>
        </p:txBody>
      </p:sp>
      <p:sp>
        <p:nvSpPr>
          <p:cNvPr id="187" name="ZoneTexte 186"/>
          <p:cNvSpPr txBox="1"/>
          <p:nvPr/>
        </p:nvSpPr>
        <p:spPr>
          <a:xfrm>
            <a:off x="871096" y="4234677"/>
            <a:ext cx="12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N+1</a:t>
            </a:r>
            <a:endParaRPr lang="fr-FR" dirty="0"/>
          </a:p>
        </p:txBody>
      </p:sp>
      <p:sp>
        <p:nvSpPr>
          <p:cNvPr id="188" name="Rectangle 187"/>
          <p:cNvSpPr/>
          <p:nvPr/>
        </p:nvSpPr>
        <p:spPr>
          <a:xfrm>
            <a:off x="2198712" y="3806612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2543567" y="3806612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2890375" y="3808535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/>
          <p:cNvSpPr/>
          <p:nvPr/>
        </p:nvSpPr>
        <p:spPr>
          <a:xfrm>
            <a:off x="3237187" y="3808535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191"/>
          <p:cNvSpPr/>
          <p:nvPr/>
        </p:nvSpPr>
        <p:spPr>
          <a:xfrm>
            <a:off x="4318059" y="3806612"/>
            <a:ext cx="352424" cy="352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/>
          <p:cNvSpPr/>
          <p:nvPr/>
        </p:nvSpPr>
        <p:spPr>
          <a:xfrm>
            <a:off x="2198712" y="4154392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2543567" y="4154392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2890375" y="4156315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3237187" y="4156315"/>
            <a:ext cx="352424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4318059" y="4154392"/>
            <a:ext cx="352424" cy="35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/>
          <p:cNvSpPr/>
          <p:nvPr/>
        </p:nvSpPr>
        <p:spPr>
          <a:xfrm>
            <a:off x="2198712" y="4501351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/>
          <p:cNvSpPr/>
          <p:nvPr/>
        </p:nvSpPr>
        <p:spPr>
          <a:xfrm>
            <a:off x="2543567" y="4501351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199"/>
          <p:cNvSpPr/>
          <p:nvPr/>
        </p:nvSpPr>
        <p:spPr>
          <a:xfrm>
            <a:off x="2890375" y="4503274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/>
          <p:cNvSpPr/>
          <p:nvPr/>
        </p:nvSpPr>
        <p:spPr>
          <a:xfrm>
            <a:off x="3237187" y="4503274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/>
          <p:cNvSpPr/>
          <p:nvPr/>
        </p:nvSpPr>
        <p:spPr>
          <a:xfrm>
            <a:off x="4318059" y="4501351"/>
            <a:ext cx="352424" cy="3524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/>
          <p:nvPr/>
        </p:nvSpPr>
        <p:spPr>
          <a:xfrm>
            <a:off x="2198712" y="4849131"/>
            <a:ext cx="352424" cy="352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/>
          <p:cNvSpPr/>
          <p:nvPr/>
        </p:nvSpPr>
        <p:spPr>
          <a:xfrm>
            <a:off x="2543567" y="4849131"/>
            <a:ext cx="352424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2890375" y="4851054"/>
            <a:ext cx="352424" cy="352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4318059" y="4849131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/>
          <p:cNvSpPr txBox="1"/>
          <p:nvPr/>
        </p:nvSpPr>
        <p:spPr>
          <a:xfrm>
            <a:off x="3837556" y="3753627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08" name="ZoneTexte 207"/>
          <p:cNvSpPr txBox="1"/>
          <p:nvPr/>
        </p:nvSpPr>
        <p:spPr>
          <a:xfrm>
            <a:off x="3828140" y="414530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09" name="ZoneTexte 208"/>
          <p:cNvSpPr txBox="1"/>
          <p:nvPr/>
        </p:nvSpPr>
        <p:spPr>
          <a:xfrm>
            <a:off x="3835872" y="4464279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10" name="ZoneTexte 209"/>
          <p:cNvSpPr txBox="1"/>
          <p:nvPr/>
        </p:nvSpPr>
        <p:spPr>
          <a:xfrm>
            <a:off x="3839659" y="4809065"/>
            <a:ext cx="3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11" name="Rectangle 210"/>
          <p:cNvSpPr/>
          <p:nvPr/>
        </p:nvSpPr>
        <p:spPr>
          <a:xfrm>
            <a:off x="3237187" y="4851054"/>
            <a:ext cx="352424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/>
          <p:cNvSpPr/>
          <p:nvPr/>
        </p:nvSpPr>
        <p:spPr>
          <a:xfrm>
            <a:off x="2124344" y="4067811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182"/>
          <p:cNvSpPr/>
          <p:nvPr/>
        </p:nvSpPr>
        <p:spPr>
          <a:xfrm>
            <a:off x="6965198" y="1797510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Rectangle 212"/>
          <p:cNvSpPr/>
          <p:nvPr/>
        </p:nvSpPr>
        <p:spPr>
          <a:xfrm>
            <a:off x="6965198" y="3891599"/>
            <a:ext cx="1200150" cy="1219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 213"/>
          <p:cNvSpPr/>
          <p:nvPr/>
        </p:nvSpPr>
        <p:spPr>
          <a:xfrm>
            <a:off x="9708578" y="3127943"/>
            <a:ext cx="352424" cy="35242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Rectangle 214"/>
          <p:cNvSpPr/>
          <p:nvPr/>
        </p:nvSpPr>
        <p:spPr>
          <a:xfrm>
            <a:off x="10053433" y="3127943"/>
            <a:ext cx="35242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Rectangle 215"/>
          <p:cNvSpPr/>
          <p:nvPr/>
        </p:nvSpPr>
        <p:spPr>
          <a:xfrm>
            <a:off x="10400241" y="3129866"/>
            <a:ext cx="352424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/>
          <p:cNvSpPr/>
          <p:nvPr/>
        </p:nvSpPr>
        <p:spPr>
          <a:xfrm>
            <a:off x="9708578" y="3474902"/>
            <a:ext cx="352424" cy="352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10053433" y="3474902"/>
            <a:ext cx="352424" cy="35242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10400241" y="3476825"/>
            <a:ext cx="352424" cy="3524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ZoneTexte 219"/>
          <p:cNvSpPr txBox="1"/>
          <p:nvPr/>
        </p:nvSpPr>
        <p:spPr>
          <a:xfrm>
            <a:off x="8936019" y="1514252"/>
            <a:ext cx="274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Toujours beaucoup de redondance de données comment exploiter cet </a:t>
            </a:r>
            <a:r>
              <a:rPr lang="fr-FR" dirty="0"/>
              <a:t>a</a:t>
            </a:r>
            <a:r>
              <a:rPr lang="fr-FR" dirty="0" smtClean="0"/>
              <a:t>spect pour la conception de la mémoire cache?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29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75" y="52326"/>
            <a:ext cx="10515600" cy="1325563"/>
          </a:xfrm>
        </p:spPr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28053" y="1573414"/>
            <a:ext cx="4513794" cy="3203656"/>
            <a:chOff x="6181725" y="618828"/>
            <a:chExt cx="4513794" cy="3203656"/>
          </a:xfrm>
        </p:grpSpPr>
        <p:sp>
          <p:nvSpPr>
            <p:cNvPr id="19" name="Rectangle 18"/>
            <p:cNvSpPr/>
            <p:nvPr/>
          </p:nvSpPr>
          <p:spPr>
            <a:xfrm>
              <a:off x="6262289" y="2425617"/>
              <a:ext cx="352424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7144" y="2425617"/>
              <a:ext cx="35242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64462" y="2427540"/>
              <a:ext cx="352424" cy="35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1274" y="2427540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1636" y="2425617"/>
              <a:ext cx="352424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2289" y="2773397"/>
              <a:ext cx="352424" cy="35242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7144" y="2773397"/>
              <a:ext cx="352424" cy="352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64462" y="2775320"/>
              <a:ext cx="352424" cy="352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1274" y="2775320"/>
              <a:ext cx="352424" cy="352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1636" y="2773397"/>
              <a:ext cx="352424" cy="3524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62289" y="3120356"/>
              <a:ext cx="352424" cy="3524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07144" y="3120356"/>
              <a:ext cx="352424" cy="352425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64462" y="3122279"/>
              <a:ext cx="352424" cy="35242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1274" y="3122279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1636" y="3120356"/>
              <a:ext cx="352424" cy="3524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62289" y="3468136"/>
              <a:ext cx="352424" cy="3524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7144" y="3468136"/>
              <a:ext cx="352424" cy="352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64462" y="3470059"/>
              <a:ext cx="352424" cy="3524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1274" y="3470059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81636" y="3468136"/>
              <a:ext cx="352424" cy="3524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77" y="618828"/>
              <a:ext cx="1616842" cy="1616842"/>
            </a:xfrm>
            <a:prstGeom prst="rect">
              <a:avLst/>
            </a:prstGeom>
          </p:spPr>
        </p:pic>
        <p:cxnSp>
          <p:nvCxnSpPr>
            <p:cNvPr id="46" name="Connecteur droit 45"/>
            <p:cNvCxnSpPr/>
            <p:nvPr/>
          </p:nvCxnSpPr>
          <p:spPr>
            <a:xfrm flipV="1">
              <a:off x="6262289" y="618828"/>
              <a:ext cx="2816388" cy="1791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8734060" y="618828"/>
              <a:ext cx="1961459" cy="180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8734060" y="847725"/>
              <a:ext cx="1961459" cy="29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7901133" y="2372632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891717" y="276431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7899449" y="3083284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7903236" y="3428070"/>
              <a:ext cx="32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81725" y="2372632"/>
              <a:ext cx="1200150" cy="12195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21" y="2050188"/>
            <a:ext cx="1493483" cy="9513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757921" y="1914374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32" y="3265122"/>
            <a:ext cx="3895725" cy="77152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892375" y="2999030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763154" y="2999031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32" y="4498609"/>
            <a:ext cx="3895725" cy="77152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9021596" y="4173565"/>
            <a:ext cx="352424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892375" y="4173566"/>
            <a:ext cx="352424" cy="352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751511" y="4185478"/>
            <a:ext cx="352424" cy="352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14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F99299BC133340956F60B899360B9B" ma:contentTypeVersion="0" ma:contentTypeDescription="Crée un document." ma:contentTypeScope="" ma:versionID="15e9a81811027c589a2f3a9ab74dcb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25453E-8EE2-4337-B0D9-6ACD3D44FB61}"/>
</file>

<file path=customXml/itemProps2.xml><?xml version="1.0" encoding="utf-8"?>
<ds:datastoreItem xmlns:ds="http://schemas.openxmlformats.org/officeDocument/2006/customXml" ds:itemID="{2FF19A92-F835-4545-B1D7-A2265BFFFA49}"/>
</file>

<file path=customXml/itemProps3.xml><?xml version="1.0" encoding="utf-8"?>
<ds:datastoreItem xmlns:ds="http://schemas.openxmlformats.org/officeDocument/2006/customXml" ds:itemID="{DCAFBC25-793E-4617-9B05-EA4387D72C5D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276</Words>
  <Application>Microsoft Office PowerPoint</Application>
  <PresentationFormat>Grand écran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Mémoire cache pour filtrage 2D d’images en temps réel</vt:lpstr>
      <vt:lpstr>Pourquoi le filtrage 2D?</vt:lpstr>
      <vt:lpstr>Comment filtrer?</vt:lpstr>
      <vt:lpstr>Principe</vt:lpstr>
      <vt:lpstr>Architecture possible?</vt:lpstr>
      <vt:lpstr>Principe</vt:lpstr>
      <vt:lpstr>Principe</vt:lpstr>
      <vt:lpstr>Principe</vt:lpstr>
      <vt:lpstr>Première solution</vt:lpstr>
      <vt:lpstr>Première solution</vt:lpstr>
      <vt:lpstr>Première solution</vt:lpstr>
      <vt:lpstr>Première solution</vt:lpstr>
      <vt:lpstr>Première solution</vt:lpstr>
      <vt:lpstr>Première solution</vt:lpstr>
      <vt:lpstr>Deuxième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supplémentaire</dc:title>
  <dc:creator>Julien</dc:creator>
  <cp:lastModifiedBy>Julien</cp:lastModifiedBy>
  <cp:revision>42</cp:revision>
  <dcterms:created xsi:type="dcterms:W3CDTF">2020-03-23T09:38:25Z</dcterms:created>
  <dcterms:modified xsi:type="dcterms:W3CDTF">2020-03-26T21:14:41Z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0x010100E0F99299BC133340956F60B899360B9B</vt:lpwstr>
  </property>
</Properties>
</file>