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60" r:id="rId4"/>
    <p:sldId id="268" r:id="rId5"/>
    <p:sldId id="265" r:id="rId6"/>
    <p:sldId id="262" r:id="rId7"/>
    <p:sldId id="266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8" r:id="rId16"/>
    <p:sldId id="279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B6240-DE1F-03D6-E5FF-BE5E17C37A12}" v="35" dt="2019-02-04T00:14:06.894"/>
    <p1510:client id="{F1B17C56-8176-3F1E-67E8-FCA7389724FE}" v="238" dt="2019-02-04T00:49:50.853"/>
    <p1510:client id="{10F799CD-BF6B-4975-B4AB-19C64207C1B5}" v="675" dt="2019-02-04T02:10:30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BA6A3-AC6E-4DB3-8A2E-2321EBD5415C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E09C8AA-4A18-4932-9B1E-1A633A1224F3}">
      <dgm:prSet/>
      <dgm:spPr/>
      <dgm:t>
        <a:bodyPr/>
        <a:lstStyle/>
        <a:p>
          <a:pPr>
            <a:defRPr cap="all"/>
          </a:pPr>
          <a:r>
            <a:rPr lang="en-US"/>
            <a:t>Purpose</a:t>
          </a:r>
        </a:p>
      </dgm:t>
    </dgm:pt>
    <dgm:pt modelId="{EBB0BB30-9382-459E-A115-5AF1EB7388EF}" type="parTrans" cxnId="{98CB9FEB-8010-4C11-9BE4-EADA567F50B8}">
      <dgm:prSet/>
      <dgm:spPr/>
      <dgm:t>
        <a:bodyPr/>
        <a:lstStyle/>
        <a:p>
          <a:endParaRPr lang="en-US"/>
        </a:p>
      </dgm:t>
    </dgm:pt>
    <dgm:pt modelId="{ACA97519-9DFE-4234-A716-B81688B4C838}" type="sibTrans" cxnId="{98CB9FEB-8010-4C11-9BE4-EADA567F50B8}">
      <dgm:prSet/>
      <dgm:spPr/>
      <dgm:t>
        <a:bodyPr/>
        <a:lstStyle/>
        <a:p>
          <a:endParaRPr lang="en-US"/>
        </a:p>
      </dgm:t>
    </dgm:pt>
    <dgm:pt modelId="{B56002DC-7CDB-4713-81F7-337EF57D6E31}">
      <dgm:prSet/>
      <dgm:spPr/>
      <dgm:t>
        <a:bodyPr/>
        <a:lstStyle/>
        <a:p>
          <a:pPr>
            <a:defRPr cap="all"/>
          </a:pPr>
          <a:r>
            <a:rPr lang="en-US"/>
            <a:t>Methodology</a:t>
          </a:r>
        </a:p>
      </dgm:t>
    </dgm:pt>
    <dgm:pt modelId="{139389FA-598E-4443-A41D-B4AEB74928B3}" type="parTrans" cxnId="{2D9865BF-E6C1-43D6-AEF7-2F7C9F6549F1}">
      <dgm:prSet/>
      <dgm:spPr/>
      <dgm:t>
        <a:bodyPr/>
        <a:lstStyle/>
        <a:p>
          <a:endParaRPr lang="en-US"/>
        </a:p>
      </dgm:t>
    </dgm:pt>
    <dgm:pt modelId="{66F472C0-E923-468D-984A-DE148B8548C4}" type="sibTrans" cxnId="{2D9865BF-E6C1-43D6-AEF7-2F7C9F6549F1}">
      <dgm:prSet/>
      <dgm:spPr/>
      <dgm:t>
        <a:bodyPr/>
        <a:lstStyle/>
        <a:p>
          <a:endParaRPr lang="en-US"/>
        </a:p>
      </dgm:t>
    </dgm:pt>
    <dgm:pt modelId="{35ACA13A-2DCE-41A2-BA01-795F642A48D3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DB4CD9BC-6F4D-4273-A9AF-371BF21A89F0}" type="parTrans" cxnId="{35FC94E3-CF13-499E-94BA-0438CDED4830}">
      <dgm:prSet/>
      <dgm:spPr/>
      <dgm:t>
        <a:bodyPr/>
        <a:lstStyle/>
        <a:p>
          <a:endParaRPr lang="en-US"/>
        </a:p>
      </dgm:t>
    </dgm:pt>
    <dgm:pt modelId="{E360C737-EEFF-437C-9725-DE47A6D7457E}" type="sibTrans" cxnId="{35FC94E3-CF13-499E-94BA-0438CDED4830}">
      <dgm:prSet/>
      <dgm:spPr/>
      <dgm:t>
        <a:bodyPr/>
        <a:lstStyle/>
        <a:p>
          <a:endParaRPr lang="en-US"/>
        </a:p>
      </dgm:t>
    </dgm:pt>
    <dgm:pt modelId="{1102D7FD-A2B8-4452-B26B-D7DBB17D1D6E}" type="pres">
      <dgm:prSet presAssocID="{E0ABA6A3-AC6E-4DB3-8A2E-2321EBD5415C}" presName="root" presStyleCnt="0">
        <dgm:presLayoutVars>
          <dgm:dir/>
          <dgm:resizeHandles val="exact"/>
        </dgm:presLayoutVars>
      </dgm:prSet>
      <dgm:spPr/>
    </dgm:pt>
    <dgm:pt modelId="{3CB060E5-8E94-496A-A256-53F2E31413CB}" type="pres">
      <dgm:prSet presAssocID="{1E09C8AA-4A18-4932-9B1E-1A633A1224F3}" presName="compNode" presStyleCnt="0"/>
      <dgm:spPr/>
    </dgm:pt>
    <dgm:pt modelId="{F2181119-3EC3-44D2-AE2C-C211BC53DC5A}" type="pres">
      <dgm:prSet presAssocID="{1E09C8AA-4A18-4932-9B1E-1A633A1224F3}" presName="iconBgRect" presStyleLbl="bgShp" presStyleIdx="0" presStyleCnt="3"/>
      <dgm:spPr/>
    </dgm:pt>
    <dgm:pt modelId="{A9A77EA4-DD0D-428D-A04B-A14AE7488606}" type="pres">
      <dgm:prSet presAssocID="{1E09C8AA-4A18-4932-9B1E-1A633A1224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2356804-1F87-491E-B83D-98A9158D7BAC}" type="pres">
      <dgm:prSet presAssocID="{1E09C8AA-4A18-4932-9B1E-1A633A1224F3}" presName="spaceRect" presStyleCnt="0"/>
      <dgm:spPr/>
    </dgm:pt>
    <dgm:pt modelId="{82883281-9E67-44B4-BD68-4995F9D50192}" type="pres">
      <dgm:prSet presAssocID="{1E09C8AA-4A18-4932-9B1E-1A633A1224F3}" presName="textRect" presStyleLbl="revTx" presStyleIdx="0" presStyleCnt="3">
        <dgm:presLayoutVars>
          <dgm:chMax val="1"/>
          <dgm:chPref val="1"/>
        </dgm:presLayoutVars>
      </dgm:prSet>
      <dgm:spPr/>
    </dgm:pt>
    <dgm:pt modelId="{BDE1E115-15C5-498A-AA60-ABBD740B62E5}" type="pres">
      <dgm:prSet presAssocID="{ACA97519-9DFE-4234-A716-B81688B4C838}" presName="sibTrans" presStyleCnt="0"/>
      <dgm:spPr/>
    </dgm:pt>
    <dgm:pt modelId="{C9EB158D-D8DC-4548-9B19-FA1F4EAA5D44}" type="pres">
      <dgm:prSet presAssocID="{B56002DC-7CDB-4713-81F7-337EF57D6E31}" presName="compNode" presStyleCnt="0"/>
      <dgm:spPr/>
    </dgm:pt>
    <dgm:pt modelId="{63E7E5A6-90C9-4A33-9115-F2BAE12D37E2}" type="pres">
      <dgm:prSet presAssocID="{B56002DC-7CDB-4713-81F7-337EF57D6E31}" presName="iconBgRect" presStyleLbl="bgShp" presStyleIdx="1" presStyleCnt="3"/>
      <dgm:spPr/>
    </dgm:pt>
    <dgm:pt modelId="{EFC74DCE-2C6F-4739-AB69-0A4BAE812460}" type="pres">
      <dgm:prSet presAssocID="{B56002DC-7CDB-4713-81F7-337EF57D6E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5236FFC-828E-48CB-A447-855EFB669D10}" type="pres">
      <dgm:prSet presAssocID="{B56002DC-7CDB-4713-81F7-337EF57D6E31}" presName="spaceRect" presStyleCnt="0"/>
      <dgm:spPr/>
    </dgm:pt>
    <dgm:pt modelId="{38F65EEB-C72A-4285-88C1-EC58E8FEBE02}" type="pres">
      <dgm:prSet presAssocID="{B56002DC-7CDB-4713-81F7-337EF57D6E31}" presName="textRect" presStyleLbl="revTx" presStyleIdx="1" presStyleCnt="3">
        <dgm:presLayoutVars>
          <dgm:chMax val="1"/>
          <dgm:chPref val="1"/>
        </dgm:presLayoutVars>
      </dgm:prSet>
      <dgm:spPr/>
    </dgm:pt>
    <dgm:pt modelId="{8C9CEEBC-23CC-4DE6-96BD-EA2D1725493C}" type="pres">
      <dgm:prSet presAssocID="{66F472C0-E923-468D-984A-DE148B8548C4}" presName="sibTrans" presStyleCnt="0"/>
      <dgm:spPr/>
    </dgm:pt>
    <dgm:pt modelId="{E7C5D336-A92D-45B6-9F30-A88CD186AE90}" type="pres">
      <dgm:prSet presAssocID="{35ACA13A-2DCE-41A2-BA01-795F642A48D3}" presName="compNode" presStyleCnt="0"/>
      <dgm:spPr/>
    </dgm:pt>
    <dgm:pt modelId="{AC35BE84-13CD-48C8-8D5F-F8E47DF32476}" type="pres">
      <dgm:prSet presAssocID="{35ACA13A-2DCE-41A2-BA01-795F642A48D3}" presName="iconBgRect" presStyleLbl="bgShp" presStyleIdx="2" presStyleCnt="3"/>
      <dgm:spPr/>
    </dgm:pt>
    <dgm:pt modelId="{5C48FF53-840A-40D2-9F0C-5416A2BFB45C}" type="pres">
      <dgm:prSet presAssocID="{35ACA13A-2DCE-41A2-BA01-795F642A48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8E9AF9C-8010-478F-93A0-9772E6F76324}" type="pres">
      <dgm:prSet presAssocID="{35ACA13A-2DCE-41A2-BA01-795F642A48D3}" presName="spaceRect" presStyleCnt="0"/>
      <dgm:spPr/>
    </dgm:pt>
    <dgm:pt modelId="{E6EFB15F-959F-4219-AFD3-0E091FF08ABD}" type="pres">
      <dgm:prSet presAssocID="{35ACA13A-2DCE-41A2-BA01-795F642A48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E18E1A-BCDB-4256-87C4-FBC77B04FD59}" type="presOf" srcId="{35ACA13A-2DCE-41A2-BA01-795F642A48D3}" destId="{E6EFB15F-959F-4219-AFD3-0E091FF08ABD}" srcOrd="0" destOrd="0" presId="urn:microsoft.com/office/officeart/2018/5/layout/IconCircleLabelList"/>
    <dgm:cxn modelId="{E055B71B-605B-47D1-8758-3E6A110C9630}" type="presOf" srcId="{E0ABA6A3-AC6E-4DB3-8A2E-2321EBD5415C}" destId="{1102D7FD-A2B8-4452-B26B-D7DBB17D1D6E}" srcOrd="0" destOrd="0" presId="urn:microsoft.com/office/officeart/2018/5/layout/IconCircleLabelList"/>
    <dgm:cxn modelId="{05A88F48-0392-4672-B6FB-7A2BA7A17BF4}" type="presOf" srcId="{1E09C8AA-4A18-4932-9B1E-1A633A1224F3}" destId="{82883281-9E67-44B4-BD68-4995F9D50192}" srcOrd="0" destOrd="0" presId="urn:microsoft.com/office/officeart/2018/5/layout/IconCircleLabelList"/>
    <dgm:cxn modelId="{473AB96F-1749-4EBB-89BF-6E44C68A6921}" type="presOf" srcId="{B56002DC-7CDB-4713-81F7-337EF57D6E31}" destId="{38F65EEB-C72A-4285-88C1-EC58E8FEBE02}" srcOrd="0" destOrd="0" presId="urn:microsoft.com/office/officeart/2018/5/layout/IconCircleLabelList"/>
    <dgm:cxn modelId="{2D9865BF-E6C1-43D6-AEF7-2F7C9F6549F1}" srcId="{E0ABA6A3-AC6E-4DB3-8A2E-2321EBD5415C}" destId="{B56002DC-7CDB-4713-81F7-337EF57D6E31}" srcOrd="1" destOrd="0" parTransId="{139389FA-598E-4443-A41D-B4AEB74928B3}" sibTransId="{66F472C0-E923-468D-984A-DE148B8548C4}"/>
    <dgm:cxn modelId="{35FC94E3-CF13-499E-94BA-0438CDED4830}" srcId="{E0ABA6A3-AC6E-4DB3-8A2E-2321EBD5415C}" destId="{35ACA13A-2DCE-41A2-BA01-795F642A48D3}" srcOrd="2" destOrd="0" parTransId="{DB4CD9BC-6F4D-4273-A9AF-371BF21A89F0}" sibTransId="{E360C737-EEFF-437C-9725-DE47A6D7457E}"/>
    <dgm:cxn modelId="{98CB9FEB-8010-4C11-9BE4-EADA567F50B8}" srcId="{E0ABA6A3-AC6E-4DB3-8A2E-2321EBD5415C}" destId="{1E09C8AA-4A18-4932-9B1E-1A633A1224F3}" srcOrd="0" destOrd="0" parTransId="{EBB0BB30-9382-459E-A115-5AF1EB7388EF}" sibTransId="{ACA97519-9DFE-4234-A716-B81688B4C838}"/>
    <dgm:cxn modelId="{5E9F2894-835B-4706-9E69-CB593D9A5B87}" type="presParOf" srcId="{1102D7FD-A2B8-4452-B26B-D7DBB17D1D6E}" destId="{3CB060E5-8E94-496A-A256-53F2E31413CB}" srcOrd="0" destOrd="0" presId="urn:microsoft.com/office/officeart/2018/5/layout/IconCircleLabelList"/>
    <dgm:cxn modelId="{A290ED9D-0607-4DA8-A021-03D4D56DBEE9}" type="presParOf" srcId="{3CB060E5-8E94-496A-A256-53F2E31413CB}" destId="{F2181119-3EC3-44D2-AE2C-C211BC53DC5A}" srcOrd="0" destOrd="0" presId="urn:microsoft.com/office/officeart/2018/5/layout/IconCircleLabelList"/>
    <dgm:cxn modelId="{5EC677FE-B716-4AE5-84F1-536471750781}" type="presParOf" srcId="{3CB060E5-8E94-496A-A256-53F2E31413CB}" destId="{A9A77EA4-DD0D-428D-A04B-A14AE7488606}" srcOrd="1" destOrd="0" presId="urn:microsoft.com/office/officeart/2018/5/layout/IconCircleLabelList"/>
    <dgm:cxn modelId="{B05B9348-58E0-459F-B2FB-E7B21C1E23CE}" type="presParOf" srcId="{3CB060E5-8E94-496A-A256-53F2E31413CB}" destId="{52356804-1F87-491E-B83D-98A9158D7BAC}" srcOrd="2" destOrd="0" presId="urn:microsoft.com/office/officeart/2018/5/layout/IconCircleLabelList"/>
    <dgm:cxn modelId="{0B43D49D-2A52-432A-B718-C3DBBA98764C}" type="presParOf" srcId="{3CB060E5-8E94-496A-A256-53F2E31413CB}" destId="{82883281-9E67-44B4-BD68-4995F9D50192}" srcOrd="3" destOrd="0" presId="urn:microsoft.com/office/officeart/2018/5/layout/IconCircleLabelList"/>
    <dgm:cxn modelId="{5CC35AA8-7319-46D2-9406-156429E52DB7}" type="presParOf" srcId="{1102D7FD-A2B8-4452-B26B-D7DBB17D1D6E}" destId="{BDE1E115-15C5-498A-AA60-ABBD740B62E5}" srcOrd="1" destOrd="0" presId="urn:microsoft.com/office/officeart/2018/5/layout/IconCircleLabelList"/>
    <dgm:cxn modelId="{D2E7F516-0277-480E-81A4-7C6705B1EB02}" type="presParOf" srcId="{1102D7FD-A2B8-4452-B26B-D7DBB17D1D6E}" destId="{C9EB158D-D8DC-4548-9B19-FA1F4EAA5D44}" srcOrd="2" destOrd="0" presId="urn:microsoft.com/office/officeart/2018/5/layout/IconCircleLabelList"/>
    <dgm:cxn modelId="{E2433B26-AE06-455D-8D4A-9BB79C8B88D3}" type="presParOf" srcId="{C9EB158D-D8DC-4548-9B19-FA1F4EAA5D44}" destId="{63E7E5A6-90C9-4A33-9115-F2BAE12D37E2}" srcOrd="0" destOrd="0" presId="urn:microsoft.com/office/officeart/2018/5/layout/IconCircleLabelList"/>
    <dgm:cxn modelId="{E9C9D23C-8147-4F3A-B0B8-7F5D2416962F}" type="presParOf" srcId="{C9EB158D-D8DC-4548-9B19-FA1F4EAA5D44}" destId="{EFC74DCE-2C6F-4739-AB69-0A4BAE812460}" srcOrd="1" destOrd="0" presId="urn:microsoft.com/office/officeart/2018/5/layout/IconCircleLabelList"/>
    <dgm:cxn modelId="{678AB913-C452-4D93-ACDB-DD5D46A61290}" type="presParOf" srcId="{C9EB158D-D8DC-4548-9B19-FA1F4EAA5D44}" destId="{35236FFC-828E-48CB-A447-855EFB669D10}" srcOrd="2" destOrd="0" presId="urn:microsoft.com/office/officeart/2018/5/layout/IconCircleLabelList"/>
    <dgm:cxn modelId="{1B75A52F-2B07-49E2-B687-338FA131A546}" type="presParOf" srcId="{C9EB158D-D8DC-4548-9B19-FA1F4EAA5D44}" destId="{38F65EEB-C72A-4285-88C1-EC58E8FEBE02}" srcOrd="3" destOrd="0" presId="urn:microsoft.com/office/officeart/2018/5/layout/IconCircleLabelList"/>
    <dgm:cxn modelId="{CFFAFFC0-3C90-447F-B5A8-14D49572681F}" type="presParOf" srcId="{1102D7FD-A2B8-4452-B26B-D7DBB17D1D6E}" destId="{8C9CEEBC-23CC-4DE6-96BD-EA2D1725493C}" srcOrd="3" destOrd="0" presId="urn:microsoft.com/office/officeart/2018/5/layout/IconCircleLabelList"/>
    <dgm:cxn modelId="{F73251CE-319D-4451-AECC-C2796300BA70}" type="presParOf" srcId="{1102D7FD-A2B8-4452-B26B-D7DBB17D1D6E}" destId="{E7C5D336-A92D-45B6-9F30-A88CD186AE90}" srcOrd="4" destOrd="0" presId="urn:microsoft.com/office/officeart/2018/5/layout/IconCircleLabelList"/>
    <dgm:cxn modelId="{58354EFA-7F32-4667-988C-DAD4268985A1}" type="presParOf" srcId="{E7C5D336-A92D-45B6-9F30-A88CD186AE90}" destId="{AC35BE84-13CD-48C8-8D5F-F8E47DF32476}" srcOrd="0" destOrd="0" presId="urn:microsoft.com/office/officeart/2018/5/layout/IconCircleLabelList"/>
    <dgm:cxn modelId="{4854F548-9B16-487E-BC95-A307F3B9168C}" type="presParOf" srcId="{E7C5D336-A92D-45B6-9F30-A88CD186AE90}" destId="{5C48FF53-840A-40D2-9F0C-5416A2BFB45C}" srcOrd="1" destOrd="0" presId="urn:microsoft.com/office/officeart/2018/5/layout/IconCircleLabelList"/>
    <dgm:cxn modelId="{4A825E78-12CF-4527-8D6F-BC494959C997}" type="presParOf" srcId="{E7C5D336-A92D-45B6-9F30-A88CD186AE90}" destId="{18E9AF9C-8010-478F-93A0-9772E6F76324}" srcOrd="2" destOrd="0" presId="urn:microsoft.com/office/officeart/2018/5/layout/IconCircleLabelList"/>
    <dgm:cxn modelId="{CDD31D2B-1D67-462F-9CBB-15341190BB8B}" type="presParOf" srcId="{E7C5D336-A92D-45B6-9F30-A88CD186AE90}" destId="{E6EFB15F-959F-4219-AFD3-0E091FF08A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DB2A4-FAB5-48A7-96BC-0E17460BF0B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B23AC86-557D-4F8D-BCC4-4B9BBF57E2B5}">
      <dgm:prSet/>
      <dgm:spPr/>
      <dgm:t>
        <a:bodyPr/>
        <a:lstStyle/>
        <a:p>
          <a:pPr>
            <a:defRPr cap="all"/>
          </a:pPr>
          <a:r>
            <a:rPr lang="en-US"/>
            <a:t>Flavor compounds in ingredients</a:t>
          </a:r>
        </a:p>
      </dgm:t>
    </dgm:pt>
    <dgm:pt modelId="{719EEBE0-2D1D-4B74-9064-B2137157E695}" type="parTrans" cxnId="{935AAC52-543A-470C-AA76-9000E274C1D3}">
      <dgm:prSet/>
      <dgm:spPr/>
      <dgm:t>
        <a:bodyPr/>
        <a:lstStyle/>
        <a:p>
          <a:endParaRPr lang="en-US"/>
        </a:p>
      </dgm:t>
    </dgm:pt>
    <dgm:pt modelId="{DF9EE44C-125B-4E87-9651-F28C0AFE52D0}" type="sibTrans" cxnId="{935AAC52-543A-470C-AA76-9000E274C1D3}">
      <dgm:prSet/>
      <dgm:spPr/>
      <dgm:t>
        <a:bodyPr/>
        <a:lstStyle/>
        <a:p>
          <a:endParaRPr lang="en-US"/>
        </a:p>
      </dgm:t>
    </dgm:pt>
    <dgm:pt modelId="{C2015631-6182-47C3-9932-234FA2F249BB}">
      <dgm:prSet/>
      <dgm:spPr/>
      <dgm:t>
        <a:bodyPr/>
        <a:lstStyle/>
        <a:p>
          <a:pPr>
            <a:defRPr cap="all"/>
          </a:pPr>
          <a:r>
            <a:rPr lang="en-US"/>
            <a:t>Extracting the backbone</a:t>
          </a:r>
        </a:p>
      </dgm:t>
    </dgm:pt>
    <dgm:pt modelId="{03DAB992-5A88-4FE8-8039-874A3F80F1B6}" type="parTrans" cxnId="{2131A5B1-FA44-42F5-BA5D-C7443476EC81}">
      <dgm:prSet/>
      <dgm:spPr/>
      <dgm:t>
        <a:bodyPr/>
        <a:lstStyle/>
        <a:p>
          <a:endParaRPr lang="en-US"/>
        </a:p>
      </dgm:t>
    </dgm:pt>
    <dgm:pt modelId="{E3958B62-0BA3-4A20-B52C-E392BB14E052}" type="sibTrans" cxnId="{2131A5B1-FA44-42F5-BA5D-C7443476EC81}">
      <dgm:prSet/>
      <dgm:spPr/>
      <dgm:t>
        <a:bodyPr/>
        <a:lstStyle/>
        <a:p>
          <a:endParaRPr lang="en-US"/>
        </a:p>
      </dgm:t>
    </dgm:pt>
    <dgm:pt modelId="{38D9ACF4-3BBE-4037-8B7E-56A761BE75EB}">
      <dgm:prSet/>
      <dgm:spPr/>
      <dgm:t>
        <a:bodyPr/>
        <a:lstStyle/>
        <a:p>
          <a:pPr>
            <a:defRPr cap="all"/>
          </a:pPr>
          <a:r>
            <a:rPr lang="en-US"/>
            <a:t>Food pairing</a:t>
          </a:r>
        </a:p>
      </dgm:t>
    </dgm:pt>
    <dgm:pt modelId="{E9E8129E-B527-4762-A0B3-5B20AC0DCD86}" type="parTrans" cxnId="{655148D1-88ED-440A-8C08-C734C5E5DF91}">
      <dgm:prSet/>
      <dgm:spPr/>
      <dgm:t>
        <a:bodyPr/>
        <a:lstStyle/>
        <a:p>
          <a:endParaRPr lang="en-US"/>
        </a:p>
      </dgm:t>
    </dgm:pt>
    <dgm:pt modelId="{12142510-DC42-4174-B767-1D3CEA7C9A3A}" type="sibTrans" cxnId="{655148D1-88ED-440A-8C08-C734C5E5DF91}">
      <dgm:prSet/>
      <dgm:spPr/>
      <dgm:t>
        <a:bodyPr/>
        <a:lstStyle/>
        <a:p>
          <a:endParaRPr lang="en-US"/>
        </a:p>
      </dgm:t>
    </dgm:pt>
    <dgm:pt modelId="{57B22216-12F9-4CC2-BFDA-72480142275C}">
      <dgm:prSet/>
      <dgm:spPr/>
      <dgm:t>
        <a:bodyPr/>
        <a:lstStyle/>
        <a:p>
          <a:pPr>
            <a:defRPr cap="all"/>
          </a:pPr>
          <a:r>
            <a:rPr lang="en-US"/>
            <a:t>Difference in cuisines</a:t>
          </a:r>
        </a:p>
      </dgm:t>
    </dgm:pt>
    <dgm:pt modelId="{80E40A06-A4D7-42B4-9CAD-3630E05C14BD}" type="parTrans" cxnId="{4B14C5B8-57A8-40F7-9172-C2038C78C878}">
      <dgm:prSet/>
      <dgm:spPr/>
      <dgm:t>
        <a:bodyPr/>
        <a:lstStyle/>
        <a:p>
          <a:endParaRPr lang="en-US"/>
        </a:p>
      </dgm:t>
    </dgm:pt>
    <dgm:pt modelId="{EE8C5E81-3214-4949-A894-2829A704A2B8}" type="sibTrans" cxnId="{4B14C5B8-57A8-40F7-9172-C2038C78C878}">
      <dgm:prSet/>
      <dgm:spPr/>
      <dgm:t>
        <a:bodyPr/>
        <a:lstStyle/>
        <a:p>
          <a:endParaRPr lang="en-US"/>
        </a:p>
      </dgm:t>
    </dgm:pt>
    <dgm:pt modelId="{677B9FAC-174C-4A16-9508-C01AC3CD705B}">
      <dgm:prSet/>
      <dgm:spPr/>
      <dgm:t>
        <a:bodyPr/>
        <a:lstStyle/>
        <a:p>
          <a:pPr>
            <a:defRPr cap="all"/>
          </a:pPr>
          <a:r>
            <a:rPr lang="en-US"/>
            <a:t>The flavor principle</a:t>
          </a:r>
        </a:p>
      </dgm:t>
    </dgm:pt>
    <dgm:pt modelId="{9AF28781-761C-431C-A321-D7B304119044}" type="parTrans" cxnId="{36498B03-4BED-41E2-B57C-CFF0640D5A45}">
      <dgm:prSet/>
      <dgm:spPr/>
      <dgm:t>
        <a:bodyPr/>
        <a:lstStyle/>
        <a:p>
          <a:endParaRPr lang="en-US"/>
        </a:p>
      </dgm:t>
    </dgm:pt>
    <dgm:pt modelId="{DFEA121F-887F-4118-A727-837FC3688B2E}" type="sibTrans" cxnId="{36498B03-4BED-41E2-B57C-CFF0640D5A45}">
      <dgm:prSet/>
      <dgm:spPr/>
      <dgm:t>
        <a:bodyPr/>
        <a:lstStyle/>
        <a:p>
          <a:endParaRPr lang="en-US"/>
        </a:p>
      </dgm:t>
    </dgm:pt>
    <dgm:pt modelId="{E13B6D78-4BF7-450C-B38E-AE2DFCE45EFC}">
      <dgm:prSet/>
      <dgm:spPr/>
      <dgm:t>
        <a:bodyPr/>
        <a:lstStyle/>
        <a:p>
          <a:pPr>
            <a:defRPr cap="all"/>
          </a:pPr>
          <a:r>
            <a:rPr lang="en-US"/>
            <a:t>Shared ingredients</a:t>
          </a:r>
        </a:p>
      </dgm:t>
    </dgm:pt>
    <dgm:pt modelId="{05F6024E-71CE-4A77-B526-2DB8CF3CB045}" type="parTrans" cxnId="{46BC750D-ADBA-4C2E-8A5A-FD6CAFDDA961}">
      <dgm:prSet/>
      <dgm:spPr/>
      <dgm:t>
        <a:bodyPr/>
        <a:lstStyle/>
        <a:p>
          <a:endParaRPr lang="en-US"/>
        </a:p>
      </dgm:t>
    </dgm:pt>
    <dgm:pt modelId="{568362D3-E1C5-4B36-9296-6B540C2FF6E6}" type="sibTrans" cxnId="{46BC750D-ADBA-4C2E-8A5A-FD6CAFDDA961}">
      <dgm:prSet/>
      <dgm:spPr/>
      <dgm:t>
        <a:bodyPr/>
        <a:lstStyle/>
        <a:p>
          <a:endParaRPr lang="en-US"/>
        </a:p>
      </dgm:t>
    </dgm:pt>
    <dgm:pt modelId="{E4641768-8ACC-4996-84FE-BA6E451715BC}" type="pres">
      <dgm:prSet presAssocID="{04BDB2A4-FAB5-48A7-96BC-0E17460BF0BA}" presName="root" presStyleCnt="0">
        <dgm:presLayoutVars>
          <dgm:dir/>
          <dgm:resizeHandles val="exact"/>
        </dgm:presLayoutVars>
      </dgm:prSet>
      <dgm:spPr/>
    </dgm:pt>
    <dgm:pt modelId="{781A1B8B-C857-4AB7-A1D4-B970FC4C8DA1}" type="pres">
      <dgm:prSet presAssocID="{0B23AC86-557D-4F8D-BCC4-4B9BBF57E2B5}" presName="compNode" presStyleCnt="0"/>
      <dgm:spPr/>
    </dgm:pt>
    <dgm:pt modelId="{93E54136-7501-4682-A6A2-E9EA2A082434}" type="pres">
      <dgm:prSet presAssocID="{0B23AC86-557D-4F8D-BCC4-4B9BBF57E2B5}" presName="iconBgRect" presStyleLbl="bgShp" presStyleIdx="0" presStyleCnt="6"/>
      <dgm:spPr/>
    </dgm:pt>
    <dgm:pt modelId="{A5095490-0FF0-4D37-AB4F-DA0319C8B060}" type="pres">
      <dgm:prSet presAssocID="{0B23AC86-557D-4F8D-BCC4-4B9BBF57E2B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FCAB6F4-97DD-4B59-8D8C-8A55FB420364}" type="pres">
      <dgm:prSet presAssocID="{0B23AC86-557D-4F8D-BCC4-4B9BBF57E2B5}" presName="spaceRect" presStyleCnt="0"/>
      <dgm:spPr/>
    </dgm:pt>
    <dgm:pt modelId="{39449D1B-AA1A-4D2B-A0D0-B2DEE7F0FA22}" type="pres">
      <dgm:prSet presAssocID="{0B23AC86-557D-4F8D-BCC4-4B9BBF57E2B5}" presName="textRect" presStyleLbl="revTx" presStyleIdx="0" presStyleCnt="6">
        <dgm:presLayoutVars>
          <dgm:chMax val="1"/>
          <dgm:chPref val="1"/>
        </dgm:presLayoutVars>
      </dgm:prSet>
      <dgm:spPr/>
    </dgm:pt>
    <dgm:pt modelId="{D0085153-286B-4297-A9C6-C00E9A7E5219}" type="pres">
      <dgm:prSet presAssocID="{DF9EE44C-125B-4E87-9651-F28C0AFE52D0}" presName="sibTrans" presStyleCnt="0"/>
      <dgm:spPr/>
    </dgm:pt>
    <dgm:pt modelId="{231EC9F6-EF66-4EC9-8421-3D0C4A850AD5}" type="pres">
      <dgm:prSet presAssocID="{C2015631-6182-47C3-9932-234FA2F249BB}" presName="compNode" presStyleCnt="0"/>
      <dgm:spPr/>
    </dgm:pt>
    <dgm:pt modelId="{FDA02078-FBF7-435F-96B3-3679919D8F8B}" type="pres">
      <dgm:prSet presAssocID="{C2015631-6182-47C3-9932-234FA2F249BB}" presName="iconBgRect" presStyleLbl="bgShp" presStyleIdx="1" presStyleCnt="6"/>
      <dgm:spPr/>
    </dgm:pt>
    <dgm:pt modelId="{899FF155-020C-40C8-BC13-8FCAAEA5B49E}" type="pres">
      <dgm:prSet presAssocID="{C2015631-6182-47C3-9932-234FA2F249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FD5464-42EC-44FC-BF16-9E949D7F7EF1}" type="pres">
      <dgm:prSet presAssocID="{C2015631-6182-47C3-9932-234FA2F249BB}" presName="spaceRect" presStyleCnt="0"/>
      <dgm:spPr/>
    </dgm:pt>
    <dgm:pt modelId="{1098D78A-8877-47A1-9DBC-B64CCA125BC3}" type="pres">
      <dgm:prSet presAssocID="{C2015631-6182-47C3-9932-234FA2F249BB}" presName="textRect" presStyleLbl="revTx" presStyleIdx="1" presStyleCnt="6">
        <dgm:presLayoutVars>
          <dgm:chMax val="1"/>
          <dgm:chPref val="1"/>
        </dgm:presLayoutVars>
      </dgm:prSet>
      <dgm:spPr/>
    </dgm:pt>
    <dgm:pt modelId="{47F541FC-B52E-4E8B-9773-5095FE9575DE}" type="pres">
      <dgm:prSet presAssocID="{E3958B62-0BA3-4A20-B52C-E392BB14E052}" presName="sibTrans" presStyleCnt="0"/>
      <dgm:spPr/>
    </dgm:pt>
    <dgm:pt modelId="{69A032FF-2EA4-4CAA-96FA-EB21818A6BD5}" type="pres">
      <dgm:prSet presAssocID="{38D9ACF4-3BBE-4037-8B7E-56A761BE75EB}" presName="compNode" presStyleCnt="0"/>
      <dgm:spPr/>
    </dgm:pt>
    <dgm:pt modelId="{033B515D-46FF-4AF1-BF02-878BD4DDFBDC}" type="pres">
      <dgm:prSet presAssocID="{38D9ACF4-3BBE-4037-8B7E-56A761BE75EB}" presName="iconBgRect" presStyleLbl="bgShp" presStyleIdx="2" presStyleCnt="6"/>
      <dgm:spPr/>
    </dgm:pt>
    <dgm:pt modelId="{E22459B1-8CA7-4DE2-A54E-FAD7B45EC2CE}" type="pres">
      <dgm:prSet presAssocID="{38D9ACF4-3BBE-4037-8B7E-56A761BE75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309EE12-29E1-4450-ADDD-DBD3A3405984}" type="pres">
      <dgm:prSet presAssocID="{38D9ACF4-3BBE-4037-8B7E-56A761BE75EB}" presName="spaceRect" presStyleCnt="0"/>
      <dgm:spPr/>
    </dgm:pt>
    <dgm:pt modelId="{347B72D9-02F6-4F5D-A6ED-624575058B37}" type="pres">
      <dgm:prSet presAssocID="{38D9ACF4-3BBE-4037-8B7E-56A761BE75EB}" presName="textRect" presStyleLbl="revTx" presStyleIdx="2" presStyleCnt="6">
        <dgm:presLayoutVars>
          <dgm:chMax val="1"/>
          <dgm:chPref val="1"/>
        </dgm:presLayoutVars>
      </dgm:prSet>
      <dgm:spPr/>
    </dgm:pt>
    <dgm:pt modelId="{121D4C9C-BBE3-4884-A053-D5257B8E83F6}" type="pres">
      <dgm:prSet presAssocID="{12142510-DC42-4174-B767-1D3CEA7C9A3A}" presName="sibTrans" presStyleCnt="0"/>
      <dgm:spPr/>
    </dgm:pt>
    <dgm:pt modelId="{CA5E27D2-1CFC-4CDD-9D2B-4EF39735279B}" type="pres">
      <dgm:prSet presAssocID="{57B22216-12F9-4CC2-BFDA-72480142275C}" presName="compNode" presStyleCnt="0"/>
      <dgm:spPr/>
    </dgm:pt>
    <dgm:pt modelId="{22C50C2F-E409-4ED6-B9B1-08BDE9410197}" type="pres">
      <dgm:prSet presAssocID="{57B22216-12F9-4CC2-BFDA-72480142275C}" presName="iconBgRect" presStyleLbl="bgShp" presStyleIdx="3" presStyleCnt="6"/>
      <dgm:spPr/>
    </dgm:pt>
    <dgm:pt modelId="{1D68910B-A351-446B-9F4B-F821DAB44AB9}" type="pres">
      <dgm:prSet presAssocID="{57B22216-12F9-4CC2-BFDA-7248014227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Clockwise curve"/>
        </a:ext>
      </dgm:extLst>
    </dgm:pt>
    <dgm:pt modelId="{62289839-8055-44BA-9615-45C20F90C88B}" type="pres">
      <dgm:prSet presAssocID="{57B22216-12F9-4CC2-BFDA-72480142275C}" presName="spaceRect" presStyleCnt="0"/>
      <dgm:spPr/>
    </dgm:pt>
    <dgm:pt modelId="{6F484CB8-D54C-4B72-9281-985A6AE69523}" type="pres">
      <dgm:prSet presAssocID="{57B22216-12F9-4CC2-BFDA-72480142275C}" presName="textRect" presStyleLbl="revTx" presStyleIdx="3" presStyleCnt="6">
        <dgm:presLayoutVars>
          <dgm:chMax val="1"/>
          <dgm:chPref val="1"/>
        </dgm:presLayoutVars>
      </dgm:prSet>
      <dgm:spPr/>
    </dgm:pt>
    <dgm:pt modelId="{FE8CA2C5-4C9E-44D8-87DD-EC3941A72835}" type="pres">
      <dgm:prSet presAssocID="{EE8C5E81-3214-4949-A894-2829A704A2B8}" presName="sibTrans" presStyleCnt="0"/>
      <dgm:spPr/>
    </dgm:pt>
    <dgm:pt modelId="{522A3DAA-9675-4F07-BDA3-2BF3AA8137EE}" type="pres">
      <dgm:prSet presAssocID="{677B9FAC-174C-4A16-9508-C01AC3CD705B}" presName="compNode" presStyleCnt="0"/>
      <dgm:spPr/>
    </dgm:pt>
    <dgm:pt modelId="{730418E0-148F-4234-A6FD-FA83FA6EA315}" type="pres">
      <dgm:prSet presAssocID="{677B9FAC-174C-4A16-9508-C01AC3CD705B}" presName="iconBgRect" presStyleLbl="bgShp" presStyleIdx="4" presStyleCnt="6"/>
      <dgm:spPr/>
    </dgm:pt>
    <dgm:pt modelId="{1DF1686B-6501-44B1-BD66-F7E690D3140A}" type="pres">
      <dgm:prSet presAssocID="{677B9FAC-174C-4A16-9508-C01AC3CD70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8F2DBFC-0A59-48AB-A69B-67CA9172E9BC}" type="pres">
      <dgm:prSet presAssocID="{677B9FAC-174C-4A16-9508-C01AC3CD705B}" presName="spaceRect" presStyleCnt="0"/>
      <dgm:spPr/>
    </dgm:pt>
    <dgm:pt modelId="{01B478AF-03C6-4672-BF82-B978E644D006}" type="pres">
      <dgm:prSet presAssocID="{677B9FAC-174C-4A16-9508-C01AC3CD705B}" presName="textRect" presStyleLbl="revTx" presStyleIdx="4" presStyleCnt="6">
        <dgm:presLayoutVars>
          <dgm:chMax val="1"/>
          <dgm:chPref val="1"/>
        </dgm:presLayoutVars>
      </dgm:prSet>
      <dgm:spPr/>
    </dgm:pt>
    <dgm:pt modelId="{C564ADCC-18A0-46FA-8C36-D8E2AA779B02}" type="pres">
      <dgm:prSet presAssocID="{DFEA121F-887F-4118-A727-837FC3688B2E}" presName="sibTrans" presStyleCnt="0"/>
      <dgm:spPr/>
    </dgm:pt>
    <dgm:pt modelId="{F7F9A2DB-D4B5-4BDE-B52D-2FF3FEEBEDAF}" type="pres">
      <dgm:prSet presAssocID="{E13B6D78-4BF7-450C-B38E-AE2DFCE45EFC}" presName="compNode" presStyleCnt="0"/>
      <dgm:spPr/>
    </dgm:pt>
    <dgm:pt modelId="{29267B4A-D9B4-493A-BFDB-B065CF1454F1}" type="pres">
      <dgm:prSet presAssocID="{E13B6D78-4BF7-450C-B38E-AE2DFCE45EFC}" presName="iconBgRect" presStyleLbl="bgShp" presStyleIdx="5" presStyleCnt="6"/>
      <dgm:spPr/>
    </dgm:pt>
    <dgm:pt modelId="{91DF54BB-3925-4057-AA94-E0A6884DCFF6}" type="pres">
      <dgm:prSet presAssocID="{E13B6D78-4BF7-450C-B38E-AE2DFCE45E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2E281173-512E-4526-90BE-575FE26B7EB9}" type="pres">
      <dgm:prSet presAssocID="{E13B6D78-4BF7-450C-B38E-AE2DFCE45EFC}" presName="spaceRect" presStyleCnt="0"/>
      <dgm:spPr/>
    </dgm:pt>
    <dgm:pt modelId="{4673C9BC-19EF-4E21-B264-BC8CDC120030}" type="pres">
      <dgm:prSet presAssocID="{E13B6D78-4BF7-450C-B38E-AE2DFCE45EF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6498B03-4BED-41E2-B57C-CFF0640D5A45}" srcId="{04BDB2A4-FAB5-48A7-96BC-0E17460BF0BA}" destId="{677B9FAC-174C-4A16-9508-C01AC3CD705B}" srcOrd="4" destOrd="0" parTransId="{9AF28781-761C-431C-A321-D7B304119044}" sibTransId="{DFEA121F-887F-4118-A727-837FC3688B2E}"/>
    <dgm:cxn modelId="{46BC750D-ADBA-4C2E-8A5A-FD6CAFDDA961}" srcId="{04BDB2A4-FAB5-48A7-96BC-0E17460BF0BA}" destId="{E13B6D78-4BF7-450C-B38E-AE2DFCE45EFC}" srcOrd="5" destOrd="0" parTransId="{05F6024E-71CE-4A77-B526-2DB8CF3CB045}" sibTransId="{568362D3-E1C5-4B36-9296-6B540C2FF6E6}"/>
    <dgm:cxn modelId="{D682652F-1666-4CB2-98F6-7A7C5A2564E7}" type="presOf" srcId="{38D9ACF4-3BBE-4037-8B7E-56A761BE75EB}" destId="{347B72D9-02F6-4F5D-A6ED-624575058B37}" srcOrd="0" destOrd="0" presId="urn:microsoft.com/office/officeart/2018/5/layout/IconCircleLabelList"/>
    <dgm:cxn modelId="{0064AA71-E1F1-4C96-8312-35C39BCFD20B}" type="presOf" srcId="{E13B6D78-4BF7-450C-B38E-AE2DFCE45EFC}" destId="{4673C9BC-19EF-4E21-B264-BC8CDC120030}" srcOrd="0" destOrd="0" presId="urn:microsoft.com/office/officeart/2018/5/layout/IconCircleLabelList"/>
    <dgm:cxn modelId="{935AAC52-543A-470C-AA76-9000E274C1D3}" srcId="{04BDB2A4-FAB5-48A7-96BC-0E17460BF0BA}" destId="{0B23AC86-557D-4F8D-BCC4-4B9BBF57E2B5}" srcOrd="0" destOrd="0" parTransId="{719EEBE0-2D1D-4B74-9064-B2137157E695}" sibTransId="{DF9EE44C-125B-4E87-9651-F28C0AFE52D0}"/>
    <dgm:cxn modelId="{0595137E-0A89-4FF4-B7B3-19054CB219FC}" type="presOf" srcId="{0B23AC86-557D-4F8D-BCC4-4B9BBF57E2B5}" destId="{39449D1B-AA1A-4D2B-A0D0-B2DEE7F0FA22}" srcOrd="0" destOrd="0" presId="urn:microsoft.com/office/officeart/2018/5/layout/IconCircleLabelList"/>
    <dgm:cxn modelId="{2D711E8A-E822-4078-8104-6E3215BB0014}" type="presOf" srcId="{677B9FAC-174C-4A16-9508-C01AC3CD705B}" destId="{01B478AF-03C6-4672-BF82-B978E644D006}" srcOrd="0" destOrd="0" presId="urn:microsoft.com/office/officeart/2018/5/layout/IconCircleLabelList"/>
    <dgm:cxn modelId="{40EAD79B-EDB9-4B2F-A70D-959A596685EB}" type="presOf" srcId="{C2015631-6182-47C3-9932-234FA2F249BB}" destId="{1098D78A-8877-47A1-9DBC-B64CCA125BC3}" srcOrd="0" destOrd="0" presId="urn:microsoft.com/office/officeart/2018/5/layout/IconCircleLabelList"/>
    <dgm:cxn modelId="{2131A5B1-FA44-42F5-BA5D-C7443476EC81}" srcId="{04BDB2A4-FAB5-48A7-96BC-0E17460BF0BA}" destId="{C2015631-6182-47C3-9932-234FA2F249BB}" srcOrd="1" destOrd="0" parTransId="{03DAB992-5A88-4FE8-8039-874A3F80F1B6}" sibTransId="{E3958B62-0BA3-4A20-B52C-E392BB14E052}"/>
    <dgm:cxn modelId="{339BA6B7-5A3D-4113-B648-4B39915ECF36}" type="presOf" srcId="{57B22216-12F9-4CC2-BFDA-72480142275C}" destId="{6F484CB8-D54C-4B72-9281-985A6AE69523}" srcOrd="0" destOrd="0" presId="urn:microsoft.com/office/officeart/2018/5/layout/IconCircleLabelList"/>
    <dgm:cxn modelId="{4B14C5B8-57A8-40F7-9172-C2038C78C878}" srcId="{04BDB2A4-FAB5-48A7-96BC-0E17460BF0BA}" destId="{57B22216-12F9-4CC2-BFDA-72480142275C}" srcOrd="3" destOrd="0" parTransId="{80E40A06-A4D7-42B4-9CAD-3630E05C14BD}" sibTransId="{EE8C5E81-3214-4949-A894-2829A704A2B8}"/>
    <dgm:cxn modelId="{655148D1-88ED-440A-8C08-C734C5E5DF91}" srcId="{04BDB2A4-FAB5-48A7-96BC-0E17460BF0BA}" destId="{38D9ACF4-3BBE-4037-8B7E-56A761BE75EB}" srcOrd="2" destOrd="0" parTransId="{E9E8129E-B527-4762-A0B3-5B20AC0DCD86}" sibTransId="{12142510-DC42-4174-B767-1D3CEA7C9A3A}"/>
    <dgm:cxn modelId="{085AC1E1-9C08-4F14-AAB4-F1D8AAAD5757}" type="presOf" srcId="{04BDB2A4-FAB5-48A7-96BC-0E17460BF0BA}" destId="{E4641768-8ACC-4996-84FE-BA6E451715BC}" srcOrd="0" destOrd="0" presId="urn:microsoft.com/office/officeart/2018/5/layout/IconCircleLabelList"/>
    <dgm:cxn modelId="{F9CF8A16-3062-471E-BBEF-D8DF67B838F7}" type="presParOf" srcId="{E4641768-8ACC-4996-84FE-BA6E451715BC}" destId="{781A1B8B-C857-4AB7-A1D4-B970FC4C8DA1}" srcOrd="0" destOrd="0" presId="urn:microsoft.com/office/officeart/2018/5/layout/IconCircleLabelList"/>
    <dgm:cxn modelId="{A95E59FF-D4A4-4AFA-A835-E92F1270C38F}" type="presParOf" srcId="{781A1B8B-C857-4AB7-A1D4-B970FC4C8DA1}" destId="{93E54136-7501-4682-A6A2-E9EA2A082434}" srcOrd="0" destOrd="0" presId="urn:microsoft.com/office/officeart/2018/5/layout/IconCircleLabelList"/>
    <dgm:cxn modelId="{0C0ABFF3-DCBA-482B-9D76-EC3354BFC356}" type="presParOf" srcId="{781A1B8B-C857-4AB7-A1D4-B970FC4C8DA1}" destId="{A5095490-0FF0-4D37-AB4F-DA0319C8B060}" srcOrd="1" destOrd="0" presId="urn:microsoft.com/office/officeart/2018/5/layout/IconCircleLabelList"/>
    <dgm:cxn modelId="{4A7A1CF0-A804-4CC6-88D9-A4269E0455D8}" type="presParOf" srcId="{781A1B8B-C857-4AB7-A1D4-B970FC4C8DA1}" destId="{FFCAB6F4-97DD-4B59-8D8C-8A55FB420364}" srcOrd="2" destOrd="0" presId="urn:microsoft.com/office/officeart/2018/5/layout/IconCircleLabelList"/>
    <dgm:cxn modelId="{2F230372-C083-4332-966D-7B5C31F60381}" type="presParOf" srcId="{781A1B8B-C857-4AB7-A1D4-B970FC4C8DA1}" destId="{39449D1B-AA1A-4D2B-A0D0-B2DEE7F0FA22}" srcOrd="3" destOrd="0" presId="urn:microsoft.com/office/officeart/2018/5/layout/IconCircleLabelList"/>
    <dgm:cxn modelId="{38819808-76D7-4CFD-8E90-90ADDF6293E0}" type="presParOf" srcId="{E4641768-8ACC-4996-84FE-BA6E451715BC}" destId="{D0085153-286B-4297-A9C6-C00E9A7E5219}" srcOrd="1" destOrd="0" presId="urn:microsoft.com/office/officeart/2018/5/layout/IconCircleLabelList"/>
    <dgm:cxn modelId="{479EBCFF-C7BE-4D19-A078-F57CD5224922}" type="presParOf" srcId="{E4641768-8ACC-4996-84FE-BA6E451715BC}" destId="{231EC9F6-EF66-4EC9-8421-3D0C4A850AD5}" srcOrd="2" destOrd="0" presId="urn:microsoft.com/office/officeart/2018/5/layout/IconCircleLabelList"/>
    <dgm:cxn modelId="{E0B83416-2B54-4593-9602-75CBAC292EE3}" type="presParOf" srcId="{231EC9F6-EF66-4EC9-8421-3D0C4A850AD5}" destId="{FDA02078-FBF7-435F-96B3-3679919D8F8B}" srcOrd="0" destOrd="0" presId="urn:microsoft.com/office/officeart/2018/5/layout/IconCircleLabelList"/>
    <dgm:cxn modelId="{E7876EE4-E76B-476B-AB64-7FB803D2238E}" type="presParOf" srcId="{231EC9F6-EF66-4EC9-8421-3D0C4A850AD5}" destId="{899FF155-020C-40C8-BC13-8FCAAEA5B49E}" srcOrd="1" destOrd="0" presId="urn:microsoft.com/office/officeart/2018/5/layout/IconCircleLabelList"/>
    <dgm:cxn modelId="{7B0C13A9-047E-439C-866C-904DE7B72FA3}" type="presParOf" srcId="{231EC9F6-EF66-4EC9-8421-3D0C4A850AD5}" destId="{81FD5464-42EC-44FC-BF16-9E949D7F7EF1}" srcOrd="2" destOrd="0" presId="urn:microsoft.com/office/officeart/2018/5/layout/IconCircleLabelList"/>
    <dgm:cxn modelId="{93B2C895-8921-41F8-AD0B-6DD4D3B5C7E9}" type="presParOf" srcId="{231EC9F6-EF66-4EC9-8421-3D0C4A850AD5}" destId="{1098D78A-8877-47A1-9DBC-B64CCA125BC3}" srcOrd="3" destOrd="0" presId="urn:microsoft.com/office/officeart/2018/5/layout/IconCircleLabelList"/>
    <dgm:cxn modelId="{C3B085DD-8C62-4273-A274-858765031961}" type="presParOf" srcId="{E4641768-8ACC-4996-84FE-BA6E451715BC}" destId="{47F541FC-B52E-4E8B-9773-5095FE9575DE}" srcOrd="3" destOrd="0" presId="urn:microsoft.com/office/officeart/2018/5/layout/IconCircleLabelList"/>
    <dgm:cxn modelId="{3411943C-3C5E-4022-92D9-BAF871997064}" type="presParOf" srcId="{E4641768-8ACC-4996-84FE-BA6E451715BC}" destId="{69A032FF-2EA4-4CAA-96FA-EB21818A6BD5}" srcOrd="4" destOrd="0" presId="urn:microsoft.com/office/officeart/2018/5/layout/IconCircleLabelList"/>
    <dgm:cxn modelId="{74200C60-F1CA-45DD-9CEF-4AFFCAB073C2}" type="presParOf" srcId="{69A032FF-2EA4-4CAA-96FA-EB21818A6BD5}" destId="{033B515D-46FF-4AF1-BF02-878BD4DDFBDC}" srcOrd="0" destOrd="0" presId="urn:microsoft.com/office/officeart/2018/5/layout/IconCircleLabelList"/>
    <dgm:cxn modelId="{6D341E35-CCA0-41E0-B950-AB75B2C122CC}" type="presParOf" srcId="{69A032FF-2EA4-4CAA-96FA-EB21818A6BD5}" destId="{E22459B1-8CA7-4DE2-A54E-FAD7B45EC2CE}" srcOrd="1" destOrd="0" presId="urn:microsoft.com/office/officeart/2018/5/layout/IconCircleLabelList"/>
    <dgm:cxn modelId="{B9F87566-BB9A-4E0C-AB41-9208702F98CC}" type="presParOf" srcId="{69A032FF-2EA4-4CAA-96FA-EB21818A6BD5}" destId="{1309EE12-29E1-4450-ADDD-DBD3A3405984}" srcOrd="2" destOrd="0" presId="urn:microsoft.com/office/officeart/2018/5/layout/IconCircleLabelList"/>
    <dgm:cxn modelId="{23F3D148-2C90-4919-9D6D-47DB1F217C03}" type="presParOf" srcId="{69A032FF-2EA4-4CAA-96FA-EB21818A6BD5}" destId="{347B72D9-02F6-4F5D-A6ED-624575058B37}" srcOrd="3" destOrd="0" presId="urn:microsoft.com/office/officeart/2018/5/layout/IconCircleLabelList"/>
    <dgm:cxn modelId="{65CF05DB-0C3F-48E9-9C6E-BD7279D7A7EF}" type="presParOf" srcId="{E4641768-8ACC-4996-84FE-BA6E451715BC}" destId="{121D4C9C-BBE3-4884-A053-D5257B8E83F6}" srcOrd="5" destOrd="0" presId="urn:microsoft.com/office/officeart/2018/5/layout/IconCircleLabelList"/>
    <dgm:cxn modelId="{22AC0602-C397-4FB8-861E-C33A869D82E1}" type="presParOf" srcId="{E4641768-8ACC-4996-84FE-BA6E451715BC}" destId="{CA5E27D2-1CFC-4CDD-9D2B-4EF39735279B}" srcOrd="6" destOrd="0" presId="urn:microsoft.com/office/officeart/2018/5/layout/IconCircleLabelList"/>
    <dgm:cxn modelId="{95C65D9A-0809-4F35-9F06-B718A409DBF7}" type="presParOf" srcId="{CA5E27D2-1CFC-4CDD-9D2B-4EF39735279B}" destId="{22C50C2F-E409-4ED6-B9B1-08BDE9410197}" srcOrd="0" destOrd="0" presId="urn:microsoft.com/office/officeart/2018/5/layout/IconCircleLabelList"/>
    <dgm:cxn modelId="{1F280720-5487-4347-957A-217C1B40F57B}" type="presParOf" srcId="{CA5E27D2-1CFC-4CDD-9D2B-4EF39735279B}" destId="{1D68910B-A351-446B-9F4B-F821DAB44AB9}" srcOrd="1" destOrd="0" presId="urn:microsoft.com/office/officeart/2018/5/layout/IconCircleLabelList"/>
    <dgm:cxn modelId="{54B2D9B5-23E5-422A-B22A-E33F0ECFEC62}" type="presParOf" srcId="{CA5E27D2-1CFC-4CDD-9D2B-4EF39735279B}" destId="{62289839-8055-44BA-9615-45C20F90C88B}" srcOrd="2" destOrd="0" presId="urn:microsoft.com/office/officeart/2018/5/layout/IconCircleLabelList"/>
    <dgm:cxn modelId="{F15B6A8B-5669-4885-883B-F0576FEBF45B}" type="presParOf" srcId="{CA5E27D2-1CFC-4CDD-9D2B-4EF39735279B}" destId="{6F484CB8-D54C-4B72-9281-985A6AE69523}" srcOrd="3" destOrd="0" presId="urn:microsoft.com/office/officeart/2018/5/layout/IconCircleLabelList"/>
    <dgm:cxn modelId="{D99C75B5-9053-4A67-B067-957950AAC855}" type="presParOf" srcId="{E4641768-8ACC-4996-84FE-BA6E451715BC}" destId="{FE8CA2C5-4C9E-44D8-87DD-EC3941A72835}" srcOrd="7" destOrd="0" presId="urn:microsoft.com/office/officeart/2018/5/layout/IconCircleLabelList"/>
    <dgm:cxn modelId="{7F2EC169-CAE0-44F9-98EA-BA89A57B9736}" type="presParOf" srcId="{E4641768-8ACC-4996-84FE-BA6E451715BC}" destId="{522A3DAA-9675-4F07-BDA3-2BF3AA8137EE}" srcOrd="8" destOrd="0" presId="urn:microsoft.com/office/officeart/2018/5/layout/IconCircleLabelList"/>
    <dgm:cxn modelId="{ED9391C6-5469-48F4-9230-A24CADF0F2F5}" type="presParOf" srcId="{522A3DAA-9675-4F07-BDA3-2BF3AA8137EE}" destId="{730418E0-148F-4234-A6FD-FA83FA6EA315}" srcOrd="0" destOrd="0" presId="urn:microsoft.com/office/officeart/2018/5/layout/IconCircleLabelList"/>
    <dgm:cxn modelId="{621BA2AF-1E3E-49D5-A4BA-7FCEDB8D2B83}" type="presParOf" srcId="{522A3DAA-9675-4F07-BDA3-2BF3AA8137EE}" destId="{1DF1686B-6501-44B1-BD66-F7E690D3140A}" srcOrd="1" destOrd="0" presId="urn:microsoft.com/office/officeart/2018/5/layout/IconCircleLabelList"/>
    <dgm:cxn modelId="{D606E375-7F4B-41A5-889E-4B8705EB5C30}" type="presParOf" srcId="{522A3DAA-9675-4F07-BDA3-2BF3AA8137EE}" destId="{38F2DBFC-0A59-48AB-A69B-67CA9172E9BC}" srcOrd="2" destOrd="0" presId="urn:microsoft.com/office/officeart/2018/5/layout/IconCircleLabelList"/>
    <dgm:cxn modelId="{DD3D8598-9ADC-456E-BA8A-DBB6B6A4A6F0}" type="presParOf" srcId="{522A3DAA-9675-4F07-BDA3-2BF3AA8137EE}" destId="{01B478AF-03C6-4672-BF82-B978E644D006}" srcOrd="3" destOrd="0" presId="urn:microsoft.com/office/officeart/2018/5/layout/IconCircleLabelList"/>
    <dgm:cxn modelId="{993166F8-04CB-4DEC-95EE-5EEE220CAA1C}" type="presParOf" srcId="{E4641768-8ACC-4996-84FE-BA6E451715BC}" destId="{C564ADCC-18A0-46FA-8C36-D8E2AA779B02}" srcOrd="9" destOrd="0" presId="urn:microsoft.com/office/officeart/2018/5/layout/IconCircleLabelList"/>
    <dgm:cxn modelId="{3889F2A2-A344-487C-A1F9-07491DBE0615}" type="presParOf" srcId="{E4641768-8ACC-4996-84FE-BA6E451715BC}" destId="{F7F9A2DB-D4B5-4BDE-B52D-2FF3FEEBEDAF}" srcOrd="10" destOrd="0" presId="urn:microsoft.com/office/officeart/2018/5/layout/IconCircleLabelList"/>
    <dgm:cxn modelId="{4B5C440C-B233-42DD-B7FC-0F302237FFF7}" type="presParOf" srcId="{F7F9A2DB-D4B5-4BDE-B52D-2FF3FEEBEDAF}" destId="{29267B4A-D9B4-493A-BFDB-B065CF1454F1}" srcOrd="0" destOrd="0" presId="urn:microsoft.com/office/officeart/2018/5/layout/IconCircleLabelList"/>
    <dgm:cxn modelId="{21DDAD54-854E-4EED-BD00-05ECE5FA6871}" type="presParOf" srcId="{F7F9A2DB-D4B5-4BDE-B52D-2FF3FEEBEDAF}" destId="{91DF54BB-3925-4057-AA94-E0A6884DCFF6}" srcOrd="1" destOrd="0" presId="urn:microsoft.com/office/officeart/2018/5/layout/IconCircleLabelList"/>
    <dgm:cxn modelId="{D2D6B173-58C5-4F2D-B00A-DAF14239A76F}" type="presParOf" srcId="{F7F9A2DB-D4B5-4BDE-B52D-2FF3FEEBEDAF}" destId="{2E281173-512E-4526-90BE-575FE26B7EB9}" srcOrd="2" destOrd="0" presId="urn:microsoft.com/office/officeart/2018/5/layout/IconCircleLabelList"/>
    <dgm:cxn modelId="{49FEB16B-1E5B-49D2-B0E2-A91276861810}" type="presParOf" srcId="{F7F9A2DB-D4B5-4BDE-B52D-2FF3FEEBEDAF}" destId="{4673C9BC-19EF-4E21-B264-BC8CDC1200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1119-3EC3-44D2-AE2C-C211BC53DC5A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A77EA4-DD0D-428D-A04B-A14AE7488606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883281-9E67-44B4-BD68-4995F9D50192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Purpose</a:t>
          </a:r>
        </a:p>
      </dsp:txBody>
      <dsp:txXfrm>
        <a:off x="66086" y="2398182"/>
        <a:ext cx="2981250" cy="720000"/>
      </dsp:txXfrm>
    </dsp:sp>
    <dsp:sp modelId="{63E7E5A6-90C9-4A33-9115-F2BAE12D37E2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C74DCE-2C6F-4739-AB69-0A4BAE812460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F65EEB-C72A-4285-88C1-EC58E8FEBE02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Methodology</a:t>
          </a:r>
        </a:p>
      </dsp:txBody>
      <dsp:txXfrm>
        <a:off x="3569054" y="2398182"/>
        <a:ext cx="2981250" cy="720000"/>
      </dsp:txXfrm>
    </dsp:sp>
    <dsp:sp modelId="{AC35BE84-13CD-48C8-8D5F-F8E47DF32476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48FF53-840A-40D2-9F0C-5416A2BFB45C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FB15F-959F-4219-AFD3-0E091FF08ABD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Results</a:t>
          </a:r>
        </a:p>
      </dsp:txBody>
      <dsp:txXfrm>
        <a:off x="7072023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54136-7501-4682-A6A2-E9EA2A082434}">
      <dsp:nvSpPr>
        <dsp:cNvPr id="0" name=""/>
        <dsp:cNvSpPr/>
      </dsp:nvSpPr>
      <dsp:spPr>
        <a:xfrm>
          <a:off x="289025" y="682908"/>
          <a:ext cx="897486" cy="89748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095490-0FF0-4D37-AB4F-DA0319C8B060}">
      <dsp:nvSpPr>
        <dsp:cNvPr id="0" name=""/>
        <dsp:cNvSpPr/>
      </dsp:nvSpPr>
      <dsp:spPr>
        <a:xfrm>
          <a:off x="48029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449D1B-AA1A-4D2B-A0D0-B2DEE7F0FA22}">
      <dsp:nvSpPr>
        <dsp:cNvPr id="0" name=""/>
        <dsp:cNvSpPr/>
      </dsp:nvSpPr>
      <dsp:spPr>
        <a:xfrm>
          <a:off x="212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Flavor compounds in ingredients</a:t>
          </a:r>
        </a:p>
      </dsp:txBody>
      <dsp:txXfrm>
        <a:off x="2123" y="1859939"/>
        <a:ext cx="1471289" cy="588515"/>
      </dsp:txXfrm>
    </dsp:sp>
    <dsp:sp modelId="{FDA02078-FBF7-435F-96B3-3679919D8F8B}">
      <dsp:nvSpPr>
        <dsp:cNvPr id="0" name=""/>
        <dsp:cNvSpPr/>
      </dsp:nvSpPr>
      <dsp:spPr>
        <a:xfrm>
          <a:off x="2017789" y="682908"/>
          <a:ext cx="897486" cy="89748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9FF155-020C-40C8-BC13-8FCAAEA5B49E}">
      <dsp:nvSpPr>
        <dsp:cNvPr id="0" name=""/>
        <dsp:cNvSpPr/>
      </dsp:nvSpPr>
      <dsp:spPr>
        <a:xfrm>
          <a:off x="2209057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98D78A-8877-47A1-9DBC-B64CCA125BC3}">
      <dsp:nvSpPr>
        <dsp:cNvPr id="0" name=""/>
        <dsp:cNvSpPr/>
      </dsp:nvSpPr>
      <dsp:spPr>
        <a:xfrm>
          <a:off x="1730888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Extracting the backbone</a:t>
          </a:r>
        </a:p>
      </dsp:txBody>
      <dsp:txXfrm>
        <a:off x="1730888" y="1859939"/>
        <a:ext cx="1471289" cy="588515"/>
      </dsp:txXfrm>
    </dsp:sp>
    <dsp:sp modelId="{033B515D-46FF-4AF1-BF02-878BD4DDFBDC}">
      <dsp:nvSpPr>
        <dsp:cNvPr id="0" name=""/>
        <dsp:cNvSpPr/>
      </dsp:nvSpPr>
      <dsp:spPr>
        <a:xfrm>
          <a:off x="3746554" y="682908"/>
          <a:ext cx="897486" cy="89748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2459B1-8CA7-4DE2-A54E-FAD7B45EC2CE}">
      <dsp:nvSpPr>
        <dsp:cNvPr id="0" name=""/>
        <dsp:cNvSpPr/>
      </dsp:nvSpPr>
      <dsp:spPr>
        <a:xfrm>
          <a:off x="393782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7B72D9-02F6-4F5D-A6ED-624575058B37}">
      <dsp:nvSpPr>
        <dsp:cNvPr id="0" name=""/>
        <dsp:cNvSpPr/>
      </dsp:nvSpPr>
      <dsp:spPr>
        <a:xfrm>
          <a:off x="345965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Food pairing</a:t>
          </a:r>
        </a:p>
      </dsp:txBody>
      <dsp:txXfrm>
        <a:off x="3459653" y="1859939"/>
        <a:ext cx="1471289" cy="588515"/>
      </dsp:txXfrm>
    </dsp:sp>
    <dsp:sp modelId="{22C50C2F-E409-4ED6-B9B1-08BDE9410197}">
      <dsp:nvSpPr>
        <dsp:cNvPr id="0" name=""/>
        <dsp:cNvSpPr/>
      </dsp:nvSpPr>
      <dsp:spPr>
        <a:xfrm>
          <a:off x="5475319" y="682908"/>
          <a:ext cx="897486" cy="89748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68910B-A351-446B-9F4B-F821DAB44AB9}">
      <dsp:nvSpPr>
        <dsp:cNvPr id="0" name=""/>
        <dsp:cNvSpPr/>
      </dsp:nvSpPr>
      <dsp:spPr>
        <a:xfrm>
          <a:off x="566658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84CB8-D54C-4B72-9281-985A6AE69523}">
      <dsp:nvSpPr>
        <dsp:cNvPr id="0" name=""/>
        <dsp:cNvSpPr/>
      </dsp:nvSpPr>
      <dsp:spPr>
        <a:xfrm>
          <a:off x="518841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Difference in cuisines</a:t>
          </a:r>
        </a:p>
      </dsp:txBody>
      <dsp:txXfrm>
        <a:off x="5188417" y="1859939"/>
        <a:ext cx="1471289" cy="588515"/>
      </dsp:txXfrm>
    </dsp:sp>
    <dsp:sp modelId="{730418E0-148F-4234-A6FD-FA83FA6EA315}">
      <dsp:nvSpPr>
        <dsp:cNvPr id="0" name=""/>
        <dsp:cNvSpPr/>
      </dsp:nvSpPr>
      <dsp:spPr>
        <a:xfrm>
          <a:off x="7204083" y="682908"/>
          <a:ext cx="897486" cy="89748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F1686B-6501-44B1-BD66-F7E690D3140A}">
      <dsp:nvSpPr>
        <dsp:cNvPr id="0" name=""/>
        <dsp:cNvSpPr/>
      </dsp:nvSpPr>
      <dsp:spPr>
        <a:xfrm>
          <a:off x="7395351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B478AF-03C6-4672-BF82-B978E644D006}">
      <dsp:nvSpPr>
        <dsp:cNvPr id="0" name=""/>
        <dsp:cNvSpPr/>
      </dsp:nvSpPr>
      <dsp:spPr>
        <a:xfrm>
          <a:off x="6917182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The flavor principle</a:t>
          </a:r>
        </a:p>
      </dsp:txBody>
      <dsp:txXfrm>
        <a:off x="6917182" y="1859939"/>
        <a:ext cx="1471289" cy="588515"/>
      </dsp:txXfrm>
    </dsp:sp>
    <dsp:sp modelId="{29267B4A-D9B4-493A-BFDB-B065CF1454F1}">
      <dsp:nvSpPr>
        <dsp:cNvPr id="0" name=""/>
        <dsp:cNvSpPr/>
      </dsp:nvSpPr>
      <dsp:spPr>
        <a:xfrm>
          <a:off x="8932848" y="682908"/>
          <a:ext cx="897486" cy="89748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DF54BB-3925-4057-AA94-E0A6884DCFF6}">
      <dsp:nvSpPr>
        <dsp:cNvPr id="0" name=""/>
        <dsp:cNvSpPr/>
      </dsp:nvSpPr>
      <dsp:spPr>
        <a:xfrm>
          <a:off x="912411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3C9BC-19EF-4E21-B264-BC8CDC120030}">
      <dsp:nvSpPr>
        <dsp:cNvPr id="0" name=""/>
        <dsp:cNvSpPr/>
      </dsp:nvSpPr>
      <dsp:spPr>
        <a:xfrm>
          <a:off x="864594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Shared ingredients</a:t>
          </a:r>
        </a:p>
      </dsp:txBody>
      <dsp:txXfrm>
        <a:off x="8645947" y="1859939"/>
        <a:ext cx="1471289" cy="58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001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nneC/flavor-RM" TargetMode="External"/><Relationship Id="rId5" Type="http://schemas.openxmlformats.org/officeDocument/2006/relationships/hyperlink" Target="http://www.numpy.org/" TargetMode="External"/><Relationship Id="rId4" Type="http://schemas.openxmlformats.org/officeDocument/2006/relationships/hyperlink" Target="https://networkx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3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3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>
                <a:solidFill>
                  <a:srgbClr val="000000"/>
                </a:solidFill>
              </a:rPr>
              <a:t>Analyze and recreate the “Flavor network and the principles of food pairing”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 dirty="0">
                <a:solidFill>
                  <a:schemeClr val="accent1"/>
                </a:solidFill>
              </a:rPr>
              <a:t>Bojana </a:t>
            </a:r>
            <a:r>
              <a:rPr lang="en-US" sz="1800" b="1">
                <a:solidFill>
                  <a:schemeClr val="accent1"/>
                </a:solidFill>
              </a:rPr>
              <a:t>Cvetkovska </a:t>
            </a:r>
            <a:r>
              <a:rPr lang="en-US" sz="1800">
                <a:solidFill>
                  <a:schemeClr val="accent1"/>
                </a:solidFill>
              </a:rPr>
              <a:t>143045</a:t>
            </a:r>
            <a:endParaRPr lang="en-US" sz="1800">
              <a:solidFill>
                <a:schemeClr val="accent1"/>
              </a:solidFill>
              <a:cs typeface="Calibri"/>
            </a:endParaRPr>
          </a:p>
          <a:p>
            <a:pPr algn="l"/>
            <a:r>
              <a:rPr lang="en-US" sz="1800" b="1" dirty="0">
                <a:solidFill>
                  <a:schemeClr val="accent1"/>
                </a:solidFill>
              </a:rPr>
              <a:t>Atanas </a:t>
            </a:r>
            <a:r>
              <a:rPr lang="en-US" sz="1800" b="1">
                <a:solidFill>
                  <a:schemeClr val="accent1"/>
                </a:solidFill>
              </a:rPr>
              <a:t>Kostovski </a:t>
            </a:r>
            <a:r>
              <a:rPr lang="en-US" sz="1800">
                <a:solidFill>
                  <a:schemeClr val="accent1"/>
                </a:solidFill>
              </a:rPr>
              <a:t>143035</a:t>
            </a:r>
            <a:endParaRPr lang="en-US" sz="1800" err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3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3" name="Graphic 128" descr="Magnifying glass">
            <a:extLst>
              <a:ext uri="{FF2B5EF4-FFF2-40B4-BE49-F238E27FC236}">
                <a16:creationId xmlns:a16="http://schemas.microsoft.com/office/drawing/2014/main" id="{297BB00D-5283-45A7-90EC-550239E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BD9C04-5F08-4763-9E09-2A1AF9E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" y="241685"/>
            <a:ext cx="12190973" cy="63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C592203-B28C-4C31-A39A-BC8BEEBF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4" y="269394"/>
            <a:ext cx="11822893" cy="63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3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cs typeface="Calibri"/>
              </a:rPr>
              <a:t>Shared compounds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Dividing by region</a:t>
            </a:r>
            <a:endParaRPr lang="en-US"/>
          </a:p>
          <a:p>
            <a:pPr lvl="1"/>
            <a:r>
              <a:rPr lang="en-US" sz="2800">
                <a:cs typeface="Calibri"/>
              </a:rPr>
              <a:t>Does every region like ingredient combinations what share a lot of compounds?</a:t>
            </a: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04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78728FD-2C90-4263-8B16-40BC1C66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8" y="47721"/>
            <a:ext cx="10533591" cy="67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cs typeface="Calibri"/>
              </a:rPr>
              <a:t>Authentic ingredients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What are authentic ingredients?</a:t>
            </a:r>
            <a:endParaRPr lang="en-US"/>
          </a:p>
          <a:p>
            <a:pPr lvl="1"/>
            <a:r>
              <a:rPr lang="en-US" sz="2800">
                <a:cs typeface="Calibri"/>
              </a:rPr>
              <a:t>Will they support the the previous results?</a:t>
            </a: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11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69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cs typeface="Calibri"/>
              </a:rPr>
              <a:t>Authentic ingredients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DF795C-E2B8-45E4-BB41-9D874E9A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2" y="4099214"/>
            <a:ext cx="2724150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E406C4-7884-4822-9EAA-4D37DD0E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95" y="4134121"/>
            <a:ext cx="2743200" cy="1740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74DFE-ED1D-466E-BD3F-84813C0B8071}"/>
              </a:ext>
            </a:extLst>
          </p:cNvPr>
          <p:cNvSpPr txBox="1"/>
          <p:nvPr/>
        </p:nvSpPr>
        <p:spPr>
          <a:xfrm>
            <a:off x="1612900" y="3666067"/>
            <a:ext cx="44047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North American authentic ingredients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FF1C2-E5F8-45E4-889E-5465160AD446}"/>
              </a:ext>
            </a:extLst>
          </p:cNvPr>
          <p:cNvSpPr txBox="1"/>
          <p:nvPr/>
        </p:nvSpPr>
        <p:spPr>
          <a:xfrm>
            <a:off x="6904565" y="3666066"/>
            <a:ext cx="44047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East Asian authentic ingredients</a:t>
            </a:r>
          </a:p>
        </p:txBody>
      </p:sp>
    </p:spTree>
    <p:extLst>
      <p:ext uri="{BB962C8B-B14F-4D97-AF65-F5344CB8AC3E}">
        <p14:creationId xmlns:p14="http://schemas.microsoft.com/office/powerpoint/2010/main" val="193927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43F61-20FC-4E8E-A220-9FD5723F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cs typeface="Calibri Light"/>
              </a:rPr>
              <a:t>North American cuisine is more likely to use ingredients that share a lot of </a:t>
            </a:r>
            <a:r>
              <a:rPr lang="en-US" sz="2800">
                <a:solidFill>
                  <a:schemeClr val="accent1"/>
                </a:solidFill>
                <a:cs typeface="Calibri Light"/>
              </a:rPr>
              <a:t>compounds</a:t>
            </a:r>
            <a:br>
              <a:rPr lang="en-US" sz="2800" dirty="0">
                <a:solidFill>
                  <a:schemeClr val="accent1"/>
                </a:solidFill>
                <a:cs typeface="Calibri Light"/>
              </a:rPr>
            </a:br>
            <a:br>
              <a:rPr lang="en-US" sz="2800" dirty="0">
                <a:cs typeface="Calibri Light"/>
              </a:rPr>
            </a:br>
            <a:r>
              <a:rPr lang="en-US" sz="2800">
                <a:solidFill>
                  <a:schemeClr val="accent1"/>
                </a:solidFill>
                <a:cs typeface="Calibri Light"/>
              </a:rPr>
              <a:t>East Asian cuisine is more likely to use ingredients that don't share a lot of compounds</a:t>
            </a:r>
            <a:endParaRPr lang="en-US" sz="2800" kern="1200" dirty="0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B148A30-EF6F-4E98-B1AF-91E587C4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27" y="1312292"/>
            <a:ext cx="6248400" cy="4579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1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623BE-4C00-45E4-B26B-796247F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6AC26-7018-4300-B69A-9BD24910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1433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Recreation</a:t>
            </a:r>
          </a:p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Confirmation of study</a:t>
            </a:r>
          </a:p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Improvement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66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References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Flavor network and the principles of food pairing</a:t>
            </a:r>
            <a:br>
              <a:rPr lang="en-US" dirty="0">
                <a:solidFill>
                  <a:srgbClr val="000000"/>
                </a:solidFill>
                <a:cs typeface="Calibri"/>
              </a:rPr>
            </a:br>
            <a:r>
              <a:rPr lang="en-US">
                <a:solidFill>
                  <a:srgbClr val="000000"/>
                </a:solidFill>
                <a:cs typeface="Calibri"/>
              </a:rPr>
              <a:t> Yong-Yeol Ahn, Sebastian E. Ahnert, James P. Bagrow &amp; Albert-László Barabási</a:t>
            </a:r>
            <a:br>
              <a:rPr lang="en-US" dirty="0">
                <a:solidFill>
                  <a:srgbClr val="000000"/>
                </a:solidFill>
                <a:cs typeface="Calibri"/>
              </a:rPr>
            </a:br>
            <a:r>
              <a:rPr lang="en-US" u="sng" dirty="0">
                <a:solidFill>
                  <a:srgbClr val="000000"/>
                </a:solidFill>
                <a:cs typeface="Calibri"/>
                <a:hlinkClick r:id="rId3"/>
              </a:rPr>
              <a:t>https://www.nature.com/articles/srep00196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Network</a:t>
            </a:r>
            <a:br>
              <a:rPr lang="en-US" dirty="0">
                <a:solidFill>
                  <a:srgbClr val="000000"/>
                </a:solidFill>
                <a:cs typeface="Calibri"/>
              </a:rPr>
            </a:b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u="sng" dirty="0">
                <a:solidFill>
                  <a:srgbClr val="000000"/>
                </a:solidFill>
                <a:cs typeface="Calibri"/>
                <a:hlinkClick r:id="rId4"/>
              </a:rPr>
              <a:t>https://networkx.github.io/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</a:pPr>
            <a:r>
              <a:rPr lang="en-US">
                <a:cs typeface="Calibri"/>
              </a:rPr>
              <a:t>numpy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 </a:t>
            </a:r>
            <a:r>
              <a:rPr lang="en-US" u="sng" dirty="0">
                <a:cs typeface="Calibri"/>
                <a:hlinkClick r:id="rId5"/>
              </a:rPr>
              <a:t>http://www.numpy.org/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</a:pPr>
            <a:r>
              <a:rPr lang="en-US">
                <a:cs typeface="Calibri"/>
              </a:rPr>
              <a:t>Github repository with </a:t>
            </a:r>
            <a:r>
              <a:rPr lang="en-US" sz="2800">
                <a:cs typeface="Calibri"/>
              </a:rPr>
              <a:t>the </a:t>
            </a:r>
            <a:r>
              <a:rPr lang="en-US">
                <a:cs typeface="Calibri"/>
              </a:rPr>
              <a:t>project code for parsing </a:t>
            </a:r>
            <a:r>
              <a:rPr lang="en-US" sz="2800">
                <a:cs typeface="Calibri"/>
              </a:rPr>
              <a:t>the </a:t>
            </a:r>
            <a:r>
              <a:rPr lang="en-US">
                <a:cs typeface="Calibri"/>
              </a:rPr>
              <a:t>data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 </a:t>
            </a:r>
            <a:r>
              <a:rPr lang="en-US" u="sng" dirty="0">
                <a:cs typeface="Calibri"/>
                <a:hlinkClick r:id="rId6"/>
              </a:rPr>
              <a:t>https://github.com/BonneC/flavor-RM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300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78847-1989-4CD1-AA5C-D48E9812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Introduction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222CC48-E235-42E8-BCA0-D137ECF57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8050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6B74F-E5C3-4758-A5BE-DFF6576C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Methodology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2FEF0E2-8D48-4B2C-AC18-F7DA9885D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609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2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cs typeface="Calibri"/>
              </a:rPr>
              <a:t>The dataset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E380D-FF50-4C29-AB82-C972240F9D86}"/>
              </a:ext>
            </a:extLst>
          </p:cNvPr>
          <p:cNvSpPr txBox="1"/>
          <p:nvPr/>
        </p:nvSpPr>
        <p:spPr>
          <a:xfrm>
            <a:off x="2208764" y="3942175"/>
            <a:ext cx="942937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  <a:cs typeface="Calibri"/>
              </a:rPr>
              <a:t>Ingredient1, Ingredient2, shared_compounds</a:t>
            </a:r>
            <a:endParaRPr lang="en-US" sz="1200" b="1" dirty="0">
              <a:latin typeface="Consolas"/>
              <a:cs typeface="Calibri"/>
            </a:endParaRPr>
          </a:p>
          <a:p>
            <a:r>
              <a:rPr lang="en-US" sz="1200">
                <a:latin typeface="Consolas"/>
                <a:cs typeface="Calibri"/>
              </a:rPr>
              <a:t>black_sesame_seed,rose_wine,3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fennel,wild_berry,5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comte_cheese,grape,57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nira,raw_beef,1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corn_mint_oil,parsnip_fruit,2</a:t>
            </a:r>
            <a:endParaRPr lang="en-US">
              <a:cs typeface="Calibri"/>
            </a:endParaRPr>
          </a:p>
          <a:p>
            <a:endParaRPr lang="en-US" sz="1200" dirty="0">
              <a:latin typeface="Consolas"/>
              <a:cs typeface="Calibri"/>
            </a:endParaRPr>
          </a:p>
          <a:p>
            <a:endParaRPr lang="en-US" sz="1200" dirty="0">
              <a:latin typeface="Consolas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BDEAB-8B91-443A-B710-5EB1C5EED423}"/>
              </a:ext>
            </a:extLst>
          </p:cNvPr>
          <p:cNvSpPr txBox="1"/>
          <p:nvPr/>
        </p:nvSpPr>
        <p:spPr>
          <a:xfrm>
            <a:off x="2208765" y="5383049"/>
            <a:ext cx="73789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  <a:cs typeface="Calibri"/>
              </a:rPr>
              <a:t>Region, ingredient1, ingredient2, ….</a:t>
            </a:r>
            <a:endParaRPr lang="en-US" sz="1200" b="1" dirty="0">
              <a:latin typeface="Consolas"/>
              <a:cs typeface="Calibri"/>
            </a:endParaRPr>
          </a:p>
          <a:p>
            <a:r>
              <a:rPr lang="en-US" sz="1200">
                <a:latin typeface="Consolas"/>
                <a:cs typeface="Calibri"/>
              </a:rPr>
              <a:t>African,chicken,cinnamon,soy_sauce,onion,ginger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African,butter,pepper,onion,cardamom,cayenne,ginger,cottage_cheese,garlic,brassica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African,olive_oil,pepper,wheat,beef,onion,cardamom,cumin,garlic,rice,leek</a:t>
            </a:r>
            <a:br>
              <a:rPr lang="en-US" sz="1200" dirty="0">
                <a:latin typeface="Consolas"/>
                <a:cs typeface="Calibri"/>
              </a:rPr>
            </a:br>
            <a:r>
              <a:rPr lang="en-US" sz="1200">
                <a:latin typeface="Consolas"/>
                <a:cs typeface="Calibri"/>
              </a:rPr>
              <a:t>African,honey,wheat,yeast</a:t>
            </a:r>
            <a:endParaRPr lang="en-US">
              <a:latin typeface="Calibri" panose="020F0502020204030204"/>
              <a:cs typeface="Calibri"/>
            </a:endParaRPr>
          </a:p>
          <a:p>
            <a:endParaRPr lang="en-US" sz="12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65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cs typeface="Calibri"/>
              </a:rPr>
              <a:t>What we used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800" b="1">
                <a:solidFill>
                  <a:schemeClr val="accent1"/>
                </a:solidFill>
                <a:cs typeface="Calibri"/>
              </a:rPr>
              <a:t>Python</a:t>
            </a:r>
            <a:r>
              <a:rPr lang="en-US" sz="2800">
                <a:solidFill>
                  <a:schemeClr val="accent1"/>
                </a:solidFill>
                <a:cs typeface="Calibri"/>
              </a:rPr>
              <a:t>, </a:t>
            </a:r>
            <a:r>
              <a:rPr lang="en-US" sz="2800" b="1">
                <a:solidFill>
                  <a:schemeClr val="accent1"/>
                </a:solidFill>
                <a:cs typeface="Calibri"/>
              </a:rPr>
              <a:t>NetworkX</a:t>
            </a:r>
            <a:r>
              <a:rPr lang="en-US" sz="28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800">
                <a:solidFill>
                  <a:srgbClr val="000000"/>
                </a:solidFill>
                <a:cs typeface="Calibri"/>
              </a:rPr>
              <a:t>– parsing the data, creating new datasets</a:t>
            </a:r>
          </a:p>
          <a:p>
            <a:pPr lvl="1"/>
            <a:r>
              <a:rPr lang="en-US" sz="2800" b="1">
                <a:solidFill>
                  <a:schemeClr val="accent1"/>
                </a:solidFill>
                <a:cs typeface="Calibri"/>
              </a:rPr>
              <a:t>Gephi</a:t>
            </a:r>
            <a:r>
              <a:rPr lang="en-US" sz="28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800">
                <a:solidFill>
                  <a:srgbClr val="000000"/>
                </a:solidFill>
                <a:cs typeface="Calibri"/>
              </a:rPr>
              <a:t>– visualization (graphs)</a:t>
            </a:r>
          </a:p>
          <a:p>
            <a:pPr lvl="1"/>
            <a:r>
              <a:rPr lang="en-US" sz="2800" b="1">
                <a:solidFill>
                  <a:schemeClr val="accent1"/>
                </a:solidFill>
                <a:cs typeface="Calibri"/>
              </a:rPr>
              <a:t>Exel </a:t>
            </a:r>
            <a:r>
              <a:rPr lang="en-US" sz="2800">
                <a:solidFill>
                  <a:srgbClr val="000000"/>
                </a:solidFill>
                <a:cs typeface="Calibri"/>
              </a:rPr>
              <a:t>– visualization (charts)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67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0F68-07B5-4E0C-A3D6-248953A1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Flavor compounds network and extracting the backbone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4AE74-131E-4DFE-93D5-84F0F992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01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64413A66-5F14-438A-88E9-4F2C97B8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Flavor compounds weighted network</a:t>
            </a:r>
            <a:endParaRPr lang="en-US" sz="4400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4BFCE11B-A27A-489D-93D8-1C3429DE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Too many links</a:t>
            </a:r>
            <a:endParaRPr lang="en-US" sz="24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Hard to visualize</a:t>
            </a:r>
            <a:endParaRPr lang="en-US" sz="24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Can't see important connections</a:t>
            </a:r>
            <a:endParaRPr lang="en-US" sz="24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Can't see food groups</a:t>
            </a:r>
            <a:endParaRPr lang="en-US" sz="2400">
              <a:cs typeface="Calibri"/>
            </a:endParaRPr>
          </a:p>
        </p:txBody>
      </p:sp>
      <p:pic>
        <p:nvPicPr>
          <p:cNvPr id="58" name="Picture 59" descr="A close up of a tree&#10;&#10;Description generated with high confidence">
            <a:extLst>
              <a:ext uri="{FF2B5EF4-FFF2-40B4-BE49-F238E27FC236}">
                <a16:creationId xmlns:a16="http://schemas.microsoft.com/office/drawing/2014/main" id="{1047588D-2821-4566-9587-CDEEB8D74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51" r="17854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595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FC2EEC04-F0D5-4C2F-BB5B-7AAF1D7B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" y="-315998"/>
            <a:ext cx="8840208" cy="71698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5B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929F10-7CBF-4D94-B2A3-3285EF424AA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D3885-29F6-4388-B085-0CCC94ADE346}"/>
              </a:ext>
            </a:extLst>
          </p:cNvPr>
          <p:cNvSpPr txBox="1"/>
          <p:nvPr/>
        </p:nvSpPr>
        <p:spPr>
          <a:xfrm>
            <a:off x="8613775" y="1522942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Extracted backbone</a:t>
            </a:r>
            <a:endParaRPr lang="en-US" sz="2400">
              <a:solidFill>
                <a:schemeClr val="accent1"/>
              </a:solidFill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Food groups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Main ingredients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57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1076F-DCF2-4717-9F79-AF0A01A8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7FA8-EE70-4C27-B79C-55C6581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  <a:cs typeface="Calibri"/>
              </a:rPr>
              <a:t>Food pairing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Overall ingredients per cuisine</a:t>
            </a:r>
          </a:p>
          <a:p>
            <a:pPr lvl="1"/>
            <a:r>
              <a:rPr lang="en-US" sz="2800">
                <a:cs typeface="Calibri"/>
              </a:rPr>
              <a:t>Average ingredients per cuisine</a:t>
            </a:r>
            <a:endParaRPr lang="en-US" sz="2800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2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Analyze and recreate the “Flavor network and the principles of food pairing” study</vt:lpstr>
      <vt:lpstr>Introduction</vt:lpstr>
      <vt:lpstr>Methodology</vt:lpstr>
      <vt:lpstr>Results</vt:lpstr>
      <vt:lpstr>Results</vt:lpstr>
      <vt:lpstr>Flavor compounds network and extracting the backbone</vt:lpstr>
      <vt:lpstr>Flavor compounds weighted network</vt:lpstr>
      <vt:lpstr>PowerPoint Presentation</vt:lpstr>
      <vt:lpstr>Results</vt:lpstr>
      <vt:lpstr>PowerPoint Presentation</vt:lpstr>
      <vt:lpstr>PowerPoint Presentation</vt:lpstr>
      <vt:lpstr>Results</vt:lpstr>
      <vt:lpstr>PowerPoint Presentation</vt:lpstr>
      <vt:lpstr>Results</vt:lpstr>
      <vt:lpstr>Results</vt:lpstr>
      <vt:lpstr>North American cuisine is more likely to use ingredients that share a lot of compounds  East Asian cuisine is more likely to use ingredients that don't share a lot of compounds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769</cp:revision>
  <dcterms:created xsi:type="dcterms:W3CDTF">2015-09-21T23:24:45Z</dcterms:created>
  <dcterms:modified xsi:type="dcterms:W3CDTF">2019-02-04T02:11:11Z</dcterms:modified>
</cp:coreProperties>
</file>