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8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25" r:id="rId2"/>
    <p:sldId id="559" r:id="rId3"/>
    <p:sldId id="564" r:id="rId4"/>
    <p:sldId id="561" r:id="rId5"/>
    <p:sldId id="562" r:id="rId6"/>
    <p:sldId id="563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61">
          <p15:clr>
            <a:srgbClr val="A4A3A4"/>
          </p15:clr>
        </p15:guide>
        <p15:guide id="2" pos="3009">
          <p15:clr>
            <a:srgbClr val="A4A3A4"/>
          </p15:clr>
        </p15:guide>
        <p15:guide id="3" pos="18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  <p:cmAuthor id="1" name="Nuance" initials="" lastIdx="0" clrIdx="1"/>
  <p:cmAuthor id="2" name="Haydar Talib" initials="HT" lastIdx="19" clrIdx="2"/>
  <p:cmAuthor id="3" name="Hu, Guanqing" initials="HG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8F8F"/>
    <a:srgbClr val="ABBAC9"/>
    <a:srgbClr val="DCE6F1"/>
    <a:srgbClr val="A50021"/>
    <a:srgbClr val="CCD4DD"/>
    <a:srgbClr val="E7EBEF"/>
    <a:srgbClr val="FF7C80"/>
    <a:srgbClr val="FFC1C1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0" autoAdjust="0"/>
    <p:restoredTop sz="98348" autoAdjust="0"/>
  </p:normalViewPr>
  <p:slideViewPr>
    <p:cSldViewPr snapToGrid="0" snapToObjects="1">
      <p:cViewPr>
        <p:scale>
          <a:sx n="152" d="100"/>
          <a:sy n="152" d="100"/>
        </p:scale>
        <p:origin x="-152" y="-152"/>
      </p:cViewPr>
      <p:guideLst>
        <p:guide orient="horz" pos="1061"/>
        <p:guide pos="3009"/>
        <p:guide pos="18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aydar:Documents:Courses:Reinforcement%20Learning:project_BAH:rewards_vs_time_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Episode 30</c:v>
          </c:tx>
          <c:spPr>
            <a:ln w="28575" cmpd="sng"/>
          </c:spPr>
          <c:marker>
            <c:symbol val="none"/>
          </c:marker>
          <c:cat>
            <c:numRef>
              <c:f>Sheet1!$A$2:$A$543</c:f>
              <c:numCache>
                <c:formatCode>General</c:formatCode>
                <c:ptCount val="54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  <c:pt idx="256">
                  <c:v>256.0</c:v>
                </c:pt>
                <c:pt idx="257">
                  <c:v>257.0</c:v>
                </c:pt>
                <c:pt idx="258">
                  <c:v>258.0</c:v>
                </c:pt>
                <c:pt idx="259">
                  <c:v>259.0</c:v>
                </c:pt>
                <c:pt idx="260">
                  <c:v>260.0</c:v>
                </c:pt>
                <c:pt idx="261">
                  <c:v>261.0</c:v>
                </c:pt>
                <c:pt idx="262">
                  <c:v>262.0</c:v>
                </c:pt>
                <c:pt idx="263">
                  <c:v>263.0</c:v>
                </c:pt>
                <c:pt idx="264">
                  <c:v>264.0</c:v>
                </c:pt>
                <c:pt idx="265">
                  <c:v>265.0</c:v>
                </c:pt>
                <c:pt idx="266">
                  <c:v>266.0</c:v>
                </c:pt>
                <c:pt idx="267">
                  <c:v>267.0</c:v>
                </c:pt>
                <c:pt idx="268">
                  <c:v>268.0</c:v>
                </c:pt>
                <c:pt idx="269">
                  <c:v>269.0</c:v>
                </c:pt>
                <c:pt idx="270">
                  <c:v>270.0</c:v>
                </c:pt>
                <c:pt idx="271">
                  <c:v>271.0</c:v>
                </c:pt>
                <c:pt idx="272">
                  <c:v>272.0</c:v>
                </c:pt>
                <c:pt idx="273">
                  <c:v>273.0</c:v>
                </c:pt>
                <c:pt idx="274">
                  <c:v>274.0</c:v>
                </c:pt>
                <c:pt idx="275">
                  <c:v>275.0</c:v>
                </c:pt>
                <c:pt idx="276">
                  <c:v>276.0</c:v>
                </c:pt>
                <c:pt idx="277">
                  <c:v>277.0</c:v>
                </c:pt>
                <c:pt idx="278">
                  <c:v>278.0</c:v>
                </c:pt>
                <c:pt idx="279">
                  <c:v>279.0</c:v>
                </c:pt>
                <c:pt idx="280">
                  <c:v>280.0</c:v>
                </c:pt>
                <c:pt idx="281">
                  <c:v>281.0</c:v>
                </c:pt>
                <c:pt idx="282">
                  <c:v>282.0</c:v>
                </c:pt>
                <c:pt idx="283">
                  <c:v>283.0</c:v>
                </c:pt>
                <c:pt idx="284">
                  <c:v>284.0</c:v>
                </c:pt>
                <c:pt idx="285">
                  <c:v>285.0</c:v>
                </c:pt>
                <c:pt idx="286">
                  <c:v>286.0</c:v>
                </c:pt>
                <c:pt idx="287">
                  <c:v>287.0</c:v>
                </c:pt>
                <c:pt idx="288">
                  <c:v>288.0</c:v>
                </c:pt>
                <c:pt idx="289">
                  <c:v>289.0</c:v>
                </c:pt>
                <c:pt idx="290">
                  <c:v>290.0</c:v>
                </c:pt>
                <c:pt idx="291">
                  <c:v>291.0</c:v>
                </c:pt>
                <c:pt idx="292">
                  <c:v>292.0</c:v>
                </c:pt>
                <c:pt idx="293">
                  <c:v>293.0</c:v>
                </c:pt>
                <c:pt idx="294">
                  <c:v>294.0</c:v>
                </c:pt>
                <c:pt idx="295">
                  <c:v>295.0</c:v>
                </c:pt>
                <c:pt idx="296">
                  <c:v>296.0</c:v>
                </c:pt>
                <c:pt idx="297">
                  <c:v>297.0</c:v>
                </c:pt>
                <c:pt idx="298">
                  <c:v>298.0</c:v>
                </c:pt>
                <c:pt idx="299">
                  <c:v>299.0</c:v>
                </c:pt>
                <c:pt idx="300">
                  <c:v>300.0</c:v>
                </c:pt>
                <c:pt idx="301">
                  <c:v>301.0</c:v>
                </c:pt>
                <c:pt idx="302">
                  <c:v>302.0</c:v>
                </c:pt>
                <c:pt idx="303">
                  <c:v>303.0</c:v>
                </c:pt>
                <c:pt idx="304">
                  <c:v>304.0</c:v>
                </c:pt>
                <c:pt idx="305">
                  <c:v>305.0</c:v>
                </c:pt>
                <c:pt idx="306">
                  <c:v>306.0</c:v>
                </c:pt>
                <c:pt idx="307">
                  <c:v>307.0</c:v>
                </c:pt>
                <c:pt idx="308">
                  <c:v>308.0</c:v>
                </c:pt>
                <c:pt idx="309">
                  <c:v>309.0</c:v>
                </c:pt>
                <c:pt idx="310">
                  <c:v>310.0</c:v>
                </c:pt>
                <c:pt idx="311">
                  <c:v>311.0</c:v>
                </c:pt>
                <c:pt idx="312">
                  <c:v>312.0</c:v>
                </c:pt>
                <c:pt idx="313">
                  <c:v>313.0</c:v>
                </c:pt>
                <c:pt idx="314">
                  <c:v>314.0</c:v>
                </c:pt>
                <c:pt idx="315">
                  <c:v>315.0</c:v>
                </c:pt>
                <c:pt idx="316">
                  <c:v>316.0</c:v>
                </c:pt>
                <c:pt idx="317">
                  <c:v>317.0</c:v>
                </c:pt>
                <c:pt idx="318">
                  <c:v>318.0</c:v>
                </c:pt>
                <c:pt idx="319">
                  <c:v>319.0</c:v>
                </c:pt>
                <c:pt idx="320">
                  <c:v>320.0</c:v>
                </c:pt>
                <c:pt idx="321">
                  <c:v>321.0</c:v>
                </c:pt>
                <c:pt idx="322">
                  <c:v>322.0</c:v>
                </c:pt>
                <c:pt idx="323">
                  <c:v>323.0</c:v>
                </c:pt>
                <c:pt idx="324">
                  <c:v>324.0</c:v>
                </c:pt>
                <c:pt idx="325">
                  <c:v>325.0</c:v>
                </c:pt>
                <c:pt idx="326">
                  <c:v>326.0</c:v>
                </c:pt>
                <c:pt idx="327">
                  <c:v>327.0</c:v>
                </c:pt>
                <c:pt idx="328">
                  <c:v>328.0</c:v>
                </c:pt>
                <c:pt idx="329">
                  <c:v>329.0</c:v>
                </c:pt>
                <c:pt idx="330">
                  <c:v>330.0</c:v>
                </c:pt>
                <c:pt idx="331">
                  <c:v>331.0</c:v>
                </c:pt>
                <c:pt idx="332">
                  <c:v>332.0</c:v>
                </c:pt>
                <c:pt idx="333">
                  <c:v>333.0</c:v>
                </c:pt>
                <c:pt idx="334">
                  <c:v>334.0</c:v>
                </c:pt>
                <c:pt idx="335">
                  <c:v>335.0</c:v>
                </c:pt>
                <c:pt idx="336">
                  <c:v>336.0</c:v>
                </c:pt>
                <c:pt idx="337">
                  <c:v>337.0</c:v>
                </c:pt>
                <c:pt idx="338">
                  <c:v>338.0</c:v>
                </c:pt>
                <c:pt idx="339">
                  <c:v>339.0</c:v>
                </c:pt>
                <c:pt idx="340">
                  <c:v>340.0</c:v>
                </c:pt>
                <c:pt idx="341">
                  <c:v>341.0</c:v>
                </c:pt>
                <c:pt idx="342">
                  <c:v>342.0</c:v>
                </c:pt>
                <c:pt idx="343">
                  <c:v>343.0</c:v>
                </c:pt>
                <c:pt idx="344">
                  <c:v>344.0</c:v>
                </c:pt>
                <c:pt idx="345">
                  <c:v>345.0</c:v>
                </c:pt>
                <c:pt idx="346">
                  <c:v>346.0</c:v>
                </c:pt>
                <c:pt idx="347">
                  <c:v>347.0</c:v>
                </c:pt>
                <c:pt idx="348">
                  <c:v>348.0</c:v>
                </c:pt>
                <c:pt idx="349">
                  <c:v>349.0</c:v>
                </c:pt>
                <c:pt idx="350">
                  <c:v>350.0</c:v>
                </c:pt>
                <c:pt idx="351">
                  <c:v>351.0</c:v>
                </c:pt>
                <c:pt idx="352">
                  <c:v>352.0</c:v>
                </c:pt>
                <c:pt idx="353">
                  <c:v>353.0</c:v>
                </c:pt>
                <c:pt idx="354">
                  <c:v>354.0</c:v>
                </c:pt>
                <c:pt idx="355">
                  <c:v>355.0</c:v>
                </c:pt>
                <c:pt idx="356">
                  <c:v>356.0</c:v>
                </c:pt>
                <c:pt idx="357">
                  <c:v>357.0</c:v>
                </c:pt>
                <c:pt idx="358">
                  <c:v>358.0</c:v>
                </c:pt>
                <c:pt idx="359">
                  <c:v>359.0</c:v>
                </c:pt>
                <c:pt idx="360">
                  <c:v>360.0</c:v>
                </c:pt>
                <c:pt idx="361">
                  <c:v>361.0</c:v>
                </c:pt>
                <c:pt idx="362">
                  <c:v>362.0</c:v>
                </c:pt>
                <c:pt idx="363">
                  <c:v>363.0</c:v>
                </c:pt>
                <c:pt idx="364">
                  <c:v>364.0</c:v>
                </c:pt>
                <c:pt idx="365">
                  <c:v>365.0</c:v>
                </c:pt>
                <c:pt idx="366">
                  <c:v>366.0</c:v>
                </c:pt>
                <c:pt idx="367">
                  <c:v>367.0</c:v>
                </c:pt>
                <c:pt idx="368">
                  <c:v>368.0</c:v>
                </c:pt>
                <c:pt idx="369">
                  <c:v>369.0</c:v>
                </c:pt>
                <c:pt idx="370">
                  <c:v>370.0</c:v>
                </c:pt>
                <c:pt idx="371">
                  <c:v>371.0</c:v>
                </c:pt>
                <c:pt idx="372">
                  <c:v>372.0</c:v>
                </c:pt>
                <c:pt idx="373">
                  <c:v>373.0</c:v>
                </c:pt>
                <c:pt idx="374">
                  <c:v>374.0</c:v>
                </c:pt>
                <c:pt idx="375">
                  <c:v>375.0</c:v>
                </c:pt>
                <c:pt idx="376">
                  <c:v>376.0</c:v>
                </c:pt>
                <c:pt idx="377">
                  <c:v>377.0</c:v>
                </c:pt>
                <c:pt idx="378">
                  <c:v>378.0</c:v>
                </c:pt>
                <c:pt idx="379">
                  <c:v>379.0</c:v>
                </c:pt>
                <c:pt idx="380">
                  <c:v>380.0</c:v>
                </c:pt>
                <c:pt idx="381">
                  <c:v>381.0</c:v>
                </c:pt>
                <c:pt idx="382">
                  <c:v>382.0</c:v>
                </c:pt>
                <c:pt idx="383">
                  <c:v>383.0</c:v>
                </c:pt>
                <c:pt idx="384">
                  <c:v>384.0</c:v>
                </c:pt>
                <c:pt idx="385">
                  <c:v>385.0</c:v>
                </c:pt>
                <c:pt idx="386">
                  <c:v>386.0</c:v>
                </c:pt>
                <c:pt idx="387">
                  <c:v>387.0</c:v>
                </c:pt>
                <c:pt idx="388">
                  <c:v>388.0</c:v>
                </c:pt>
                <c:pt idx="389">
                  <c:v>389.0</c:v>
                </c:pt>
                <c:pt idx="390">
                  <c:v>390.0</c:v>
                </c:pt>
                <c:pt idx="391">
                  <c:v>391.0</c:v>
                </c:pt>
                <c:pt idx="392">
                  <c:v>392.0</c:v>
                </c:pt>
                <c:pt idx="393">
                  <c:v>393.0</c:v>
                </c:pt>
                <c:pt idx="394">
                  <c:v>394.0</c:v>
                </c:pt>
                <c:pt idx="395">
                  <c:v>395.0</c:v>
                </c:pt>
                <c:pt idx="396">
                  <c:v>396.0</c:v>
                </c:pt>
                <c:pt idx="397">
                  <c:v>397.0</c:v>
                </c:pt>
                <c:pt idx="398">
                  <c:v>398.0</c:v>
                </c:pt>
                <c:pt idx="399">
                  <c:v>399.0</c:v>
                </c:pt>
                <c:pt idx="400">
                  <c:v>400.0</c:v>
                </c:pt>
                <c:pt idx="401">
                  <c:v>401.0</c:v>
                </c:pt>
                <c:pt idx="402">
                  <c:v>402.0</c:v>
                </c:pt>
                <c:pt idx="403">
                  <c:v>403.0</c:v>
                </c:pt>
                <c:pt idx="404">
                  <c:v>404.0</c:v>
                </c:pt>
                <c:pt idx="405">
                  <c:v>405.0</c:v>
                </c:pt>
                <c:pt idx="406">
                  <c:v>406.0</c:v>
                </c:pt>
                <c:pt idx="407">
                  <c:v>407.0</c:v>
                </c:pt>
                <c:pt idx="408">
                  <c:v>408.0</c:v>
                </c:pt>
                <c:pt idx="409">
                  <c:v>409.0</c:v>
                </c:pt>
                <c:pt idx="410">
                  <c:v>410.0</c:v>
                </c:pt>
                <c:pt idx="411">
                  <c:v>411.0</c:v>
                </c:pt>
                <c:pt idx="412">
                  <c:v>412.0</c:v>
                </c:pt>
                <c:pt idx="413">
                  <c:v>413.0</c:v>
                </c:pt>
                <c:pt idx="414">
                  <c:v>414.0</c:v>
                </c:pt>
                <c:pt idx="415">
                  <c:v>415.0</c:v>
                </c:pt>
                <c:pt idx="416">
                  <c:v>416.0</c:v>
                </c:pt>
                <c:pt idx="417">
                  <c:v>417.0</c:v>
                </c:pt>
                <c:pt idx="418">
                  <c:v>418.0</c:v>
                </c:pt>
                <c:pt idx="419">
                  <c:v>419.0</c:v>
                </c:pt>
                <c:pt idx="420">
                  <c:v>420.0</c:v>
                </c:pt>
                <c:pt idx="421">
                  <c:v>421.0</c:v>
                </c:pt>
                <c:pt idx="422">
                  <c:v>422.0</c:v>
                </c:pt>
                <c:pt idx="423">
                  <c:v>423.0</c:v>
                </c:pt>
                <c:pt idx="424">
                  <c:v>424.0</c:v>
                </c:pt>
                <c:pt idx="425">
                  <c:v>425.0</c:v>
                </c:pt>
                <c:pt idx="426">
                  <c:v>426.0</c:v>
                </c:pt>
                <c:pt idx="427">
                  <c:v>427.0</c:v>
                </c:pt>
                <c:pt idx="428">
                  <c:v>428.0</c:v>
                </c:pt>
                <c:pt idx="429">
                  <c:v>429.0</c:v>
                </c:pt>
                <c:pt idx="430">
                  <c:v>430.0</c:v>
                </c:pt>
                <c:pt idx="431">
                  <c:v>431.0</c:v>
                </c:pt>
                <c:pt idx="432">
                  <c:v>432.0</c:v>
                </c:pt>
                <c:pt idx="433">
                  <c:v>433.0</c:v>
                </c:pt>
                <c:pt idx="434">
                  <c:v>434.0</c:v>
                </c:pt>
                <c:pt idx="435">
                  <c:v>435.0</c:v>
                </c:pt>
                <c:pt idx="436">
                  <c:v>436.0</c:v>
                </c:pt>
                <c:pt idx="437">
                  <c:v>437.0</c:v>
                </c:pt>
                <c:pt idx="438">
                  <c:v>438.0</c:v>
                </c:pt>
                <c:pt idx="439">
                  <c:v>439.0</c:v>
                </c:pt>
                <c:pt idx="440">
                  <c:v>440.0</c:v>
                </c:pt>
                <c:pt idx="441">
                  <c:v>441.0</c:v>
                </c:pt>
                <c:pt idx="442">
                  <c:v>442.0</c:v>
                </c:pt>
                <c:pt idx="443">
                  <c:v>443.0</c:v>
                </c:pt>
                <c:pt idx="444">
                  <c:v>444.0</c:v>
                </c:pt>
                <c:pt idx="445">
                  <c:v>445.0</c:v>
                </c:pt>
                <c:pt idx="446">
                  <c:v>446.0</c:v>
                </c:pt>
                <c:pt idx="447">
                  <c:v>447.0</c:v>
                </c:pt>
                <c:pt idx="448">
                  <c:v>448.0</c:v>
                </c:pt>
                <c:pt idx="449">
                  <c:v>449.0</c:v>
                </c:pt>
                <c:pt idx="450">
                  <c:v>450.0</c:v>
                </c:pt>
                <c:pt idx="451">
                  <c:v>451.0</c:v>
                </c:pt>
                <c:pt idx="452">
                  <c:v>452.0</c:v>
                </c:pt>
                <c:pt idx="453">
                  <c:v>453.0</c:v>
                </c:pt>
                <c:pt idx="454">
                  <c:v>454.0</c:v>
                </c:pt>
                <c:pt idx="455">
                  <c:v>455.0</c:v>
                </c:pt>
                <c:pt idx="456">
                  <c:v>456.0</c:v>
                </c:pt>
                <c:pt idx="457">
                  <c:v>457.0</c:v>
                </c:pt>
                <c:pt idx="458">
                  <c:v>458.0</c:v>
                </c:pt>
                <c:pt idx="459">
                  <c:v>459.0</c:v>
                </c:pt>
                <c:pt idx="460">
                  <c:v>460.0</c:v>
                </c:pt>
                <c:pt idx="461">
                  <c:v>461.0</c:v>
                </c:pt>
                <c:pt idx="462">
                  <c:v>462.0</c:v>
                </c:pt>
                <c:pt idx="463">
                  <c:v>463.0</c:v>
                </c:pt>
                <c:pt idx="464">
                  <c:v>464.0</c:v>
                </c:pt>
                <c:pt idx="465">
                  <c:v>465.0</c:v>
                </c:pt>
                <c:pt idx="466">
                  <c:v>466.0</c:v>
                </c:pt>
                <c:pt idx="467">
                  <c:v>467.0</c:v>
                </c:pt>
                <c:pt idx="468">
                  <c:v>468.0</c:v>
                </c:pt>
                <c:pt idx="469">
                  <c:v>469.0</c:v>
                </c:pt>
                <c:pt idx="470">
                  <c:v>470.0</c:v>
                </c:pt>
                <c:pt idx="471">
                  <c:v>471.0</c:v>
                </c:pt>
                <c:pt idx="472">
                  <c:v>472.0</c:v>
                </c:pt>
                <c:pt idx="473">
                  <c:v>473.0</c:v>
                </c:pt>
                <c:pt idx="474">
                  <c:v>474.0</c:v>
                </c:pt>
                <c:pt idx="475">
                  <c:v>475.0</c:v>
                </c:pt>
                <c:pt idx="476">
                  <c:v>476.0</c:v>
                </c:pt>
                <c:pt idx="477">
                  <c:v>477.0</c:v>
                </c:pt>
                <c:pt idx="478">
                  <c:v>478.0</c:v>
                </c:pt>
                <c:pt idx="479">
                  <c:v>479.0</c:v>
                </c:pt>
                <c:pt idx="480">
                  <c:v>480.0</c:v>
                </c:pt>
                <c:pt idx="481">
                  <c:v>481.0</c:v>
                </c:pt>
                <c:pt idx="482">
                  <c:v>482.0</c:v>
                </c:pt>
                <c:pt idx="483">
                  <c:v>483.0</c:v>
                </c:pt>
                <c:pt idx="484">
                  <c:v>484.0</c:v>
                </c:pt>
                <c:pt idx="485">
                  <c:v>485.0</c:v>
                </c:pt>
                <c:pt idx="486">
                  <c:v>486.0</c:v>
                </c:pt>
                <c:pt idx="487">
                  <c:v>487.0</c:v>
                </c:pt>
                <c:pt idx="488">
                  <c:v>488.0</c:v>
                </c:pt>
                <c:pt idx="489">
                  <c:v>489.0</c:v>
                </c:pt>
                <c:pt idx="490">
                  <c:v>490.0</c:v>
                </c:pt>
                <c:pt idx="491">
                  <c:v>491.0</c:v>
                </c:pt>
                <c:pt idx="492">
                  <c:v>492.0</c:v>
                </c:pt>
                <c:pt idx="493">
                  <c:v>493.0</c:v>
                </c:pt>
                <c:pt idx="494">
                  <c:v>494.0</c:v>
                </c:pt>
                <c:pt idx="495">
                  <c:v>495.0</c:v>
                </c:pt>
                <c:pt idx="496">
                  <c:v>496.0</c:v>
                </c:pt>
                <c:pt idx="497">
                  <c:v>497.0</c:v>
                </c:pt>
                <c:pt idx="498">
                  <c:v>498.0</c:v>
                </c:pt>
                <c:pt idx="499">
                  <c:v>499.0</c:v>
                </c:pt>
                <c:pt idx="500">
                  <c:v>500.0</c:v>
                </c:pt>
                <c:pt idx="501">
                  <c:v>501.0</c:v>
                </c:pt>
                <c:pt idx="502">
                  <c:v>502.0</c:v>
                </c:pt>
                <c:pt idx="503">
                  <c:v>503.0</c:v>
                </c:pt>
                <c:pt idx="504">
                  <c:v>504.0</c:v>
                </c:pt>
                <c:pt idx="505">
                  <c:v>505.0</c:v>
                </c:pt>
                <c:pt idx="506">
                  <c:v>506.0</c:v>
                </c:pt>
                <c:pt idx="507">
                  <c:v>507.0</c:v>
                </c:pt>
                <c:pt idx="508">
                  <c:v>508.0</c:v>
                </c:pt>
                <c:pt idx="509">
                  <c:v>509.0</c:v>
                </c:pt>
                <c:pt idx="510">
                  <c:v>510.0</c:v>
                </c:pt>
                <c:pt idx="511">
                  <c:v>511.0</c:v>
                </c:pt>
                <c:pt idx="512">
                  <c:v>512.0</c:v>
                </c:pt>
                <c:pt idx="513">
                  <c:v>513.0</c:v>
                </c:pt>
                <c:pt idx="514">
                  <c:v>514.0</c:v>
                </c:pt>
                <c:pt idx="515">
                  <c:v>515.0</c:v>
                </c:pt>
                <c:pt idx="516">
                  <c:v>516.0</c:v>
                </c:pt>
                <c:pt idx="517">
                  <c:v>517.0</c:v>
                </c:pt>
                <c:pt idx="518">
                  <c:v>518.0</c:v>
                </c:pt>
                <c:pt idx="519">
                  <c:v>519.0</c:v>
                </c:pt>
                <c:pt idx="520">
                  <c:v>520.0</c:v>
                </c:pt>
                <c:pt idx="521">
                  <c:v>521.0</c:v>
                </c:pt>
                <c:pt idx="522">
                  <c:v>522.0</c:v>
                </c:pt>
                <c:pt idx="523">
                  <c:v>523.0</c:v>
                </c:pt>
                <c:pt idx="524">
                  <c:v>524.0</c:v>
                </c:pt>
                <c:pt idx="525">
                  <c:v>525.0</c:v>
                </c:pt>
                <c:pt idx="526">
                  <c:v>526.0</c:v>
                </c:pt>
                <c:pt idx="527">
                  <c:v>527.0</c:v>
                </c:pt>
                <c:pt idx="528">
                  <c:v>528.0</c:v>
                </c:pt>
                <c:pt idx="529">
                  <c:v>529.0</c:v>
                </c:pt>
                <c:pt idx="530">
                  <c:v>530.0</c:v>
                </c:pt>
                <c:pt idx="531">
                  <c:v>531.0</c:v>
                </c:pt>
                <c:pt idx="532">
                  <c:v>532.0</c:v>
                </c:pt>
                <c:pt idx="533">
                  <c:v>533.0</c:v>
                </c:pt>
                <c:pt idx="534">
                  <c:v>534.0</c:v>
                </c:pt>
                <c:pt idx="535">
                  <c:v>535.0</c:v>
                </c:pt>
                <c:pt idx="536">
                  <c:v>536.0</c:v>
                </c:pt>
                <c:pt idx="537">
                  <c:v>537.0</c:v>
                </c:pt>
                <c:pt idx="538">
                  <c:v>538.0</c:v>
                </c:pt>
                <c:pt idx="539">
                  <c:v>539.0</c:v>
                </c:pt>
                <c:pt idx="540">
                  <c:v>540.0</c:v>
                </c:pt>
                <c:pt idx="541">
                  <c:v>541.0</c:v>
                </c:pt>
              </c:numCache>
            </c:numRef>
          </c:cat>
          <c:val>
            <c:numRef>
              <c:f>Sheet1!$B$2:$B$543</c:f>
              <c:numCache>
                <c:formatCode>General</c:formatCode>
                <c:ptCount val="542"/>
                <c:pt idx="0">
                  <c:v>0.0</c:v>
                </c:pt>
                <c:pt idx="1">
                  <c:v>-33.0</c:v>
                </c:pt>
                <c:pt idx="2">
                  <c:v>-61.0</c:v>
                </c:pt>
                <c:pt idx="3">
                  <c:v>-82.0</c:v>
                </c:pt>
                <c:pt idx="4">
                  <c:v>-118.0</c:v>
                </c:pt>
                <c:pt idx="5">
                  <c:v>-164.0</c:v>
                </c:pt>
                <c:pt idx="6">
                  <c:v>-220.0</c:v>
                </c:pt>
                <c:pt idx="7">
                  <c:v>-289.0</c:v>
                </c:pt>
                <c:pt idx="8">
                  <c:v>-348.0</c:v>
                </c:pt>
                <c:pt idx="9">
                  <c:v>-405.0</c:v>
                </c:pt>
                <c:pt idx="10">
                  <c:v>-462.0</c:v>
                </c:pt>
                <c:pt idx="11">
                  <c:v>-519.0</c:v>
                </c:pt>
                <c:pt idx="12">
                  <c:v>-591.0</c:v>
                </c:pt>
                <c:pt idx="13">
                  <c:v>-673.0</c:v>
                </c:pt>
                <c:pt idx="14">
                  <c:v>-760.0</c:v>
                </c:pt>
                <c:pt idx="15">
                  <c:v>-862.0</c:v>
                </c:pt>
                <c:pt idx="16">
                  <c:v>-959.0</c:v>
                </c:pt>
                <c:pt idx="17">
                  <c:v>-1049.0</c:v>
                </c:pt>
                <c:pt idx="18">
                  <c:v>-1161.0</c:v>
                </c:pt>
                <c:pt idx="19">
                  <c:v>-1278.0</c:v>
                </c:pt>
                <c:pt idx="20">
                  <c:v>-1410.0</c:v>
                </c:pt>
                <c:pt idx="21">
                  <c:v>-1552.0</c:v>
                </c:pt>
                <c:pt idx="22">
                  <c:v>-1704.0</c:v>
                </c:pt>
                <c:pt idx="23">
                  <c:v>-1846.0</c:v>
                </c:pt>
                <c:pt idx="24">
                  <c:v>-1984.0</c:v>
                </c:pt>
                <c:pt idx="25">
                  <c:v>-2122.0</c:v>
                </c:pt>
                <c:pt idx="26">
                  <c:v>-2262.0</c:v>
                </c:pt>
                <c:pt idx="27">
                  <c:v>-2414.0</c:v>
                </c:pt>
                <c:pt idx="28">
                  <c:v>-2559.0</c:v>
                </c:pt>
                <c:pt idx="29">
                  <c:v>-2726.0</c:v>
                </c:pt>
                <c:pt idx="30">
                  <c:v>-2883.0</c:v>
                </c:pt>
                <c:pt idx="31">
                  <c:v>-3048.0</c:v>
                </c:pt>
                <c:pt idx="32">
                  <c:v>-3208.0</c:v>
                </c:pt>
                <c:pt idx="33">
                  <c:v>-3383.0</c:v>
                </c:pt>
                <c:pt idx="34">
                  <c:v>-3553.0</c:v>
                </c:pt>
                <c:pt idx="35">
                  <c:v>-3728.0</c:v>
                </c:pt>
                <c:pt idx="36">
                  <c:v>-3898.0</c:v>
                </c:pt>
                <c:pt idx="37">
                  <c:v>-4083.0</c:v>
                </c:pt>
                <c:pt idx="38">
                  <c:v>-4258.0</c:v>
                </c:pt>
                <c:pt idx="39">
                  <c:v>-4418.0</c:v>
                </c:pt>
                <c:pt idx="40">
                  <c:v>-4556.0</c:v>
                </c:pt>
                <c:pt idx="41">
                  <c:v>-4701.0</c:v>
                </c:pt>
                <c:pt idx="42">
                  <c:v>-4831.0</c:v>
                </c:pt>
                <c:pt idx="43">
                  <c:v>-4981.0</c:v>
                </c:pt>
                <c:pt idx="44">
                  <c:v>-5121.0</c:v>
                </c:pt>
                <c:pt idx="45">
                  <c:v>-5276.0</c:v>
                </c:pt>
                <c:pt idx="46">
                  <c:v>-5416.0</c:v>
                </c:pt>
                <c:pt idx="47">
                  <c:v>-5541.0</c:v>
                </c:pt>
                <c:pt idx="48">
                  <c:v>-5676.0</c:v>
                </c:pt>
                <c:pt idx="49">
                  <c:v>-5786.0</c:v>
                </c:pt>
                <c:pt idx="50">
                  <c:v>-5896.0</c:v>
                </c:pt>
                <c:pt idx="51">
                  <c:v>-6006.0</c:v>
                </c:pt>
                <c:pt idx="52">
                  <c:v>-6116.0</c:v>
                </c:pt>
                <c:pt idx="53">
                  <c:v>-6216.0</c:v>
                </c:pt>
                <c:pt idx="54">
                  <c:v>-6316.0</c:v>
                </c:pt>
                <c:pt idx="55">
                  <c:v>-6416.0</c:v>
                </c:pt>
                <c:pt idx="56">
                  <c:v>-6516.0</c:v>
                </c:pt>
                <c:pt idx="57">
                  <c:v>-6616.0</c:v>
                </c:pt>
                <c:pt idx="58">
                  <c:v>-6716.0</c:v>
                </c:pt>
                <c:pt idx="59">
                  <c:v>-6816.0</c:v>
                </c:pt>
                <c:pt idx="60">
                  <c:v>-6916.0</c:v>
                </c:pt>
                <c:pt idx="61">
                  <c:v>-7006.0</c:v>
                </c:pt>
                <c:pt idx="62">
                  <c:v>-7096.0</c:v>
                </c:pt>
                <c:pt idx="63">
                  <c:v>-7176.0</c:v>
                </c:pt>
                <c:pt idx="64">
                  <c:v>-7271.0</c:v>
                </c:pt>
                <c:pt idx="65">
                  <c:v>-7351.0</c:v>
                </c:pt>
                <c:pt idx="66">
                  <c:v>-7431.0</c:v>
                </c:pt>
                <c:pt idx="67">
                  <c:v>-7501.0</c:v>
                </c:pt>
                <c:pt idx="68">
                  <c:v>-7571.0</c:v>
                </c:pt>
                <c:pt idx="69">
                  <c:v>-7631.0</c:v>
                </c:pt>
                <c:pt idx="70">
                  <c:v>-7691.0</c:v>
                </c:pt>
                <c:pt idx="71">
                  <c:v>-7741.0</c:v>
                </c:pt>
                <c:pt idx="72">
                  <c:v>-7781.0</c:v>
                </c:pt>
                <c:pt idx="73">
                  <c:v>-7936.0</c:v>
                </c:pt>
                <c:pt idx="74">
                  <c:v>-8081.0</c:v>
                </c:pt>
                <c:pt idx="75">
                  <c:v>-8201.0</c:v>
                </c:pt>
                <c:pt idx="76">
                  <c:v>-8306.0</c:v>
                </c:pt>
                <c:pt idx="77">
                  <c:v>-8411.0</c:v>
                </c:pt>
                <c:pt idx="78">
                  <c:v>-8536.0</c:v>
                </c:pt>
                <c:pt idx="79">
                  <c:v>-8656.0</c:v>
                </c:pt>
                <c:pt idx="80">
                  <c:v>-8766.0</c:v>
                </c:pt>
                <c:pt idx="81">
                  <c:v>-8871.0</c:v>
                </c:pt>
                <c:pt idx="82">
                  <c:v>-8941.0</c:v>
                </c:pt>
                <c:pt idx="83">
                  <c:v>-8991.0</c:v>
                </c:pt>
                <c:pt idx="84">
                  <c:v>-9041.0</c:v>
                </c:pt>
                <c:pt idx="85">
                  <c:v>-9106.0</c:v>
                </c:pt>
                <c:pt idx="86">
                  <c:v>-9166.0</c:v>
                </c:pt>
                <c:pt idx="87">
                  <c:v>-9226.0</c:v>
                </c:pt>
                <c:pt idx="88">
                  <c:v>-9286.0</c:v>
                </c:pt>
                <c:pt idx="89">
                  <c:v>-9331.0</c:v>
                </c:pt>
                <c:pt idx="90">
                  <c:v>-9376.0</c:v>
                </c:pt>
                <c:pt idx="91">
                  <c:v>-9426.0</c:v>
                </c:pt>
                <c:pt idx="92">
                  <c:v>-9476.0</c:v>
                </c:pt>
                <c:pt idx="93">
                  <c:v>-9526.0</c:v>
                </c:pt>
                <c:pt idx="94">
                  <c:v>-9586.0</c:v>
                </c:pt>
                <c:pt idx="95">
                  <c:v>-9666.0</c:v>
                </c:pt>
                <c:pt idx="96">
                  <c:v>-9726.0</c:v>
                </c:pt>
                <c:pt idx="97">
                  <c:v>-9796.0</c:v>
                </c:pt>
                <c:pt idx="98">
                  <c:v>-9841.0</c:v>
                </c:pt>
                <c:pt idx="99">
                  <c:v>-9881.0</c:v>
                </c:pt>
                <c:pt idx="100">
                  <c:v>-9921.0</c:v>
                </c:pt>
                <c:pt idx="101">
                  <c:v>-9961.0</c:v>
                </c:pt>
                <c:pt idx="102">
                  <c:v>-10001.0</c:v>
                </c:pt>
                <c:pt idx="103">
                  <c:v>-10041.0</c:v>
                </c:pt>
                <c:pt idx="104">
                  <c:v>-10066.0</c:v>
                </c:pt>
                <c:pt idx="105">
                  <c:v>-10106.0</c:v>
                </c:pt>
                <c:pt idx="106">
                  <c:v>-10146.0</c:v>
                </c:pt>
                <c:pt idx="107">
                  <c:v>-10186.0</c:v>
                </c:pt>
                <c:pt idx="108">
                  <c:v>-10226.0</c:v>
                </c:pt>
                <c:pt idx="109">
                  <c:v>-10286.0</c:v>
                </c:pt>
                <c:pt idx="110">
                  <c:v>-10336.0</c:v>
                </c:pt>
                <c:pt idx="111">
                  <c:v>-10386.0</c:v>
                </c:pt>
                <c:pt idx="112">
                  <c:v>-10426.0</c:v>
                </c:pt>
                <c:pt idx="113">
                  <c:v>-10476.0</c:v>
                </c:pt>
                <c:pt idx="114">
                  <c:v>-10496.0</c:v>
                </c:pt>
                <c:pt idx="115">
                  <c:v>-10526.0</c:v>
                </c:pt>
                <c:pt idx="116">
                  <c:v>-10556.0</c:v>
                </c:pt>
                <c:pt idx="117">
                  <c:v>-10586.0</c:v>
                </c:pt>
                <c:pt idx="118">
                  <c:v>-10616.0</c:v>
                </c:pt>
                <c:pt idx="119">
                  <c:v>-10636.0</c:v>
                </c:pt>
                <c:pt idx="120">
                  <c:v>-10656.0</c:v>
                </c:pt>
                <c:pt idx="121">
                  <c:v>-10676.0</c:v>
                </c:pt>
                <c:pt idx="122">
                  <c:v>-10696.0</c:v>
                </c:pt>
                <c:pt idx="123">
                  <c:v>-10716.0</c:v>
                </c:pt>
                <c:pt idx="124">
                  <c:v>-10736.0</c:v>
                </c:pt>
                <c:pt idx="125">
                  <c:v>-10756.0</c:v>
                </c:pt>
                <c:pt idx="126">
                  <c:v>-10776.0</c:v>
                </c:pt>
                <c:pt idx="127">
                  <c:v>-10811.0</c:v>
                </c:pt>
                <c:pt idx="128">
                  <c:v>-10841.0</c:v>
                </c:pt>
                <c:pt idx="129">
                  <c:v>-10861.0</c:v>
                </c:pt>
                <c:pt idx="130">
                  <c:v>-10881.0</c:v>
                </c:pt>
                <c:pt idx="131">
                  <c:v>-10901.0</c:v>
                </c:pt>
                <c:pt idx="132">
                  <c:v>-10911.0</c:v>
                </c:pt>
                <c:pt idx="133">
                  <c:v>-10921.0</c:v>
                </c:pt>
                <c:pt idx="134">
                  <c:v>-10931.0</c:v>
                </c:pt>
                <c:pt idx="135">
                  <c:v>-10941.0</c:v>
                </c:pt>
                <c:pt idx="136">
                  <c:v>-10951.0</c:v>
                </c:pt>
                <c:pt idx="137">
                  <c:v>-10961.0</c:v>
                </c:pt>
                <c:pt idx="138">
                  <c:v>-10971.0</c:v>
                </c:pt>
                <c:pt idx="139">
                  <c:v>-10981.0</c:v>
                </c:pt>
                <c:pt idx="140">
                  <c:v>-10991.0</c:v>
                </c:pt>
                <c:pt idx="141">
                  <c:v>-11001.0</c:v>
                </c:pt>
                <c:pt idx="142">
                  <c:v>-11011.0</c:v>
                </c:pt>
                <c:pt idx="143">
                  <c:v>-11021.0</c:v>
                </c:pt>
                <c:pt idx="144">
                  <c:v>-11031.0</c:v>
                </c:pt>
                <c:pt idx="145">
                  <c:v>-11086.0</c:v>
                </c:pt>
                <c:pt idx="146">
                  <c:v>-11136.0</c:v>
                </c:pt>
                <c:pt idx="147">
                  <c:v>-11176.0</c:v>
                </c:pt>
                <c:pt idx="148">
                  <c:v>-11231.0</c:v>
                </c:pt>
                <c:pt idx="149">
                  <c:v>-11296.0</c:v>
                </c:pt>
                <c:pt idx="150">
                  <c:v>-11371.0</c:v>
                </c:pt>
                <c:pt idx="151">
                  <c:v>-11431.0</c:v>
                </c:pt>
                <c:pt idx="152">
                  <c:v>-11511.0</c:v>
                </c:pt>
                <c:pt idx="153">
                  <c:v>-11596.0</c:v>
                </c:pt>
                <c:pt idx="154">
                  <c:v>-11691.0</c:v>
                </c:pt>
                <c:pt idx="155">
                  <c:v>-11776.0</c:v>
                </c:pt>
                <c:pt idx="156">
                  <c:v>-11861.0</c:v>
                </c:pt>
                <c:pt idx="157">
                  <c:v>-11946.0</c:v>
                </c:pt>
                <c:pt idx="158">
                  <c:v>-12021.0</c:v>
                </c:pt>
                <c:pt idx="159">
                  <c:v>-12101.0</c:v>
                </c:pt>
                <c:pt idx="160">
                  <c:v>-12181.0</c:v>
                </c:pt>
                <c:pt idx="161">
                  <c:v>-12256.0</c:v>
                </c:pt>
                <c:pt idx="162">
                  <c:v>-12341.0</c:v>
                </c:pt>
                <c:pt idx="163">
                  <c:v>-12421.0</c:v>
                </c:pt>
                <c:pt idx="164">
                  <c:v>-12501.0</c:v>
                </c:pt>
                <c:pt idx="165">
                  <c:v>-12601.0</c:v>
                </c:pt>
                <c:pt idx="166">
                  <c:v>-12691.0</c:v>
                </c:pt>
                <c:pt idx="167">
                  <c:v>-12781.0</c:v>
                </c:pt>
                <c:pt idx="168">
                  <c:v>-12871.0</c:v>
                </c:pt>
                <c:pt idx="169">
                  <c:v>-12951.0</c:v>
                </c:pt>
                <c:pt idx="170">
                  <c:v>-13041.0</c:v>
                </c:pt>
                <c:pt idx="171">
                  <c:v>-13126.0</c:v>
                </c:pt>
                <c:pt idx="172">
                  <c:v>-13201.0</c:v>
                </c:pt>
                <c:pt idx="173">
                  <c:v>-13281.0</c:v>
                </c:pt>
                <c:pt idx="174">
                  <c:v>-13351.0</c:v>
                </c:pt>
                <c:pt idx="175">
                  <c:v>-13421.0</c:v>
                </c:pt>
                <c:pt idx="176">
                  <c:v>-13491.0</c:v>
                </c:pt>
                <c:pt idx="177">
                  <c:v>-13561.0</c:v>
                </c:pt>
                <c:pt idx="178">
                  <c:v>-13626.0</c:v>
                </c:pt>
                <c:pt idx="179">
                  <c:v>-13686.0</c:v>
                </c:pt>
                <c:pt idx="180">
                  <c:v>-13746.0</c:v>
                </c:pt>
                <c:pt idx="181">
                  <c:v>-13806.0</c:v>
                </c:pt>
                <c:pt idx="182">
                  <c:v>-13856.0</c:v>
                </c:pt>
                <c:pt idx="183">
                  <c:v>-13896.0</c:v>
                </c:pt>
                <c:pt idx="184">
                  <c:v>-13926.0</c:v>
                </c:pt>
                <c:pt idx="185">
                  <c:v>-13946.0</c:v>
                </c:pt>
                <c:pt idx="186">
                  <c:v>-13966.0</c:v>
                </c:pt>
                <c:pt idx="187">
                  <c:v>-13976.0</c:v>
                </c:pt>
                <c:pt idx="188">
                  <c:v>-13986.0</c:v>
                </c:pt>
                <c:pt idx="189">
                  <c:v>-13996.0</c:v>
                </c:pt>
                <c:pt idx="190">
                  <c:v>-14006.0</c:v>
                </c:pt>
                <c:pt idx="191">
                  <c:v>-14016.0</c:v>
                </c:pt>
                <c:pt idx="192">
                  <c:v>-14026.0</c:v>
                </c:pt>
                <c:pt idx="193">
                  <c:v>-14036.0</c:v>
                </c:pt>
                <c:pt idx="194">
                  <c:v>-14061.0</c:v>
                </c:pt>
                <c:pt idx="195">
                  <c:v>-14081.0</c:v>
                </c:pt>
                <c:pt idx="196">
                  <c:v>-14091.0</c:v>
                </c:pt>
                <c:pt idx="197">
                  <c:v>-14101.0</c:v>
                </c:pt>
                <c:pt idx="198">
                  <c:v>-14111.0</c:v>
                </c:pt>
                <c:pt idx="199">
                  <c:v>-14121.0</c:v>
                </c:pt>
                <c:pt idx="200">
                  <c:v>-14131.0</c:v>
                </c:pt>
                <c:pt idx="201">
                  <c:v>-14141.0</c:v>
                </c:pt>
                <c:pt idx="202">
                  <c:v>-14151.0</c:v>
                </c:pt>
                <c:pt idx="203">
                  <c:v>-14181.0</c:v>
                </c:pt>
                <c:pt idx="204">
                  <c:v>-14201.0</c:v>
                </c:pt>
                <c:pt idx="205">
                  <c:v>-14221.0</c:v>
                </c:pt>
                <c:pt idx="206">
                  <c:v>-14241.0</c:v>
                </c:pt>
                <c:pt idx="207">
                  <c:v>-14261.0</c:v>
                </c:pt>
                <c:pt idx="208">
                  <c:v>-14281.0</c:v>
                </c:pt>
                <c:pt idx="209">
                  <c:v>-14301.0</c:v>
                </c:pt>
                <c:pt idx="210">
                  <c:v>-14321.0</c:v>
                </c:pt>
                <c:pt idx="211">
                  <c:v>-14341.0</c:v>
                </c:pt>
                <c:pt idx="212">
                  <c:v>-14361.0</c:v>
                </c:pt>
                <c:pt idx="213">
                  <c:v>-14381.0</c:v>
                </c:pt>
                <c:pt idx="214">
                  <c:v>-14401.0</c:v>
                </c:pt>
                <c:pt idx="215">
                  <c:v>-14421.0</c:v>
                </c:pt>
                <c:pt idx="216">
                  <c:v>-14441.0</c:v>
                </c:pt>
                <c:pt idx="217">
                  <c:v>-14576.0</c:v>
                </c:pt>
                <c:pt idx="218">
                  <c:v>-14691.0</c:v>
                </c:pt>
                <c:pt idx="219">
                  <c:v>-14806.0</c:v>
                </c:pt>
                <c:pt idx="220">
                  <c:v>-14906.0</c:v>
                </c:pt>
                <c:pt idx="221">
                  <c:v>-15011.0</c:v>
                </c:pt>
                <c:pt idx="222">
                  <c:v>-15111.0</c:v>
                </c:pt>
                <c:pt idx="223">
                  <c:v>-15196.0</c:v>
                </c:pt>
                <c:pt idx="224">
                  <c:v>-15276.0</c:v>
                </c:pt>
                <c:pt idx="225">
                  <c:v>-15356.0</c:v>
                </c:pt>
                <c:pt idx="226">
                  <c:v>-15451.0</c:v>
                </c:pt>
                <c:pt idx="227">
                  <c:v>-15531.0</c:v>
                </c:pt>
                <c:pt idx="228">
                  <c:v>-15606.0</c:v>
                </c:pt>
                <c:pt idx="229">
                  <c:v>-15666.0</c:v>
                </c:pt>
                <c:pt idx="230">
                  <c:v>-15746.0</c:v>
                </c:pt>
                <c:pt idx="231">
                  <c:v>-15811.0</c:v>
                </c:pt>
                <c:pt idx="232">
                  <c:v>-15871.0</c:v>
                </c:pt>
                <c:pt idx="233">
                  <c:v>-15931.0</c:v>
                </c:pt>
                <c:pt idx="234">
                  <c:v>-15956.0</c:v>
                </c:pt>
                <c:pt idx="235">
                  <c:v>-16016.0</c:v>
                </c:pt>
                <c:pt idx="236">
                  <c:v>-16076.0</c:v>
                </c:pt>
                <c:pt idx="237">
                  <c:v>-16126.0</c:v>
                </c:pt>
                <c:pt idx="238">
                  <c:v>-16201.0</c:v>
                </c:pt>
                <c:pt idx="239">
                  <c:v>-16271.0</c:v>
                </c:pt>
                <c:pt idx="240">
                  <c:v>-16341.0</c:v>
                </c:pt>
                <c:pt idx="241">
                  <c:v>-16411.0</c:v>
                </c:pt>
                <c:pt idx="242">
                  <c:v>-16481.0</c:v>
                </c:pt>
                <c:pt idx="243">
                  <c:v>-16536.0</c:v>
                </c:pt>
                <c:pt idx="244">
                  <c:v>-16606.0</c:v>
                </c:pt>
                <c:pt idx="245">
                  <c:v>-16661.0</c:v>
                </c:pt>
                <c:pt idx="246">
                  <c:v>-16721.0</c:v>
                </c:pt>
                <c:pt idx="247">
                  <c:v>-16761.0</c:v>
                </c:pt>
                <c:pt idx="248">
                  <c:v>-16816.0</c:v>
                </c:pt>
                <c:pt idx="249">
                  <c:v>-16876.0</c:v>
                </c:pt>
                <c:pt idx="250">
                  <c:v>-16911.0</c:v>
                </c:pt>
                <c:pt idx="251">
                  <c:v>-16961.0</c:v>
                </c:pt>
                <c:pt idx="252">
                  <c:v>-17011.0</c:v>
                </c:pt>
                <c:pt idx="253">
                  <c:v>-17061.0</c:v>
                </c:pt>
                <c:pt idx="254">
                  <c:v>-17111.0</c:v>
                </c:pt>
                <c:pt idx="255">
                  <c:v>-17166.0</c:v>
                </c:pt>
                <c:pt idx="256">
                  <c:v>-17216.0</c:v>
                </c:pt>
                <c:pt idx="257">
                  <c:v>-17256.0</c:v>
                </c:pt>
                <c:pt idx="258">
                  <c:v>-17296.0</c:v>
                </c:pt>
                <c:pt idx="259">
                  <c:v>-17341.0</c:v>
                </c:pt>
                <c:pt idx="260">
                  <c:v>-17381.0</c:v>
                </c:pt>
                <c:pt idx="261">
                  <c:v>-17421.0</c:v>
                </c:pt>
                <c:pt idx="262">
                  <c:v>-17461.0</c:v>
                </c:pt>
                <c:pt idx="263">
                  <c:v>-17501.0</c:v>
                </c:pt>
                <c:pt idx="264">
                  <c:v>-17541.0</c:v>
                </c:pt>
                <c:pt idx="265">
                  <c:v>-17571.0</c:v>
                </c:pt>
                <c:pt idx="266">
                  <c:v>-17601.0</c:v>
                </c:pt>
                <c:pt idx="267">
                  <c:v>-17631.0</c:v>
                </c:pt>
                <c:pt idx="268">
                  <c:v>-17661.0</c:v>
                </c:pt>
                <c:pt idx="269">
                  <c:v>-17691.0</c:v>
                </c:pt>
                <c:pt idx="270">
                  <c:v>-17721.0</c:v>
                </c:pt>
                <c:pt idx="271">
                  <c:v>-17751.0</c:v>
                </c:pt>
                <c:pt idx="272">
                  <c:v>-17771.0</c:v>
                </c:pt>
                <c:pt idx="273">
                  <c:v>-17791.0</c:v>
                </c:pt>
                <c:pt idx="274">
                  <c:v>-17811.0</c:v>
                </c:pt>
                <c:pt idx="275">
                  <c:v>-17831.0</c:v>
                </c:pt>
                <c:pt idx="276">
                  <c:v>-17851.0</c:v>
                </c:pt>
                <c:pt idx="277">
                  <c:v>-17871.0</c:v>
                </c:pt>
                <c:pt idx="278">
                  <c:v>-17891.0</c:v>
                </c:pt>
                <c:pt idx="279">
                  <c:v>-17911.0</c:v>
                </c:pt>
                <c:pt idx="280">
                  <c:v>-17931.0</c:v>
                </c:pt>
                <c:pt idx="281">
                  <c:v>-17951.0</c:v>
                </c:pt>
                <c:pt idx="282">
                  <c:v>-17971.0</c:v>
                </c:pt>
                <c:pt idx="283">
                  <c:v>-18006.0</c:v>
                </c:pt>
                <c:pt idx="284">
                  <c:v>-18036.0</c:v>
                </c:pt>
                <c:pt idx="285">
                  <c:v>-18066.0</c:v>
                </c:pt>
                <c:pt idx="286">
                  <c:v>-18096.0</c:v>
                </c:pt>
                <c:pt idx="287">
                  <c:v>-18126.0</c:v>
                </c:pt>
                <c:pt idx="288">
                  <c:v>-18156.0</c:v>
                </c:pt>
                <c:pt idx="289">
                  <c:v>-18207.0</c:v>
                </c:pt>
                <c:pt idx="290">
                  <c:v>-18251.0</c:v>
                </c:pt>
                <c:pt idx="291">
                  <c:v>-18308.0</c:v>
                </c:pt>
                <c:pt idx="292">
                  <c:v>-18355.0</c:v>
                </c:pt>
                <c:pt idx="293">
                  <c:v>-18407.0</c:v>
                </c:pt>
                <c:pt idx="294">
                  <c:v>-18467.0</c:v>
                </c:pt>
                <c:pt idx="295">
                  <c:v>-18522.0</c:v>
                </c:pt>
                <c:pt idx="296">
                  <c:v>-18577.0</c:v>
                </c:pt>
                <c:pt idx="297">
                  <c:v>-18632.0</c:v>
                </c:pt>
                <c:pt idx="298">
                  <c:v>-18687.0</c:v>
                </c:pt>
                <c:pt idx="299">
                  <c:v>-18742.0</c:v>
                </c:pt>
                <c:pt idx="300">
                  <c:v>-18797.0</c:v>
                </c:pt>
                <c:pt idx="301">
                  <c:v>-18847.0</c:v>
                </c:pt>
                <c:pt idx="302">
                  <c:v>-18892.0</c:v>
                </c:pt>
                <c:pt idx="303">
                  <c:v>-18940.0</c:v>
                </c:pt>
                <c:pt idx="304">
                  <c:v>-18990.0</c:v>
                </c:pt>
                <c:pt idx="305">
                  <c:v>-19038.0</c:v>
                </c:pt>
                <c:pt idx="306">
                  <c:v>-19108.0</c:v>
                </c:pt>
                <c:pt idx="307">
                  <c:v>-19168.0</c:v>
                </c:pt>
                <c:pt idx="308">
                  <c:v>-19226.0</c:v>
                </c:pt>
                <c:pt idx="309">
                  <c:v>-19286.0</c:v>
                </c:pt>
                <c:pt idx="310">
                  <c:v>-19344.0</c:v>
                </c:pt>
                <c:pt idx="311">
                  <c:v>-19399.0</c:v>
                </c:pt>
                <c:pt idx="312">
                  <c:v>-19464.0</c:v>
                </c:pt>
                <c:pt idx="313">
                  <c:v>-19522.0</c:v>
                </c:pt>
                <c:pt idx="314">
                  <c:v>-19582.0</c:v>
                </c:pt>
                <c:pt idx="315">
                  <c:v>-19642.0</c:v>
                </c:pt>
                <c:pt idx="316">
                  <c:v>-19702.0</c:v>
                </c:pt>
                <c:pt idx="317">
                  <c:v>-19752.0</c:v>
                </c:pt>
                <c:pt idx="318">
                  <c:v>-19802.0</c:v>
                </c:pt>
                <c:pt idx="319">
                  <c:v>-19852.0</c:v>
                </c:pt>
                <c:pt idx="320">
                  <c:v>-19902.0</c:v>
                </c:pt>
                <c:pt idx="321">
                  <c:v>-19952.0</c:v>
                </c:pt>
                <c:pt idx="322">
                  <c:v>-20002.0</c:v>
                </c:pt>
                <c:pt idx="323">
                  <c:v>-20042.0</c:v>
                </c:pt>
                <c:pt idx="324">
                  <c:v>-20082.0</c:v>
                </c:pt>
                <c:pt idx="325">
                  <c:v>-20122.0</c:v>
                </c:pt>
                <c:pt idx="326">
                  <c:v>-20152.0</c:v>
                </c:pt>
                <c:pt idx="327">
                  <c:v>-20172.0</c:v>
                </c:pt>
                <c:pt idx="328">
                  <c:v>-20177.0</c:v>
                </c:pt>
                <c:pt idx="329">
                  <c:v>-20187.0</c:v>
                </c:pt>
                <c:pt idx="330">
                  <c:v>-20197.0</c:v>
                </c:pt>
                <c:pt idx="331">
                  <c:v>-20207.0</c:v>
                </c:pt>
                <c:pt idx="332">
                  <c:v>-20217.0</c:v>
                </c:pt>
                <c:pt idx="333">
                  <c:v>-20227.0</c:v>
                </c:pt>
                <c:pt idx="334">
                  <c:v>-20237.0</c:v>
                </c:pt>
                <c:pt idx="335">
                  <c:v>-20247.0</c:v>
                </c:pt>
                <c:pt idx="336">
                  <c:v>-20257.0</c:v>
                </c:pt>
                <c:pt idx="337">
                  <c:v>-20267.0</c:v>
                </c:pt>
                <c:pt idx="338">
                  <c:v>-20277.0</c:v>
                </c:pt>
                <c:pt idx="339">
                  <c:v>-20287.0</c:v>
                </c:pt>
                <c:pt idx="340">
                  <c:v>-20297.0</c:v>
                </c:pt>
                <c:pt idx="341">
                  <c:v>-20307.0</c:v>
                </c:pt>
                <c:pt idx="342">
                  <c:v>-20317.0</c:v>
                </c:pt>
                <c:pt idx="343">
                  <c:v>-20327.0</c:v>
                </c:pt>
                <c:pt idx="344">
                  <c:v>-20337.0</c:v>
                </c:pt>
                <c:pt idx="345">
                  <c:v>-20347.0</c:v>
                </c:pt>
                <c:pt idx="346">
                  <c:v>-20347.0</c:v>
                </c:pt>
                <c:pt idx="347">
                  <c:v>-20347.0</c:v>
                </c:pt>
                <c:pt idx="348">
                  <c:v>-20347.0</c:v>
                </c:pt>
                <c:pt idx="349">
                  <c:v>-20347.0</c:v>
                </c:pt>
                <c:pt idx="350">
                  <c:v>-20347.0</c:v>
                </c:pt>
                <c:pt idx="351">
                  <c:v>-20347.0</c:v>
                </c:pt>
                <c:pt idx="352">
                  <c:v>-20347.0</c:v>
                </c:pt>
                <c:pt idx="353">
                  <c:v>-20347.0</c:v>
                </c:pt>
                <c:pt idx="354">
                  <c:v>-20347.0</c:v>
                </c:pt>
                <c:pt idx="355">
                  <c:v>-20347.0</c:v>
                </c:pt>
                <c:pt idx="356">
                  <c:v>-20347.0</c:v>
                </c:pt>
                <c:pt idx="357">
                  <c:v>-20347.0</c:v>
                </c:pt>
                <c:pt idx="358">
                  <c:v>-20347.0</c:v>
                </c:pt>
                <c:pt idx="359">
                  <c:v>-20347.0</c:v>
                </c:pt>
                <c:pt idx="360">
                  <c:v>-20367.0</c:v>
                </c:pt>
                <c:pt idx="361">
                  <c:v>-20477.0</c:v>
                </c:pt>
                <c:pt idx="362">
                  <c:v>-20567.0</c:v>
                </c:pt>
                <c:pt idx="363">
                  <c:v>-20632.0</c:v>
                </c:pt>
                <c:pt idx="364">
                  <c:v>-20717.0</c:v>
                </c:pt>
                <c:pt idx="365">
                  <c:v>-20792.0</c:v>
                </c:pt>
                <c:pt idx="366">
                  <c:v>-20867.0</c:v>
                </c:pt>
                <c:pt idx="367">
                  <c:v>-20932.0</c:v>
                </c:pt>
                <c:pt idx="368">
                  <c:v>-20997.0</c:v>
                </c:pt>
                <c:pt idx="369">
                  <c:v>-21062.0</c:v>
                </c:pt>
                <c:pt idx="370">
                  <c:v>-21122.0</c:v>
                </c:pt>
                <c:pt idx="371">
                  <c:v>-21177.0</c:v>
                </c:pt>
                <c:pt idx="372">
                  <c:v>-21232.0</c:v>
                </c:pt>
                <c:pt idx="373">
                  <c:v>-21287.0</c:v>
                </c:pt>
                <c:pt idx="374">
                  <c:v>-21332.0</c:v>
                </c:pt>
                <c:pt idx="375">
                  <c:v>-21387.0</c:v>
                </c:pt>
                <c:pt idx="376">
                  <c:v>-21442.0</c:v>
                </c:pt>
                <c:pt idx="377">
                  <c:v>-21457.0</c:v>
                </c:pt>
                <c:pt idx="378">
                  <c:v>-21497.0</c:v>
                </c:pt>
                <c:pt idx="379">
                  <c:v>-21537.0</c:v>
                </c:pt>
                <c:pt idx="380">
                  <c:v>-21602.0</c:v>
                </c:pt>
                <c:pt idx="381">
                  <c:v>-21647.0</c:v>
                </c:pt>
                <c:pt idx="382">
                  <c:v>-21687.0</c:v>
                </c:pt>
                <c:pt idx="383">
                  <c:v>-21727.0</c:v>
                </c:pt>
                <c:pt idx="384">
                  <c:v>-21757.0</c:v>
                </c:pt>
                <c:pt idx="385">
                  <c:v>-21772.0</c:v>
                </c:pt>
                <c:pt idx="386">
                  <c:v>-21802.0</c:v>
                </c:pt>
                <c:pt idx="387">
                  <c:v>-21832.0</c:v>
                </c:pt>
                <c:pt idx="388">
                  <c:v>-21852.0</c:v>
                </c:pt>
                <c:pt idx="389">
                  <c:v>-21882.0</c:v>
                </c:pt>
                <c:pt idx="390">
                  <c:v>-21897.0</c:v>
                </c:pt>
                <c:pt idx="391">
                  <c:v>-21927.0</c:v>
                </c:pt>
                <c:pt idx="392">
                  <c:v>-21957.0</c:v>
                </c:pt>
                <c:pt idx="393">
                  <c:v>-21987.0</c:v>
                </c:pt>
                <c:pt idx="394">
                  <c:v>-22017.0</c:v>
                </c:pt>
                <c:pt idx="395">
                  <c:v>-22037.0</c:v>
                </c:pt>
                <c:pt idx="396">
                  <c:v>-22057.0</c:v>
                </c:pt>
                <c:pt idx="397">
                  <c:v>-22077.0</c:v>
                </c:pt>
                <c:pt idx="398">
                  <c:v>-22107.0</c:v>
                </c:pt>
                <c:pt idx="399">
                  <c:v>-22137.0</c:v>
                </c:pt>
                <c:pt idx="400">
                  <c:v>-22167.0</c:v>
                </c:pt>
                <c:pt idx="401">
                  <c:v>-22197.0</c:v>
                </c:pt>
                <c:pt idx="402">
                  <c:v>-22227.0</c:v>
                </c:pt>
                <c:pt idx="403">
                  <c:v>-22257.0</c:v>
                </c:pt>
                <c:pt idx="404">
                  <c:v>-22277.0</c:v>
                </c:pt>
                <c:pt idx="405">
                  <c:v>-22297.0</c:v>
                </c:pt>
                <c:pt idx="406">
                  <c:v>-22332.0</c:v>
                </c:pt>
                <c:pt idx="407">
                  <c:v>-22362.0</c:v>
                </c:pt>
                <c:pt idx="408">
                  <c:v>-22392.0</c:v>
                </c:pt>
                <c:pt idx="409">
                  <c:v>-22422.0</c:v>
                </c:pt>
                <c:pt idx="410">
                  <c:v>-22452.0</c:v>
                </c:pt>
                <c:pt idx="411">
                  <c:v>-22482.0</c:v>
                </c:pt>
                <c:pt idx="412">
                  <c:v>-22512.0</c:v>
                </c:pt>
                <c:pt idx="413">
                  <c:v>-22542.0</c:v>
                </c:pt>
                <c:pt idx="414">
                  <c:v>-22572.0</c:v>
                </c:pt>
                <c:pt idx="415">
                  <c:v>-22592.0</c:v>
                </c:pt>
                <c:pt idx="416">
                  <c:v>-22612.0</c:v>
                </c:pt>
                <c:pt idx="417">
                  <c:v>-22622.0</c:v>
                </c:pt>
                <c:pt idx="418">
                  <c:v>-22632.0</c:v>
                </c:pt>
                <c:pt idx="419">
                  <c:v>-22642.0</c:v>
                </c:pt>
                <c:pt idx="420">
                  <c:v>-22652.0</c:v>
                </c:pt>
                <c:pt idx="421">
                  <c:v>-22662.0</c:v>
                </c:pt>
                <c:pt idx="422">
                  <c:v>-22672.0</c:v>
                </c:pt>
                <c:pt idx="423">
                  <c:v>-22682.0</c:v>
                </c:pt>
                <c:pt idx="424">
                  <c:v>-22692.0</c:v>
                </c:pt>
                <c:pt idx="425">
                  <c:v>-22702.0</c:v>
                </c:pt>
                <c:pt idx="426">
                  <c:v>-22712.0</c:v>
                </c:pt>
                <c:pt idx="427">
                  <c:v>-22722.0</c:v>
                </c:pt>
                <c:pt idx="428">
                  <c:v>-22732.0</c:v>
                </c:pt>
                <c:pt idx="429">
                  <c:v>-22742.0</c:v>
                </c:pt>
                <c:pt idx="430">
                  <c:v>-22752.0</c:v>
                </c:pt>
                <c:pt idx="431">
                  <c:v>-22762.0</c:v>
                </c:pt>
                <c:pt idx="432">
                  <c:v>-22772.0</c:v>
                </c:pt>
                <c:pt idx="433">
                  <c:v>-22827.0</c:v>
                </c:pt>
                <c:pt idx="434">
                  <c:v>-22877.0</c:v>
                </c:pt>
                <c:pt idx="435">
                  <c:v>-22917.0</c:v>
                </c:pt>
                <c:pt idx="436">
                  <c:v>-22957.0</c:v>
                </c:pt>
                <c:pt idx="437">
                  <c:v>-22992.0</c:v>
                </c:pt>
                <c:pt idx="438">
                  <c:v>-23027.0</c:v>
                </c:pt>
                <c:pt idx="439">
                  <c:v>-23072.0</c:v>
                </c:pt>
                <c:pt idx="440">
                  <c:v>-23122.0</c:v>
                </c:pt>
                <c:pt idx="441">
                  <c:v>-23167.0</c:v>
                </c:pt>
                <c:pt idx="442">
                  <c:v>-23232.0</c:v>
                </c:pt>
                <c:pt idx="443">
                  <c:v>-23307.0</c:v>
                </c:pt>
                <c:pt idx="444">
                  <c:v>-23377.0</c:v>
                </c:pt>
                <c:pt idx="445">
                  <c:v>-23442.0</c:v>
                </c:pt>
                <c:pt idx="446">
                  <c:v>-23502.0</c:v>
                </c:pt>
                <c:pt idx="447">
                  <c:v>-23567.0</c:v>
                </c:pt>
                <c:pt idx="448">
                  <c:v>-23647.0</c:v>
                </c:pt>
                <c:pt idx="449">
                  <c:v>-23717.0</c:v>
                </c:pt>
                <c:pt idx="450">
                  <c:v>-23792.0</c:v>
                </c:pt>
                <c:pt idx="451">
                  <c:v>-23867.0</c:v>
                </c:pt>
                <c:pt idx="452">
                  <c:v>-23937.0</c:v>
                </c:pt>
                <c:pt idx="453">
                  <c:v>-24002.0</c:v>
                </c:pt>
                <c:pt idx="454">
                  <c:v>-24072.0</c:v>
                </c:pt>
                <c:pt idx="455">
                  <c:v>-24142.0</c:v>
                </c:pt>
                <c:pt idx="456">
                  <c:v>-24212.0</c:v>
                </c:pt>
                <c:pt idx="457">
                  <c:v>-24277.0</c:v>
                </c:pt>
                <c:pt idx="458">
                  <c:v>-24347.0</c:v>
                </c:pt>
                <c:pt idx="459">
                  <c:v>-24412.0</c:v>
                </c:pt>
                <c:pt idx="460">
                  <c:v>-24477.0</c:v>
                </c:pt>
                <c:pt idx="461">
                  <c:v>-24547.0</c:v>
                </c:pt>
                <c:pt idx="462">
                  <c:v>-24612.0</c:v>
                </c:pt>
                <c:pt idx="463">
                  <c:v>-24667.0</c:v>
                </c:pt>
                <c:pt idx="464">
                  <c:v>-24722.0</c:v>
                </c:pt>
                <c:pt idx="465">
                  <c:v>-24777.0</c:v>
                </c:pt>
                <c:pt idx="466">
                  <c:v>-24832.0</c:v>
                </c:pt>
                <c:pt idx="467">
                  <c:v>-24887.0</c:v>
                </c:pt>
                <c:pt idx="468">
                  <c:v>-24937.0</c:v>
                </c:pt>
                <c:pt idx="469">
                  <c:v>-24987.0</c:v>
                </c:pt>
                <c:pt idx="470">
                  <c:v>-25037.0</c:v>
                </c:pt>
                <c:pt idx="471">
                  <c:v>-25087.0</c:v>
                </c:pt>
                <c:pt idx="472">
                  <c:v>-25137.0</c:v>
                </c:pt>
                <c:pt idx="473">
                  <c:v>-25197.0</c:v>
                </c:pt>
                <c:pt idx="474">
                  <c:v>-25252.0</c:v>
                </c:pt>
                <c:pt idx="475">
                  <c:v>-25302.0</c:v>
                </c:pt>
                <c:pt idx="476">
                  <c:v>-25352.0</c:v>
                </c:pt>
                <c:pt idx="477">
                  <c:v>-25402.0</c:v>
                </c:pt>
                <c:pt idx="478">
                  <c:v>-25442.0</c:v>
                </c:pt>
                <c:pt idx="479">
                  <c:v>-25482.0</c:v>
                </c:pt>
                <c:pt idx="480">
                  <c:v>-25522.0</c:v>
                </c:pt>
                <c:pt idx="481">
                  <c:v>-25562.0</c:v>
                </c:pt>
                <c:pt idx="482">
                  <c:v>-25592.0</c:v>
                </c:pt>
                <c:pt idx="483">
                  <c:v>-25617.0</c:v>
                </c:pt>
                <c:pt idx="484">
                  <c:v>-25647.0</c:v>
                </c:pt>
                <c:pt idx="485">
                  <c:v>-25677.0</c:v>
                </c:pt>
                <c:pt idx="486">
                  <c:v>-25707.0</c:v>
                </c:pt>
                <c:pt idx="487">
                  <c:v>-25737.0</c:v>
                </c:pt>
                <c:pt idx="488">
                  <c:v>-25767.0</c:v>
                </c:pt>
                <c:pt idx="489">
                  <c:v>-25797.0</c:v>
                </c:pt>
                <c:pt idx="490">
                  <c:v>-25827.0</c:v>
                </c:pt>
                <c:pt idx="491">
                  <c:v>-25857.0</c:v>
                </c:pt>
                <c:pt idx="492">
                  <c:v>-25887.0</c:v>
                </c:pt>
                <c:pt idx="493">
                  <c:v>-25907.0</c:v>
                </c:pt>
                <c:pt idx="494">
                  <c:v>-25927.0</c:v>
                </c:pt>
                <c:pt idx="495">
                  <c:v>-25947.0</c:v>
                </c:pt>
                <c:pt idx="496">
                  <c:v>-25967.0</c:v>
                </c:pt>
                <c:pt idx="497">
                  <c:v>-26007.0</c:v>
                </c:pt>
                <c:pt idx="498">
                  <c:v>-26037.0</c:v>
                </c:pt>
                <c:pt idx="499">
                  <c:v>-26067.0</c:v>
                </c:pt>
                <c:pt idx="500">
                  <c:v>-26097.0</c:v>
                </c:pt>
                <c:pt idx="501">
                  <c:v>-26117.0</c:v>
                </c:pt>
                <c:pt idx="502">
                  <c:v>-26137.0</c:v>
                </c:pt>
                <c:pt idx="503">
                  <c:v>-26157.0</c:v>
                </c:pt>
                <c:pt idx="504">
                  <c:v>-26177.0</c:v>
                </c:pt>
                <c:pt idx="505">
                  <c:v>-26317.0</c:v>
                </c:pt>
                <c:pt idx="506">
                  <c:v>-26452.0</c:v>
                </c:pt>
                <c:pt idx="507">
                  <c:v>-26562.0</c:v>
                </c:pt>
                <c:pt idx="508">
                  <c:v>-26637.0</c:v>
                </c:pt>
                <c:pt idx="509">
                  <c:v>-26732.0</c:v>
                </c:pt>
                <c:pt idx="510">
                  <c:v>-26837.0</c:v>
                </c:pt>
                <c:pt idx="511">
                  <c:v>-26932.0</c:v>
                </c:pt>
                <c:pt idx="512">
                  <c:v>-27022.0</c:v>
                </c:pt>
                <c:pt idx="513">
                  <c:v>-27097.0</c:v>
                </c:pt>
                <c:pt idx="514">
                  <c:v>-27172.0</c:v>
                </c:pt>
                <c:pt idx="515">
                  <c:v>-27247.0</c:v>
                </c:pt>
                <c:pt idx="516">
                  <c:v>-27322.0</c:v>
                </c:pt>
                <c:pt idx="517">
                  <c:v>-27407.0</c:v>
                </c:pt>
                <c:pt idx="518">
                  <c:v>-27472.0</c:v>
                </c:pt>
                <c:pt idx="519">
                  <c:v>-27512.0</c:v>
                </c:pt>
                <c:pt idx="520">
                  <c:v>-27572.0</c:v>
                </c:pt>
                <c:pt idx="521">
                  <c:v>-27632.0</c:v>
                </c:pt>
                <c:pt idx="522">
                  <c:v>-27667.0</c:v>
                </c:pt>
                <c:pt idx="523">
                  <c:v>-27727.0</c:v>
                </c:pt>
                <c:pt idx="524">
                  <c:v>-27787.0</c:v>
                </c:pt>
                <c:pt idx="525">
                  <c:v>-27837.0</c:v>
                </c:pt>
                <c:pt idx="526">
                  <c:v>-27887.0</c:v>
                </c:pt>
                <c:pt idx="527">
                  <c:v>-27922.0</c:v>
                </c:pt>
                <c:pt idx="528">
                  <c:v>-27972.0</c:v>
                </c:pt>
                <c:pt idx="529">
                  <c:v>-28012.0</c:v>
                </c:pt>
                <c:pt idx="530">
                  <c:v>-28027.0</c:v>
                </c:pt>
                <c:pt idx="531">
                  <c:v>-28057.0</c:v>
                </c:pt>
                <c:pt idx="532">
                  <c:v>-28087.0</c:v>
                </c:pt>
                <c:pt idx="533">
                  <c:v>-28112.0</c:v>
                </c:pt>
                <c:pt idx="534">
                  <c:v>-28107.0</c:v>
                </c:pt>
              </c:numCache>
            </c:numRef>
          </c:val>
          <c:smooth val="0"/>
        </c:ser>
        <c:ser>
          <c:idx val="1"/>
          <c:order val="1"/>
          <c:tx>
            <c:v>Episode 200</c:v>
          </c:tx>
          <c:spPr>
            <a:ln w="28575" cmpd="sng">
              <a:solidFill>
                <a:srgbClr val="800000"/>
              </a:solidFill>
            </a:ln>
          </c:spPr>
          <c:marker>
            <c:symbol val="none"/>
          </c:marker>
          <c:val>
            <c:numRef>
              <c:f>Sheet1!$D$2:$D$543</c:f>
              <c:numCache>
                <c:formatCode>General</c:formatCode>
                <c:ptCount val="542"/>
                <c:pt idx="0">
                  <c:v>-20.0</c:v>
                </c:pt>
                <c:pt idx="1">
                  <c:v>-70.0</c:v>
                </c:pt>
                <c:pt idx="2">
                  <c:v>-108.0</c:v>
                </c:pt>
                <c:pt idx="3">
                  <c:v>-146.0</c:v>
                </c:pt>
                <c:pt idx="4">
                  <c:v>-184.0</c:v>
                </c:pt>
                <c:pt idx="5">
                  <c:v>-222.0</c:v>
                </c:pt>
                <c:pt idx="6">
                  <c:v>-260.0</c:v>
                </c:pt>
                <c:pt idx="7">
                  <c:v>-298.0</c:v>
                </c:pt>
                <c:pt idx="8">
                  <c:v>-336.0</c:v>
                </c:pt>
                <c:pt idx="9">
                  <c:v>-374.0</c:v>
                </c:pt>
                <c:pt idx="10">
                  <c:v>-407.0</c:v>
                </c:pt>
                <c:pt idx="11">
                  <c:v>-440.0</c:v>
                </c:pt>
                <c:pt idx="12">
                  <c:v>-486.0</c:v>
                </c:pt>
                <c:pt idx="13">
                  <c:v>-527.0</c:v>
                </c:pt>
                <c:pt idx="14">
                  <c:v>-561.0</c:v>
                </c:pt>
                <c:pt idx="15">
                  <c:v>-595.0</c:v>
                </c:pt>
                <c:pt idx="16">
                  <c:v>-629.0</c:v>
                </c:pt>
                <c:pt idx="17">
                  <c:v>-659.0</c:v>
                </c:pt>
                <c:pt idx="18">
                  <c:v>-689.0</c:v>
                </c:pt>
                <c:pt idx="19">
                  <c:v>-719.0</c:v>
                </c:pt>
                <c:pt idx="20">
                  <c:v>-746.0</c:v>
                </c:pt>
                <c:pt idx="21">
                  <c:v>-763.0</c:v>
                </c:pt>
                <c:pt idx="22">
                  <c:v>-788.0</c:v>
                </c:pt>
                <c:pt idx="23">
                  <c:v>-808.0</c:v>
                </c:pt>
                <c:pt idx="24">
                  <c:v>-843.0</c:v>
                </c:pt>
                <c:pt idx="25">
                  <c:v>-868.0</c:v>
                </c:pt>
                <c:pt idx="26">
                  <c:v>-898.0</c:v>
                </c:pt>
                <c:pt idx="27">
                  <c:v>-928.0</c:v>
                </c:pt>
                <c:pt idx="28">
                  <c:v>-956.0</c:v>
                </c:pt>
                <c:pt idx="29">
                  <c:v>-986.0</c:v>
                </c:pt>
                <c:pt idx="30">
                  <c:v>-1016.0</c:v>
                </c:pt>
                <c:pt idx="31">
                  <c:v>-1044.0</c:v>
                </c:pt>
                <c:pt idx="32">
                  <c:v>-1074.0</c:v>
                </c:pt>
                <c:pt idx="33">
                  <c:v>-1104.0</c:v>
                </c:pt>
                <c:pt idx="34">
                  <c:v>-1134.0</c:v>
                </c:pt>
                <c:pt idx="35">
                  <c:v>-1164.0</c:v>
                </c:pt>
                <c:pt idx="36">
                  <c:v>-1192.0</c:v>
                </c:pt>
                <c:pt idx="37">
                  <c:v>-1222.0</c:v>
                </c:pt>
                <c:pt idx="38">
                  <c:v>-1247.0</c:v>
                </c:pt>
                <c:pt idx="39">
                  <c:v>-1275.0</c:v>
                </c:pt>
                <c:pt idx="40">
                  <c:v>-1305.0</c:v>
                </c:pt>
                <c:pt idx="41">
                  <c:v>-1335.0</c:v>
                </c:pt>
                <c:pt idx="42">
                  <c:v>-1365.0</c:v>
                </c:pt>
                <c:pt idx="43">
                  <c:v>-1395.0</c:v>
                </c:pt>
                <c:pt idx="44">
                  <c:v>-1425.0</c:v>
                </c:pt>
                <c:pt idx="45">
                  <c:v>-1455.0</c:v>
                </c:pt>
                <c:pt idx="46">
                  <c:v>-1475.0</c:v>
                </c:pt>
                <c:pt idx="47">
                  <c:v>-1495.0</c:v>
                </c:pt>
                <c:pt idx="48">
                  <c:v>-1515.0</c:v>
                </c:pt>
                <c:pt idx="49">
                  <c:v>-1535.0</c:v>
                </c:pt>
                <c:pt idx="50">
                  <c:v>-1555.0</c:v>
                </c:pt>
                <c:pt idx="51">
                  <c:v>-1575.0</c:v>
                </c:pt>
                <c:pt idx="52">
                  <c:v>-1595.0</c:v>
                </c:pt>
                <c:pt idx="53">
                  <c:v>-1615.0</c:v>
                </c:pt>
                <c:pt idx="54">
                  <c:v>-1635.0</c:v>
                </c:pt>
                <c:pt idx="55">
                  <c:v>-1655.0</c:v>
                </c:pt>
                <c:pt idx="56">
                  <c:v>-1665.0</c:v>
                </c:pt>
                <c:pt idx="57">
                  <c:v>-1675.0</c:v>
                </c:pt>
                <c:pt idx="58">
                  <c:v>-1675.0</c:v>
                </c:pt>
                <c:pt idx="59">
                  <c:v>-1695.0</c:v>
                </c:pt>
                <c:pt idx="60">
                  <c:v>-1705.0</c:v>
                </c:pt>
                <c:pt idx="61">
                  <c:v>-1715.0</c:v>
                </c:pt>
                <c:pt idx="62">
                  <c:v>-1725.0</c:v>
                </c:pt>
                <c:pt idx="63">
                  <c:v>-1735.0</c:v>
                </c:pt>
                <c:pt idx="64">
                  <c:v>-1745.0</c:v>
                </c:pt>
                <c:pt idx="65">
                  <c:v>-1755.0</c:v>
                </c:pt>
                <c:pt idx="66">
                  <c:v>-1765.0</c:v>
                </c:pt>
                <c:pt idx="67">
                  <c:v>-1775.0</c:v>
                </c:pt>
                <c:pt idx="68">
                  <c:v>-1805.0</c:v>
                </c:pt>
                <c:pt idx="69">
                  <c:v>-1825.0</c:v>
                </c:pt>
                <c:pt idx="70">
                  <c:v>-1845.0</c:v>
                </c:pt>
                <c:pt idx="71">
                  <c:v>-1865.0</c:v>
                </c:pt>
                <c:pt idx="72">
                  <c:v>-1885.0</c:v>
                </c:pt>
                <c:pt idx="73">
                  <c:v>-2005.0</c:v>
                </c:pt>
                <c:pt idx="74">
                  <c:v>-2120.0</c:v>
                </c:pt>
                <c:pt idx="75">
                  <c:v>-2210.0</c:v>
                </c:pt>
                <c:pt idx="76">
                  <c:v>-2285.0</c:v>
                </c:pt>
                <c:pt idx="77">
                  <c:v>-2360.0</c:v>
                </c:pt>
                <c:pt idx="78">
                  <c:v>-2415.0</c:v>
                </c:pt>
                <c:pt idx="79">
                  <c:v>-2485.0</c:v>
                </c:pt>
                <c:pt idx="80">
                  <c:v>-2545.0</c:v>
                </c:pt>
                <c:pt idx="81">
                  <c:v>-2605.0</c:v>
                </c:pt>
                <c:pt idx="82">
                  <c:v>-2655.0</c:v>
                </c:pt>
                <c:pt idx="83">
                  <c:v>-2705.0</c:v>
                </c:pt>
                <c:pt idx="84">
                  <c:v>-2755.0</c:v>
                </c:pt>
                <c:pt idx="85">
                  <c:v>-2805.0</c:v>
                </c:pt>
                <c:pt idx="86">
                  <c:v>-2845.0</c:v>
                </c:pt>
                <c:pt idx="87">
                  <c:v>-2895.0</c:v>
                </c:pt>
                <c:pt idx="88">
                  <c:v>-2955.0</c:v>
                </c:pt>
                <c:pt idx="89">
                  <c:v>-2990.0</c:v>
                </c:pt>
                <c:pt idx="90">
                  <c:v>-3050.0</c:v>
                </c:pt>
                <c:pt idx="91">
                  <c:v>-3110.0</c:v>
                </c:pt>
                <c:pt idx="92">
                  <c:v>-3170.0</c:v>
                </c:pt>
                <c:pt idx="93">
                  <c:v>-3230.0</c:v>
                </c:pt>
                <c:pt idx="94">
                  <c:v>-3290.0</c:v>
                </c:pt>
                <c:pt idx="95">
                  <c:v>-3350.0</c:v>
                </c:pt>
                <c:pt idx="96">
                  <c:v>-3395.0</c:v>
                </c:pt>
                <c:pt idx="97">
                  <c:v>-3440.0</c:v>
                </c:pt>
                <c:pt idx="98">
                  <c:v>-3500.0</c:v>
                </c:pt>
                <c:pt idx="99">
                  <c:v>-3550.0</c:v>
                </c:pt>
                <c:pt idx="100">
                  <c:v>-3590.0</c:v>
                </c:pt>
                <c:pt idx="101">
                  <c:v>-3630.0</c:v>
                </c:pt>
                <c:pt idx="102">
                  <c:v>-3670.0</c:v>
                </c:pt>
                <c:pt idx="103">
                  <c:v>-3710.0</c:v>
                </c:pt>
                <c:pt idx="104">
                  <c:v>-3750.0</c:v>
                </c:pt>
                <c:pt idx="105">
                  <c:v>-3790.0</c:v>
                </c:pt>
                <c:pt idx="106">
                  <c:v>-3830.0</c:v>
                </c:pt>
                <c:pt idx="107">
                  <c:v>-3860.0</c:v>
                </c:pt>
                <c:pt idx="108">
                  <c:v>-3890.0</c:v>
                </c:pt>
                <c:pt idx="109">
                  <c:v>-3920.0</c:v>
                </c:pt>
                <c:pt idx="110">
                  <c:v>-3950.0</c:v>
                </c:pt>
                <c:pt idx="111">
                  <c:v>-3975.0</c:v>
                </c:pt>
                <c:pt idx="112">
                  <c:v>-3995.0</c:v>
                </c:pt>
                <c:pt idx="113">
                  <c:v>-4015.0</c:v>
                </c:pt>
                <c:pt idx="114">
                  <c:v>-4025.0</c:v>
                </c:pt>
                <c:pt idx="115">
                  <c:v>-4035.0</c:v>
                </c:pt>
                <c:pt idx="116">
                  <c:v>-4045.0</c:v>
                </c:pt>
                <c:pt idx="117">
                  <c:v>-4055.0</c:v>
                </c:pt>
                <c:pt idx="118">
                  <c:v>-4065.0</c:v>
                </c:pt>
                <c:pt idx="119">
                  <c:v>-4075.0</c:v>
                </c:pt>
                <c:pt idx="120">
                  <c:v>-4085.0</c:v>
                </c:pt>
                <c:pt idx="121">
                  <c:v>-4095.0</c:v>
                </c:pt>
                <c:pt idx="122">
                  <c:v>-4105.0</c:v>
                </c:pt>
                <c:pt idx="123">
                  <c:v>-4115.0</c:v>
                </c:pt>
                <c:pt idx="124">
                  <c:v>-4125.0</c:v>
                </c:pt>
                <c:pt idx="125">
                  <c:v>-4135.0</c:v>
                </c:pt>
                <c:pt idx="126">
                  <c:v>-4145.0</c:v>
                </c:pt>
                <c:pt idx="127">
                  <c:v>-4135.0</c:v>
                </c:pt>
                <c:pt idx="128">
                  <c:v>-4145.0</c:v>
                </c:pt>
                <c:pt idx="129">
                  <c:v>-4155.0</c:v>
                </c:pt>
                <c:pt idx="130">
                  <c:v>-4180.0</c:v>
                </c:pt>
                <c:pt idx="131">
                  <c:v>-4200.0</c:v>
                </c:pt>
                <c:pt idx="132">
                  <c:v>-4220.0</c:v>
                </c:pt>
                <c:pt idx="133">
                  <c:v>-4240.0</c:v>
                </c:pt>
                <c:pt idx="134">
                  <c:v>-4260.0</c:v>
                </c:pt>
                <c:pt idx="135">
                  <c:v>-4280.0</c:v>
                </c:pt>
                <c:pt idx="136">
                  <c:v>-4300.0</c:v>
                </c:pt>
                <c:pt idx="137">
                  <c:v>-4320.0</c:v>
                </c:pt>
                <c:pt idx="138">
                  <c:v>-4340.0</c:v>
                </c:pt>
                <c:pt idx="139">
                  <c:v>-4360.0</c:v>
                </c:pt>
                <c:pt idx="140">
                  <c:v>-4380.0</c:v>
                </c:pt>
                <c:pt idx="141">
                  <c:v>-4400.0</c:v>
                </c:pt>
                <c:pt idx="142">
                  <c:v>-4420.0</c:v>
                </c:pt>
                <c:pt idx="143">
                  <c:v>-4440.0</c:v>
                </c:pt>
                <c:pt idx="144">
                  <c:v>-4460.0</c:v>
                </c:pt>
                <c:pt idx="145">
                  <c:v>-4505.0</c:v>
                </c:pt>
                <c:pt idx="146">
                  <c:v>-4545.0</c:v>
                </c:pt>
                <c:pt idx="147">
                  <c:v>-4595.0</c:v>
                </c:pt>
                <c:pt idx="148">
                  <c:v>-4640.0</c:v>
                </c:pt>
                <c:pt idx="149">
                  <c:v>-4675.0</c:v>
                </c:pt>
                <c:pt idx="150">
                  <c:v>-4710.0</c:v>
                </c:pt>
                <c:pt idx="151">
                  <c:v>-4745.0</c:v>
                </c:pt>
                <c:pt idx="152">
                  <c:v>-4780.0</c:v>
                </c:pt>
                <c:pt idx="153">
                  <c:v>-4810.0</c:v>
                </c:pt>
                <c:pt idx="154">
                  <c:v>-4835.0</c:v>
                </c:pt>
                <c:pt idx="155">
                  <c:v>-4860.0</c:v>
                </c:pt>
                <c:pt idx="156">
                  <c:v>-4885.0</c:v>
                </c:pt>
                <c:pt idx="157">
                  <c:v>-4910.0</c:v>
                </c:pt>
                <c:pt idx="158">
                  <c:v>-4935.0</c:v>
                </c:pt>
                <c:pt idx="159">
                  <c:v>-4960.0</c:v>
                </c:pt>
                <c:pt idx="160">
                  <c:v>-4980.0</c:v>
                </c:pt>
                <c:pt idx="161">
                  <c:v>-4995.0</c:v>
                </c:pt>
                <c:pt idx="162">
                  <c:v>-5015.0</c:v>
                </c:pt>
                <c:pt idx="163">
                  <c:v>-5030.0</c:v>
                </c:pt>
                <c:pt idx="164">
                  <c:v>-5050.0</c:v>
                </c:pt>
                <c:pt idx="165">
                  <c:v>-5075.0</c:v>
                </c:pt>
                <c:pt idx="166">
                  <c:v>-5095.0</c:v>
                </c:pt>
                <c:pt idx="167">
                  <c:v>-5115.0</c:v>
                </c:pt>
                <c:pt idx="168">
                  <c:v>-5135.0</c:v>
                </c:pt>
                <c:pt idx="169">
                  <c:v>-5155.0</c:v>
                </c:pt>
                <c:pt idx="170">
                  <c:v>-5175.0</c:v>
                </c:pt>
                <c:pt idx="171">
                  <c:v>-5190.0</c:v>
                </c:pt>
                <c:pt idx="172">
                  <c:v>-5210.0</c:v>
                </c:pt>
                <c:pt idx="173">
                  <c:v>-5230.0</c:v>
                </c:pt>
                <c:pt idx="174">
                  <c:v>-5240.0</c:v>
                </c:pt>
                <c:pt idx="175">
                  <c:v>-5260.0</c:v>
                </c:pt>
                <c:pt idx="176">
                  <c:v>-5280.0</c:v>
                </c:pt>
                <c:pt idx="177">
                  <c:v>-5300.0</c:v>
                </c:pt>
                <c:pt idx="178">
                  <c:v>-5320.0</c:v>
                </c:pt>
                <c:pt idx="179">
                  <c:v>-5340.0</c:v>
                </c:pt>
                <c:pt idx="180">
                  <c:v>-5360.0</c:v>
                </c:pt>
                <c:pt idx="181">
                  <c:v>-5365.0</c:v>
                </c:pt>
                <c:pt idx="182">
                  <c:v>-5375.0</c:v>
                </c:pt>
                <c:pt idx="183">
                  <c:v>-5405.0</c:v>
                </c:pt>
                <c:pt idx="184">
                  <c:v>-5425.0</c:v>
                </c:pt>
                <c:pt idx="185">
                  <c:v>-5445.0</c:v>
                </c:pt>
                <c:pt idx="186">
                  <c:v>-5465.0</c:v>
                </c:pt>
                <c:pt idx="187">
                  <c:v>-5485.0</c:v>
                </c:pt>
                <c:pt idx="188">
                  <c:v>-5505.0</c:v>
                </c:pt>
                <c:pt idx="189">
                  <c:v>-5525.0</c:v>
                </c:pt>
                <c:pt idx="190">
                  <c:v>-5545.0</c:v>
                </c:pt>
                <c:pt idx="191">
                  <c:v>-5565.0</c:v>
                </c:pt>
                <c:pt idx="192">
                  <c:v>-5585.0</c:v>
                </c:pt>
                <c:pt idx="193">
                  <c:v>-5605.0</c:v>
                </c:pt>
                <c:pt idx="194">
                  <c:v>-5625.0</c:v>
                </c:pt>
                <c:pt idx="195">
                  <c:v>-5645.0</c:v>
                </c:pt>
                <c:pt idx="196">
                  <c:v>-5665.0</c:v>
                </c:pt>
                <c:pt idx="197">
                  <c:v>-5685.0</c:v>
                </c:pt>
                <c:pt idx="198">
                  <c:v>-5705.0</c:v>
                </c:pt>
                <c:pt idx="199">
                  <c:v>-5730.0</c:v>
                </c:pt>
                <c:pt idx="200">
                  <c:v>-5750.0</c:v>
                </c:pt>
                <c:pt idx="201">
                  <c:v>-5770.0</c:v>
                </c:pt>
                <c:pt idx="202">
                  <c:v>-5790.0</c:v>
                </c:pt>
                <c:pt idx="203">
                  <c:v>-5800.0</c:v>
                </c:pt>
                <c:pt idx="204">
                  <c:v>-5810.0</c:v>
                </c:pt>
                <c:pt idx="205">
                  <c:v>-5820.0</c:v>
                </c:pt>
                <c:pt idx="206">
                  <c:v>-5830.0</c:v>
                </c:pt>
                <c:pt idx="207">
                  <c:v>-5840.0</c:v>
                </c:pt>
                <c:pt idx="208">
                  <c:v>-5850.0</c:v>
                </c:pt>
                <c:pt idx="209">
                  <c:v>-5860.0</c:v>
                </c:pt>
                <c:pt idx="210">
                  <c:v>-5870.0</c:v>
                </c:pt>
                <c:pt idx="211">
                  <c:v>-5880.0</c:v>
                </c:pt>
                <c:pt idx="212">
                  <c:v>-5890.0</c:v>
                </c:pt>
                <c:pt idx="213">
                  <c:v>-5900.0</c:v>
                </c:pt>
                <c:pt idx="214">
                  <c:v>-5910.0</c:v>
                </c:pt>
                <c:pt idx="215">
                  <c:v>-5920.0</c:v>
                </c:pt>
                <c:pt idx="216">
                  <c:v>-5930.0</c:v>
                </c:pt>
                <c:pt idx="217">
                  <c:v>-6055.0</c:v>
                </c:pt>
                <c:pt idx="218">
                  <c:v>-6180.0</c:v>
                </c:pt>
                <c:pt idx="219">
                  <c:v>-6305.0</c:v>
                </c:pt>
                <c:pt idx="220">
                  <c:v>-6430.0</c:v>
                </c:pt>
                <c:pt idx="221">
                  <c:v>-6575.0</c:v>
                </c:pt>
                <c:pt idx="222">
                  <c:v>-6710.0</c:v>
                </c:pt>
                <c:pt idx="223">
                  <c:v>-6810.0</c:v>
                </c:pt>
                <c:pt idx="224">
                  <c:v>-6910.0</c:v>
                </c:pt>
                <c:pt idx="225">
                  <c:v>-7015.0</c:v>
                </c:pt>
                <c:pt idx="226">
                  <c:v>-7115.0</c:v>
                </c:pt>
                <c:pt idx="227">
                  <c:v>-7180.0</c:v>
                </c:pt>
                <c:pt idx="228">
                  <c:v>-7245.0</c:v>
                </c:pt>
                <c:pt idx="229">
                  <c:v>-7310.0</c:v>
                </c:pt>
                <c:pt idx="230">
                  <c:v>-7360.0</c:v>
                </c:pt>
                <c:pt idx="231">
                  <c:v>-7405.0</c:v>
                </c:pt>
                <c:pt idx="232">
                  <c:v>-7450.0</c:v>
                </c:pt>
                <c:pt idx="233">
                  <c:v>-7520.0</c:v>
                </c:pt>
                <c:pt idx="234">
                  <c:v>-7570.0</c:v>
                </c:pt>
                <c:pt idx="235">
                  <c:v>-7615.0</c:v>
                </c:pt>
                <c:pt idx="236">
                  <c:v>-7660.0</c:v>
                </c:pt>
                <c:pt idx="237">
                  <c:v>-7705.0</c:v>
                </c:pt>
                <c:pt idx="238">
                  <c:v>-7715.0</c:v>
                </c:pt>
                <c:pt idx="239">
                  <c:v>-7760.0</c:v>
                </c:pt>
                <c:pt idx="240">
                  <c:v>-7790.0</c:v>
                </c:pt>
                <c:pt idx="241">
                  <c:v>-7800.0</c:v>
                </c:pt>
                <c:pt idx="242">
                  <c:v>-7820.0</c:v>
                </c:pt>
                <c:pt idx="243">
                  <c:v>-7825.0</c:v>
                </c:pt>
                <c:pt idx="244">
                  <c:v>-7845.0</c:v>
                </c:pt>
                <c:pt idx="245">
                  <c:v>-7865.0</c:v>
                </c:pt>
                <c:pt idx="246">
                  <c:v>-7885.0</c:v>
                </c:pt>
                <c:pt idx="247">
                  <c:v>-7905.0</c:v>
                </c:pt>
                <c:pt idx="248">
                  <c:v>-7925.0</c:v>
                </c:pt>
                <c:pt idx="249">
                  <c:v>-7930.0</c:v>
                </c:pt>
                <c:pt idx="250">
                  <c:v>-7930.0</c:v>
                </c:pt>
                <c:pt idx="251">
                  <c:v>-7950.0</c:v>
                </c:pt>
                <c:pt idx="252">
                  <c:v>-7965.0</c:v>
                </c:pt>
                <c:pt idx="253">
                  <c:v>-8005.0</c:v>
                </c:pt>
                <c:pt idx="254">
                  <c:v>-8035.0</c:v>
                </c:pt>
                <c:pt idx="255">
                  <c:v>-8065.0</c:v>
                </c:pt>
                <c:pt idx="256">
                  <c:v>-8095.0</c:v>
                </c:pt>
                <c:pt idx="257">
                  <c:v>-8125.0</c:v>
                </c:pt>
                <c:pt idx="258">
                  <c:v>-8155.0</c:v>
                </c:pt>
                <c:pt idx="259">
                  <c:v>-8175.0</c:v>
                </c:pt>
                <c:pt idx="260">
                  <c:v>-8195.0</c:v>
                </c:pt>
                <c:pt idx="261">
                  <c:v>-8200.0</c:v>
                </c:pt>
                <c:pt idx="262">
                  <c:v>-8220.0</c:v>
                </c:pt>
                <c:pt idx="263">
                  <c:v>-8240.0</c:v>
                </c:pt>
                <c:pt idx="264">
                  <c:v>-8260.0</c:v>
                </c:pt>
                <c:pt idx="265">
                  <c:v>-8280.0</c:v>
                </c:pt>
                <c:pt idx="266">
                  <c:v>-8300.0</c:v>
                </c:pt>
                <c:pt idx="267">
                  <c:v>-8320.0</c:v>
                </c:pt>
                <c:pt idx="268">
                  <c:v>-8330.0</c:v>
                </c:pt>
                <c:pt idx="269">
                  <c:v>-8340.0</c:v>
                </c:pt>
                <c:pt idx="270">
                  <c:v>-8350.0</c:v>
                </c:pt>
                <c:pt idx="271">
                  <c:v>-8360.0</c:v>
                </c:pt>
                <c:pt idx="272">
                  <c:v>-8370.0</c:v>
                </c:pt>
                <c:pt idx="273">
                  <c:v>-8370.0</c:v>
                </c:pt>
                <c:pt idx="274">
                  <c:v>-8390.0</c:v>
                </c:pt>
                <c:pt idx="275">
                  <c:v>-8400.0</c:v>
                </c:pt>
                <c:pt idx="276">
                  <c:v>-8410.0</c:v>
                </c:pt>
                <c:pt idx="277">
                  <c:v>-8420.0</c:v>
                </c:pt>
                <c:pt idx="278">
                  <c:v>-8430.0</c:v>
                </c:pt>
                <c:pt idx="279">
                  <c:v>-8440.0</c:v>
                </c:pt>
                <c:pt idx="280">
                  <c:v>-8450.0</c:v>
                </c:pt>
                <c:pt idx="281">
                  <c:v>-8460.0</c:v>
                </c:pt>
                <c:pt idx="282">
                  <c:v>-8470.0</c:v>
                </c:pt>
                <c:pt idx="283">
                  <c:v>-8480.0</c:v>
                </c:pt>
                <c:pt idx="284">
                  <c:v>-8490.0</c:v>
                </c:pt>
                <c:pt idx="285">
                  <c:v>-8500.0</c:v>
                </c:pt>
                <c:pt idx="286">
                  <c:v>-8510.0</c:v>
                </c:pt>
                <c:pt idx="287">
                  <c:v>-8520.0</c:v>
                </c:pt>
                <c:pt idx="288">
                  <c:v>-8530.0</c:v>
                </c:pt>
                <c:pt idx="289">
                  <c:v>-8560.0</c:v>
                </c:pt>
                <c:pt idx="290">
                  <c:v>-8603.0</c:v>
                </c:pt>
                <c:pt idx="291">
                  <c:v>-8659.0</c:v>
                </c:pt>
                <c:pt idx="292">
                  <c:v>-8698.0</c:v>
                </c:pt>
                <c:pt idx="293">
                  <c:v>-8735.0</c:v>
                </c:pt>
                <c:pt idx="294">
                  <c:v>-8779.0</c:v>
                </c:pt>
                <c:pt idx="295">
                  <c:v>-8818.0</c:v>
                </c:pt>
                <c:pt idx="296">
                  <c:v>-8855.0</c:v>
                </c:pt>
                <c:pt idx="297">
                  <c:v>-8892.0</c:v>
                </c:pt>
                <c:pt idx="298">
                  <c:v>-8949.0</c:v>
                </c:pt>
                <c:pt idx="299">
                  <c:v>-8996.0</c:v>
                </c:pt>
                <c:pt idx="300">
                  <c:v>-9043.0</c:v>
                </c:pt>
                <c:pt idx="301">
                  <c:v>-9085.0</c:v>
                </c:pt>
                <c:pt idx="302">
                  <c:v>-9127.0</c:v>
                </c:pt>
                <c:pt idx="303">
                  <c:v>-9164.0</c:v>
                </c:pt>
                <c:pt idx="304">
                  <c:v>-9226.0</c:v>
                </c:pt>
                <c:pt idx="305">
                  <c:v>-9278.0</c:v>
                </c:pt>
                <c:pt idx="306">
                  <c:v>-9328.0</c:v>
                </c:pt>
                <c:pt idx="307">
                  <c:v>-9380.0</c:v>
                </c:pt>
                <c:pt idx="308">
                  <c:v>-9430.0</c:v>
                </c:pt>
                <c:pt idx="309">
                  <c:v>-9482.0</c:v>
                </c:pt>
                <c:pt idx="310">
                  <c:v>-9547.0</c:v>
                </c:pt>
                <c:pt idx="311">
                  <c:v>-9602.0</c:v>
                </c:pt>
                <c:pt idx="312">
                  <c:v>-9657.0</c:v>
                </c:pt>
                <c:pt idx="313">
                  <c:v>-9732.0</c:v>
                </c:pt>
                <c:pt idx="314">
                  <c:v>-9795.0</c:v>
                </c:pt>
                <c:pt idx="315">
                  <c:v>-9860.0</c:v>
                </c:pt>
                <c:pt idx="316">
                  <c:v>-9925.0</c:v>
                </c:pt>
                <c:pt idx="317">
                  <c:v>-9988.0</c:v>
                </c:pt>
                <c:pt idx="318">
                  <c:v>-10043.0</c:v>
                </c:pt>
                <c:pt idx="319">
                  <c:v>-10096.0</c:v>
                </c:pt>
                <c:pt idx="320">
                  <c:v>-10151.0</c:v>
                </c:pt>
                <c:pt idx="321">
                  <c:v>-10216.0</c:v>
                </c:pt>
                <c:pt idx="322">
                  <c:v>-10276.0</c:v>
                </c:pt>
                <c:pt idx="323">
                  <c:v>-10336.0</c:v>
                </c:pt>
                <c:pt idx="324">
                  <c:v>-10376.0</c:v>
                </c:pt>
                <c:pt idx="325">
                  <c:v>-10416.0</c:v>
                </c:pt>
                <c:pt idx="326">
                  <c:v>-10456.0</c:v>
                </c:pt>
                <c:pt idx="327">
                  <c:v>-10496.0</c:v>
                </c:pt>
                <c:pt idx="328">
                  <c:v>-10526.0</c:v>
                </c:pt>
                <c:pt idx="329">
                  <c:v>-10556.0</c:v>
                </c:pt>
                <c:pt idx="330">
                  <c:v>-10586.0</c:v>
                </c:pt>
                <c:pt idx="331">
                  <c:v>-10616.0</c:v>
                </c:pt>
                <c:pt idx="332">
                  <c:v>-10646.0</c:v>
                </c:pt>
                <c:pt idx="333">
                  <c:v>-10666.0</c:v>
                </c:pt>
                <c:pt idx="334">
                  <c:v>-10686.0</c:v>
                </c:pt>
                <c:pt idx="335">
                  <c:v>-10706.0</c:v>
                </c:pt>
                <c:pt idx="336">
                  <c:v>-10726.0</c:v>
                </c:pt>
                <c:pt idx="337">
                  <c:v>-10741.0</c:v>
                </c:pt>
                <c:pt idx="338">
                  <c:v>-10761.0</c:v>
                </c:pt>
                <c:pt idx="339">
                  <c:v>-10781.0</c:v>
                </c:pt>
                <c:pt idx="340">
                  <c:v>-10801.0</c:v>
                </c:pt>
                <c:pt idx="341">
                  <c:v>-10821.0</c:v>
                </c:pt>
                <c:pt idx="342">
                  <c:v>-10841.0</c:v>
                </c:pt>
                <c:pt idx="343">
                  <c:v>-10861.0</c:v>
                </c:pt>
                <c:pt idx="344">
                  <c:v>-10871.0</c:v>
                </c:pt>
                <c:pt idx="345">
                  <c:v>-10881.0</c:v>
                </c:pt>
                <c:pt idx="346">
                  <c:v>-10906.0</c:v>
                </c:pt>
                <c:pt idx="347">
                  <c:v>-10926.0</c:v>
                </c:pt>
                <c:pt idx="348">
                  <c:v>-10946.0</c:v>
                </c:pt>
                <c:pt idx="349">
                  <c:v>-10981.0</c:v>
                </c:pt>
                <c:pt idx="350">
                  <c:v>-11011.0</c:v>
                </c:pt>
                <c:pt idx="351">
                  <c:v>-11041.0</c:v>
                </c:pt>
                <c:pt idx="352">
                  <c:v>-11071.0</c:v>
                </c:pt>
                <c:pt idx="353">
                  <c:v>-11101.0</c:v>
                </c:pt>
                <c:pt idx="354">
                  <c:v>-11131.0</c:v>
                </c:pt>
                <c:pt idx="355">
                  <c:v>-11151.0</c:v>
                </c:pt>
                <c:pt idx="356">
                  <c:v>-11171.0</c:v>
                </c:pt>
                <c:pt idx="357">
                  <c:v>-11206.0</c:v>
                </c:pt>
                <c:pt idx="358">
                  <c:v>-11236.0</c:v>
                </c:pt>
                <c:pt idx="359">
                  <c:v>-11266.0</c:v>
                </c:pt>
                <c:pt idx="360">
                  <c:v>-11296.0</c:v>
                </c:pt>
                <c:pt idx="361">
                  <c:v>-11441.0</c:v>
                </c:pt>
                <c:pt idx="362">
                  <c:v>-11561.0</c:v>
                </c:pt>
                <c:pt idx="363">
                  <c:v>-11691.0</c:v>
                </c:pt>
                <c:pt idx="364">
                  <c:v>-11811.0</c:v>
                </c:pt>
                <c:pt idx="365">
                  <c:v>-11931.0</c:v>
                </c:pt>
                <c:pt idx="366">
                  <c:v>-12051.0</c:v>
                </c:pt>
                <c:pt idx="367">
                  <c:v>-12171.0</c:v>
                </c:pt>
                <c:pt idx="368">
                  <c:v>-12291.0</c:v>
                </c:pt>
                <c:pt idx="369">
                  <c:v>-12411.0</c:v>
                </c:pt>
                <c:pt idx="370">
                  <c:v>-12511.0</c:v>
                </c:pt>
                <c:pt idx="371">
                  <c:v>-12631.0</c:v>
                </c:pt>
                <c:pt idx="372">
                  <c:v>-12741.0</c:v>
                </c:pt>
                <c:pt idx="373">
                  <c:v>-12851.0</c:v>
                </c:pt>
                <c:pt idx="374">
                  <c:v>-12961.0</c:v>
                </c:pt>
                <c:pt idx="375">
                  <c:v>-13071.0</c:v>
                </c:pt>
                <c:pt idx="376">
                  <c:v>-13181.0</c:v>
                </c:pt>
                <c:pt idx="377">
                  <c:v>-13261.0</c:v>
                </c:pt>
                <c:pt idx="378">
                  <c:v>-13361.0</c:v>
                </c:pt>
                <c:pt idx="379">
                  <c:v>-13476.0</c:v>
                </c:pt>
                <c:pt idx="380">
                  <c:v>-13601.0</c:v>
                </c:pt>
                <c:pt idx="381">
                  <c:v>-13706.0</c:v>
                </c:pt>
                <c:pt idx="382">
                  <c:v>-13811.0</c:v>
                </c:pt>
                <c:pt idx="383">
                  <c:v>-13896.0</c:v>
                </c:pt>
                <c:pt idx="384">
                  <c:v>-13971.0</c:v>
                </c:pt>
                <c:pt idx="385">
                  <c:v>-14036.0</c:v>
                </c:pt>
                <c:pt idx="386">
                  <c:v>-14096.0</c:v>
                </c:pt>
                <c:pt idx="387">
                  <c:v>-14156.0</c:v>
                </c:pt>
                <c:pt idx="388">
                  <c:v>-14216.0</c:v>
                </c:pt>
                <c:pt idx="389">
                  <c:v>-14276.0</c:v>
                </c:pt>
                <c:pt idx="390">
                  <c:v>-14336.0</c:v>
                </c:pt>
                <c:pt idx="391">
                  <c:v>-14366.0</c:v>
                </c:pt>
                <c:pt idx="392">
                  <c:v>-14406.0</c:v>
                </c:pt>
                <c:pt idx="393">
                  <c:v>-14446.0</c:v>
                </c:pt>
                <c:pt idx="394">
                  <c:v>-14461.0</c:v>
                </c:pt>
                <c:pt idx="395">
                  <c:v>-14501.0</c:v>
                </c:pt>
                <c:pt idx="396">
                  <c:v>-14541.0</c:v>
                </c:pt>
                <c:pt idx="397">
                  <c:v>-14581.0</c:v>
                </c:pt>
                <c:pt idx="398">
                  <c:v>-14621.0</c:v>
                </c:pt>
                <c:pt idx="399">
                  <c:v>-14651.0</c:v>
                </c:pt>
                <c:pt idx="400">
                  <c:v>-14671.0</c:v>
                </c:pt>
                <c:pt idx="401">
                  <c:v>-14671.0</c:v>
                </c:pt>
                <c:pt idx="402">
                  <c:v>-14676.0</c:v>
                </c:pt>
                <c:pt idx="403">
                  <c:v>-14696.0</c:v>
                </c:pt>
                <c:pt idx="404">
                  <c:v>-14716.0</c:v>
                </c:pt>
                <c:pt idx="405">
                  <c:v>-14736.0</c:v>
                </c:pt>
                <c:pt idx="406">
                  <c:v>-14756.0</c:v>
                </c:pt>
                <c:pt idx="407">
                  <c:v>-14776.0</c:v>
                </c:pt>
                <c:pt idx="408">
                  <c:v>-14796.0</c:v>
                </c:pt>
                <c:pt idx="409">
                  <c:v>-14816.0</c:v>
                </c:pt>
                <c:pt idx="410">
                  <c:v>-14851.0</c:v>
                </c:pt>
                <c:pt idx="411">
                  <c:v>-14881.0</c:v>
                </c:pt>
                <c:pt idx="412">
                  <c:v>-14901.0</c:v>
                </c:pt>
                <c:pt idx="413">
                  <c:v>-14921.0</c:v>
                </c:pt>
                <c:pt idx="414">
                  <c:v>-14941.0</c:v>
                </c:pt>
                <c:pt idx="415">
                  <c:v>-14981.0</c:v>
                </c:pt>
                <c:pt idx="416">
                  <c:v>-15011.0</c:v>
                </c:pt>
                <c:pt idx="417">
                  <c:v>-15041.0</c:v>
                </c:pt>
                <c:pt idx="418">
                  <c:v>-15071.0</c:v>
                </c:pt>
                <c:pt idx="419">
                  <c:v>-15091.0</c:v>
                </c:pt>
                <c:pt idx="420">
                  <c:v>-15111.0</c:v>
                </c:pt>
                <c:pt idx="421">
                  <c:v>-15131.0</c:v>
                </c:pt>
                <c:pt idx="422">
                  <c:v>-15151.0</c:v>
                </c:pt>
                <c:pt idx="423">
                  <c:v>-15171.0</c:v>
                </c:pt>
                <c:pt idx="424">
                  <c:v>-15191.0</c:v>
                </c:pt>
                <c:pt idx="425">
                  <c:v>-15226.0</c:v>
                </c:pt>
                <c:pt idx="426">
                  <c:v>-15256.0</c:v>
                </c:pt>
                <c:pt idx="427">
                  <c:v>-15286.0</c:v>
                </c:pt>
                <c:pt idx="428">
                  <c:v>-15316.0</c:v>
                </c:pt>
                <c:pt idx="429">
                  <c:v>-15346.0</c:v>
                </c:pt>
                <c:pt idx="430">
                  <c:v>-15376.0</c:v>
                </c:pt>
                <c:pt idx="431">
                  <c:v>-15406.0</c:v>
                </c:pt>
                <c:pt idx="432">
                  <c:v>-15436.0</c:v>
                </c:pt>
                <c:pt idx="433">
                  <c:v>-15521.0</c:v>
                </c:pt>
                <c:pt idx="434">
                  <c:v>-15591.0</c:v>
                </c:pt>
                <c:pt idx="435">
                  <c:v>-15646.0</c:v>
                </c:pt>
                <c:pt idx="436">
                  <c:v>-15711.0</c:v>
                </c:pt>
                <c:pt idx="437">
                  <c:v>-15791.0</c:v>
                </c:pt>
                <c:pt idx="438">
                  <c:v>-15851.0</c:v>
                </c:pt>
                <c:pt idx="439">
                  <c:v>-15911.0</c:v>
                </c:pt>
                <c:pt idx="440">
                  <c:v>-15971.0</c:v>
                </c:pt>
                <c:pt idx="441">
                  <c:v>-16026.0</c:v>
                </c:pt>
                <c:pt idx="442">
                  <c:v>-16076.0</c:v>
                </c:pt>
                <c:pt idx="443">
                  <c:v>-16126.0</c:v>
                </c:pt>
                <c:pt idx="444">
                  <c:v>-16176.0</c:v>
                </c:pt>
                <c:pt idx="445">
                  <c:v>-16226.0</c:v>
                </c:pt>
                <c:pt idx="446">
                  <c:v>-16276.0</c:v>
                </c:pt>
                <c:pt idx="447">
                  <c:v>-16326.0</c:v>
                </c:pt>
                <c:pt idx="448">
                  <c:v>-16376.0</c:v>
                </c:pt>
                <c:pt idx="449">
                  <c:v>-16421.0</c:v>
                </c:pt>
                <c:pt idx="450">
                  <c:v>-16466.0</c:v>
                </c:pt>
                <c:pt idx="451">
                  <c:v>-16521.0</c:v>
                </c:pt>
                <c:pt idx="452">
                  <c:v>-16566.0</c:v>
                </c:pt>
                <c:pt idx="453">
                  <c:v>-16606.0</c:v>
                </c:pt>
                <c:pt idx="454">
                  <c:v>-16646.0</c:v>
                </c:pt>
                <c:pt idx="455">
                  <c:v>-16686.0</c:v>
                </c:pt>
                <c:pt idx="456">
                  <c:v>-16726.0</c:v>
                </c:pt>
                <c:pt idx="457">
                  <c:v>-16771.0</c:v>
                </c:pt>
                <c:pt idx="458">
                  <c:v>-16811.0</c:v>
                </c:pt>
                <c:pt idx="459">
                  <c:v>-16841.0</c:v>
                </c:pt>
                <c:pt idx="460">
                  <c:v>-16861.0</c:v>
                </c:pt>
                <c:pt idx="461">
                  <c:v>-16891.0</c:v>
                </c:pt>
                <c:pt idx="462">
                  <c:v>-16921.0</c:v>
                </c:pt>
                <c:pt idx="463">
                  <c:v>-16946.0</c:v>
                </c:pt>
                <c:pt idx="464">
                  <c:v>-16976.0</c:v>
                </c:pt>
                <c:pt idx="465">
                  <c:v>-17006.0</c:v>
                </c:pt>
                <c:pt idx="466">
                  <c:v>-17036.0</c:v>
                </c:pt>
                <c:pt idx="467">
                  <c:v>-17061.0</c:v>
                </c:pt>
                <c:pt idx="468">
                  <c:v>-17091.0</c:v>
                </c:pt>
                <c:pt idx="469">
                  <c:v>-17121.0</c:v>
                </c:pt>
                <c:pt idx="470">
                  <c:v>-17141.0</c:v>
                </c:pt>
                <c:pt idx="471">
                  <c:v>-17161.0</c:v>
                </c:pt>
                <c:pt idx="472">
                  <c:v>-17181.0</c:v>
                </c:pt>
                <c:pt idx="473">
                  <c:v>-17201.0</c:v>
                </c:pt>
                <c:pt idx="474">
                  <c:v>-17221.0</c:v>
                </c:pt>
                <c:pt idx="475">
                  <c:v>-17241.0</c:v>
                </c:pt>
                <c:pt idx="476">
                  <c:v>-17261.0</c:v>
                </c:pt>
                <c:pt idx="477">
                  <c:v>-17281.0</c:v>
                </c:pt>
                <c:pt idx="478">
                  <c:v>-17301.0</c:v>
                </c:pt>
                <c:pt idx="479">
                  <c:v>-17321.0</c:v>
                </c:pt>
                <c:pt idx="480">
                  <c:v>-17341.0</c:v>
                </c:pt>
                <c:pt idx="481">
                  <c:v>-17361.0</c:v>
                </c:pt>
                <c:pt idx="482">
                  <c:v>-17381.0</c:v>
                </c:pt>
                <c:pt idx="483">
                  <c:v>-17401.0</c:v>
                </c:pt>
                <c:pt idx="484">
                  <c:v>-17421.0</c:v>
                </c:pt>
                <c:pt idx="485">
                  <c:v>-17431.0</c:v>
                </c:pt>
                <c:pt idx="486">
                  <c:v>-17441.0</c:v>
                </c:pt>
                <c:pt idx="487">
                  <c:v>-17451.0</c:v>
                </c:pt>
                <c:pt idx="488">
                  <c:v>-17461.0</c:v>
                </c:pt>
                <c:pt idx="489">
                  <c:v>-17471.0</c:v>
                </c:pt>
                <c:pt idx="490">
                  <c:v>-17481.0</c:v>
                </c:pt>
                <c:pt idx="491">
                  <c:v>-17501.0</c:v>
                </c:pt>
                <c:pt idx="492">
                  <c:v>-17511.0</c:v>
                </c:pt>
                <c:pt idx="493">
                  <c:v>-17521.0</c:v>
                </c:pt>
                <c:pt idx="494">
                  <c:v>-17531.0</c:v>
                </c:pt>
                <c:pt idx="495">
                  <c:v>-17541.0</c:v>
                </c:pt>
                <c:pt idx="496">
                  <c:v>-17551.0</c:v>
                </c:pt>
                <c:pt idx="497">
                  <c:v>-17561.0</c:v>
                </c:pt>
                <c:pt idx="498">
                  <c:v>-17571.0</c:v>
                </c:pt>
                <c:pt idx="499">
                  <c:v>-17581.0</c:v>
                </c:pt>
                <c:pt idx="500">
                  <c:v>-17591.0</c:v>
                </c:pt>
                <c:pt idx="501">
                  <c:v>-17601.0</c:v>
                </c:pt>
                <c:pt idx="502">
                  <c:v>-17611.0</c:v>
                </c:pt>
                <c:pt idx="503">
                  <c:v>-17621.0</c:v>
                </c:pt>
                <c:pt idx="504">
                  <c:v>-17631.0</c:v>
                </c:pt>
                <c:pt idx="505">
                  <c:v>-17756.0</c:v>
                </c:pt>
                <c:pt idx="506">
                  <c:v>-17881.0</c:v>
                </c:pt>
                <c:pt idx="507">
                  <c:v>-18006.0</c:v>
                </c:pt>
                <c:pt idx="508">
                  <c:v>-18116.0</c:v>
                </c:pt>
                <c:pt idx="509">
                  <c:v>-18226.0</c:v>
                </c:pt>
                <c:pt idx="510">
                  <c:v>-18341.0</c:v>
                </c:pt>
                <c:pt idx="511">
                  <c:v>-18471.0</c:v>
                </c:pt>
                <c:pt idx="512">
                  <c:v>-18561.0</c:v>
                </c:pt>
                <c:pt idx="513">
                  <c:v>-18651.0</c:v>
                </c:pt>
                <c:pt idx="514">
                  <c:v>-18741.0</c:v>
                </c:pt>
                <c:pt idx="515">
                  <c:v>-18831.0</c:v>
                </c:pt>
                <c:pt idx="516">
                  <c:v>-18916.0</c:v>
                </c:pt>
                <c:pt idx="517">
                  <c:v>-18986.0</c:v>
                </c:pt>
                <c:pt idx="518">
                  <c:v>-19056.0</c:v>
                </c:pt>
                <c:pt idx="519">
                  <c:v>-19126.0</c:v>
                </c:pt>
                <c:pt idx="520">
                  <c:v>-19196.0</c:v>
                </c:pt>
                <c:pt idx="521">
                  <c:v>-19266.0</c:v>
                </c:pt>
                <c:pt idx="522">
                  <c:v>-19336.0</c:v>
                </c:pt>
                <c:pt idx="523">
                  <c:v>-19386.0</c:v>
                </c:pt>
                <c:pt idx="524">
                  <c:v>-19456.0</c:v>
                </c:pt>
                <c:pt idx="525">
                  <c:v>-19526.0</c:v>
                </c:pt>
                <c:pt idx="526">
                  <c:v>-19571.0</c:v>
                </c:pt>
                <c:pt idx="527">
                  <c:v>-19626.0</c:v>
                </c:pt>
                <c:pt idx="528">
                  <c:v>-19681.0</c:v>
                </c:pt>
                <c:pt idx="529">
                  <c:v>-19736.0</c:v>
                </c:pt>
                <c:pt idx="530">
                  <c:v>-19791.0</c:v>
                </c:pt>
                <c:pt idx="531">
                  <c:v>-19841.0</c:v>
                </c:pt>
                <c:pt idx="532">
                  <c:v>-19891.0</c:v>
                </c:pt>
                <c:pt idx="533">
                  <c:v>-19941.0</c:v>
                </c:pt>
                <c:pt idx="534">
                  <c:v>-19956.0</c:v>
                </c:pt>
                <c:pt idx="535">
                  <c:v>-19986.0</c:v>
                </c:pt>
                <c:pt idx="536">
                  <c:v>-20016.0</c:v>
                </c:pt>
                <c:pt idx="537">
                  <c:v>-20041.0</c:v>
                </c:pt>
                <c:pt idx="538">
                  <c:v>-20056.0</c:v>
                </c:pt>
                <c:pt idx="539">
                  <c:v>-20071.0</c:v>
                </c:pt>
                <c:pt idx="540">
                  <c:v>-20101.0</c:v>
                </c:pt>
                <c:pt idx="541">
                  <c:v>-20116.0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371080"/>
        <c:axId val="2091942328"/>
      </c:lineChart>
      <c:catAx>
        <c:axId val="2096371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Time</a:t>
                </a:r>
                <a:r>
                  <a:rPr lang="en-US" sz="1400" baseline="0"/>
                  <a:t> steps</a:t>
                </a:r>
                <a:endParaRPr 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91942328"/>
        <c:crossesAt val="-27000.0"/>
        <c:auto val="1"/>
        <c:lblAlgn val="ctr"/>
        <c:lblOffset val="100"/>
        <c:noMultiLvlLbl val="0"/>
      </c:catAx>
      <c:valAx>
        <c:axId val="2091942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Cumulative Reward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963710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C2841-C55D-5141-98C5-0E0FB6F3EF1A}" type="datetimeFigureOut">
              <a:rPr lang="en-US" smtClean="0"/>
              <a:t>18-04-26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38A93-FB38-7A48-9BFC-FEDF05DCD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0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708BA-F7AF-7147-8EC9-8CB97B149E01}" type="datetimeFigureOut">
              <a:rPr lang="en-US" smtClean="0"/>
              <a:t>18-04-26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F4B41-521C-7E4B-9E09-856672D50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9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3DC8C-5589-40BF-83B5-D9F5239F9D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0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 has a variable, static</a:t>
            </a:r>
            <a:r>
              <a:rPr lang="en-US" baseline="0" dirty="0" smtClean="0"/>
              <a:t> component, but other dynamics introduce additional variability</a:t>
            </a:r>
            <a:endParaRPr lang="en-US" dirty="0" smtClean="0"/>
          </a:p>
          <a:p>
            <a:r>
              <a:rPr lang="en-US" dirty="0" smtClean="0"/>
              <a:t>Including some work</a:t>
            </a:r>
            <a:r>
              <a:rPr lang="en-US" baseline="0" dirty="0" smtClean="0"/>
              <a:t> by Justin </a:t>
            </a:r>
            <a:r>
              <a:rPr lang="en-US" baseline="0" dirty="0" err="1" smtClean="0"/>
              <a:t>Boyan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4B41-521C-7E4B-9E09-856672D505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5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are to add buses, or send a rescue</a:t>
            </a:r>
            <a:r>
              <a:rPr lang="en-US" baseline="0" dirty="0" smtClean="0"/>
              <a:t>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F4B41-521C-7E4B-9E09-856672D505C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6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94033" y="829847"/>
            <a:ext cx="5613417" cy="2603058"/>
          </a:xfrm>
        </p:spPr>
        <p:txBody>
          <a:bodyPr anchor="b" anchorCtr="0">
            <a:noAutofit/>
          </a:bodyPr>
          <a:lstStyle>
            <a:lvl1pPr algn="l" defTabSz="457200" rtl="0" eaLnBrk="1" latinLnBrk="0" hangingPunct="1">
              <a:lnSpc>
                <a:spcPct val="78000"/>
              </a:lnSpc>
              <a:spcBef>
                <a:spcPct val="0"/>
              </a:spcBef>
              <a:buNone/>
              <a:defRPr lang="en-US" sz="4800" b="1" kern="1200" spc="-150" baseline="0" dirty="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193511" y="3526296"/>
            <a:ext cx="5613939" cy="919238"/>
          </a:xfrm>
        </p:spPr>
        <p:txBody>
          <a:bodyPr vert="horz" lIns="0" tIns="45720" rIns="91440" bIns="45720" rtlCol="0" anchor="t">
            <a:noAutofit/>
          </a:bodyPr>
          <a:lstStyle>
            <a:lvl1pPr marL="0" indent="0">
              <a:buNone/>
              <a:defRPr lang="en-US" sz="2000" b="0" baseline="0" smtClean="0">
                <a:solidFill>
                  <a:schemeClr val="tx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/>
          <p:cNvSpPr txBox="1">
            <a:spLocks/>
          </p:cNvSpPr>
          <p:nvPr userDrawn="1"/>
        </p:nvSpPr>
        <p:spPr>
          <a:xfrm>
            <a:off x="3321051" y="4797088"/>
            <a:ext cx="5486399" cy="21493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700" spc="50" dirty="0" smtClean="0">
                <a:solidFill>
                  <a:srgbClr val="C5C6C8"/>
                </a:solidFill>
                <a:latin typeface="Arial"/>
                <a:cs typeface="Arial"/>
              </a:rPr>
              <a:t>COMP 767 Reinforcement Learning</a:t>
            </a:r>
            <a:r>
              <a:rPr lang="en-US" sz="700" spc="50" baseline="0" dirty="0" smtClean="0">
                <a:solidFill>
                  <a:srgbClr val="C5C6C8"/>
                </a:solidFill>
                <a:latin typeface="Arial"/>
                <a:cs typeface="Arial"/>
              </a:rPr>
              <a:t> – Final Project</a:t>
            </a:r>
            <a:r>
              <a:rPr lang="en-US" sz="700" spc="50" dirty="0" smtClean="0">
                <a:solidFill>
                  <a:srgbClr val="C5C6C8"/>
                </a:solidFill>
                <a:latin typeface="Arial"/>
                <a:cs typeface="Arial"/>
              </a:rPr>
              <a:t> Page </a:t>
            </a:r>
            <a:fld id="{E660F83B-9819-8D4C-B1F4-31B13C551FB0}" type="slidenum">
              <a:rPr lang="en-US" sz="700" spc="50" smtClean="0">
                <a:solidFill>
                  <a:srgbClr val="C5C6C8"/>
                </a:solidFill>
                <a:latin typeface="Arial"/>
                <a:cs typeface="Arial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56463" algn="l"/>
                </a:tabLst>
                <a:defRPr/>
              </a:pPr>
              <a:t>‹#›</a:t>
            </a:fld>
            <a:endParaRPr lang="en-US" sz="700" spc="50" dirty="0">
              <a:solidFill>
                <a:srgbClr val="C5C6C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8062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985" y="379996"/>
            <a:ext cx="7528384" cy="5678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55452" y="1554563"/>
            <a:ext cx="3527476" cy="292608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55452" y="896060"/>
            <a:ext cx="7528918" cy="575517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52975" y="1554163"/>
            <a:ext cx="3830638" cy="2925762"/>
          </a:xfrm>
        </p:spPr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>
              <a:defRPr lang="en-US" sz="16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>
              <a:defRPr 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>
              <a:defRPr 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>
              <a:def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228600" lvl="0" indent="-22860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60000"/>
              <a:buFont typeface="Lucida Grande"/>
              <a:buChar char="■"/>
            </a:pPr>
            <a:r>
              <a:rPr lang="en-US" dirty="0"/>
              <a:t>Click to edit Master text styles</a:t>
            </a:r>
          </a:p>
          <a:p>
            <a:pPr marL="742950" lvl="1" indent="-28575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/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–"/>
            </a:pPr>
            <a:r>
              <a:rPr lang="en-US" dirty="0"/>
              <a:t>Fourth level</a:t>
            </a:r>
          </a:p>
          <a:p>
            <a:pPr marL="2057400" lvl="4" indent="-228600" algn="l" defTabSz="4572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/>
              <a:buChar char="»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87479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88" y="468843"/>
            <a:ext cx="7741755" cy="5090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823095" y="1553609"/>
            <a:ext cx="4975347" cy="29260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046445" y="1560966"/>
            <a:ext cx="2418480" cy="2926080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08796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R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88" y="379943"/>
            <a:ext cx="7741755" cy="913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56769" y="1555718"/>
            <a:ext cx="4977024" cy="29260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6379963" y="1560966"/>
            <a:ext cx="2418480" cy="2926080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32576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57333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+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1436688"/>
            <a:ext cx="9144000" cy="26654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AF5E3"/>
              </a:solidFill>
              <a:effectLst/>
              <a:latin typeface="Arial" charset="0"/>
            </a:endParaRPr>
          </a:p>
        </p:txBody>
      </p:sp>
      <p:sp>
        <p:nvSpPr>
          <p:cNvPr id="17" name="Slide Number Placeholder 8"/>
          <p:cNvSpPr txBox="1">
            <a:spLocks/>
          </p:cNvSpPr>
          <p:nvPr userDrawn="1"/>
        </p:nvSpPr>
        <p:spPr>
          <a:xfrm>
            <a:off x="3980913" y="4691198"/>
            <a:ext cx="4678658" cy="238632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600" spc="50" dirty="0" smtClean="0">
                <a:solidFill>
                  <a:srgbClr val="C5C6C8"/>
                </a:solidFill>
                <a:latin typeface="Arial"/>
                <a:cs typeface="Arial"/>
              </a:rPr>
              <a:t>COMP 767 Reinforcement Learning</a:t>
            </a:r>
            <a:r>
              <a:rPr lang="en-US" sz="600" spc="50" baseline="0" dirty="0" smtClean="0">
                <a:solidFill>
                  <a:srgbClr val="C5C6C8"/>
                </a:solidFill>
                <a:latin typeface="Arial"/>
                <a:cs typeface="Arial"/>
              </a:rPr>
              <a:t> – Final Project</a:t>
            </a:r>
            <a:r>
              <a:rPr lang="en-US" sz="600" spc="50" dirty="0" smtClean="0">
                <a:solidFill>
                  <a:srgbClr val="C5C6C8"/>
                </a:solidFill>
                <a:latin typeface="Arial"/>
                <a:cs typeface="Arial"/>
              </a:rPr>
              <a:t> Page </a:t>
            </a:r>
            <a:fld id="{E660F83B-9819-8D4C-B1F4-31B13C551FB0}" type="slidenum">
              <a:rPr lang="en-US" sz="600" spc="50" smtClean="0">
                <a:solidFill>
                  <a:srgbClr val="C5C6C8"/>
                </a:solidFill>
                <a:latin typeface="Arial"/>
                <a:cs typeface="Arial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56463" algn="l"/>
                </a:tabLst>
                <a:defRPr/>
              </a:pPr>
              <a:t>‹#›</a:t>
            </a:fld>
            <a:endParaRPr lang="en-US" sz="600" spc="50" dirty="0">
              <a:solidFill>
                <a:srgbClr val="C5C6C8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575732" y="0"/>
            <a:ext cx="7993173" cy="15630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AF5E3"/>
              </a:solidFill>
              <a:effectLst/>
              <a:latin typeface="Arial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23774" y="1964267"/>
            <a:ext cx="5507038" cy="115057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solidFill>
                  <a:srgbClr val="F3F4F4"/>
                </a:solidFill>
              </a:defRPr>
            </a:lvl1pPr>
          </a:lstStyle>
          <a:p>
            <a:r>
              <a:rPr lang="en-US" dirty="0"/>
              <a:t>PowerPoint style</a:t>
            </a:r>
          </a:p>
          <a:p>
            <a:r>
              <a:rPr lang="en-US" dirty="0"/>
              <a:t>and user </a:t>
            </a:r>
            <a:r>
              <a:rPr lang="en-US" dirty="0">
                <a:solidFill>
                  <a:srgbClr val="0AF5E3"/>
                </a:solidFill>
              </a:rPr>
              <a:t>guide.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23774" y="3101724"/>
            <a:ext cx="3008312" cy="547687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September 2014</a:t>
            </a:r>
          </a:p>
        </p:txBody>
      </p:sp>
    </p:spTree>
    <p:extLst>
      <p:ext uri="{BB962C8B-B14F-4D97-AF65-F5344CB8AC3E}">
        <p14:creationId xmlns:p14="http://schemas.microsoft.com/office/powerpoint/2010/main" val="285586235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x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b="23424"/>
          <a:stretch/>
        </p:blipFill>
        <p:spPr>
          <a:xfrm>
            <a:off x="0" y="0"/>
            <a:ext cx="9139220" cy="5143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94033" y="834610"/>
            <a:ext cx="5613417" cy="2606040"/>
          </a:xfrm>
        </p:spPr>
        <p:txBody>
          <a:bodyPr anchor="b" anchorCtr="0">
            <a:noAutofit/>
          </a:bodyPr>
          <a:lstStyle>
            <a:lvl1pPr algn="l" defTabSz="457200" rtl="0" eaLnBrk="1" latinLnBrk="0" hangingPunct="1">
              <a:lnSpc>
                <a:spcPct val="78000"/>
              </a:lnSpc>
              <a:spcBef>
                <a:spcPct val="0"/>
              </a:spcBef>
              <a:buNone/>
              <a:defRPr lang="en-US" sz="4800" b="1" kern="1200" spc="-150" baseline="0" dirty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193511" y="3525755"/>
            <a:ext cx="5613939" cy="875390"/>
          </a:xfrm>
        </p:spPr>
        <p:txBody>
          <a:bodyPr vert="horz" lIns="0" tIns="45720" rIns="91440" bIns="45720" rtlCol="0" anchor="t">
            <a:noAutofit/>
          </a:bodyPr>
          <a:lstStyle>
            <a:lvl1pPr marL="0" indent="0">
              <a:buNone/>
              <a:defRPr lang="en-US" sz="2000" b="0" baseline="0" smtClean="0">
                <a:solidFill>
                  <a:srgbClr val="FFFFFF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/>
          <p:cNvSpPr txBox="1">
            <a:spLocks/>
          </p:cNvSpPr>
          <p:nvPr userDrawn="1"/>
        </p:nvSpPr>
        <p:spPr>
          <a:xfrm>
            <a:off x="3321051" y="4797088"/>
            <a:ext cx="5486399" cy="21493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700" spc="50" dirty="0" smtClean="0">
                <a:solidFill>
                  <a:srgbClr val="C5C6C8"/>
                </a:solidFill>
                <a:latin typeface="Arial"/>
                <a:cs typeface="Arial"/>
              </a:rPr>
              <a:t>COMP 767 Reinforcement Learning</a:t>
            </a:r>
            <a:r>
              <a:rPr lang="en-US" sz="700" spc="50" baseline="0" dirty="0" smtClean="0">
                <a:solidFill>
                  <a:srgbClr val="C5C6C8"/>
                </a:solidFill>
                <a:latin typeface="Arial"/>
                <a:cs typeface="Arial"/>
              </a:rPr>
              <a:t> – Final Project</a:t>
            </a:r>
            <a:r>
              <a:rPr lang="en-US" sz="700" spc="50" dirty="0" smtClean="0">
                <a:solidFill>
                  <a:srgbClr val="C5C6C8"/>
                </a:solidFill>
                <a:latin typeface="Arial"/>
                <a:cs typeface="Arial"/>
              </a:rPr>
              <a:t> Page </a:t>
            </a:r>
            <a:fld id="{E660F83B-9819-8D4C-B1F4-31B13C551FB0}" type="slidenum">
              <a:rPr lang="en-US" sz="700" spc="50" smtClean="0">
                <a:solidFill>
                  <a:srgbClr val="C5C6C8"/>
                </a:solidFill>
                <a:latin typeface="Arial"/>
                <a:cs typeface="Arial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56463" algn="l"/>
                </a:tabLst>
                <a:defRPr/>
              </a:pPr>
              <a:t>‹#›</a:t>
            </a:fld>
            <a:endParaRPr lang="en-US" sz="700" spc="50" dirty="0">
              <a:solidFill>
                <a:srgbClr val="C5C6C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99396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/quote slide tex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23424"/>
          <a:stretch/>
        </p:blipFill>
        <p:spPr>
          <a:xfrm>
            <a:off x="0" y="0"/>
            <a:ext cx="913922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88" y="378332"/>
            <a:ext cx="5443831" cy="28808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3321051" y="4797088"/>
            <a:ext cx="5486399" cy="21493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700" spc="50" dirty="0" smtClean="0">
                <a:solidFill>
                  <a:srgbClr val="C5C6C8"/>
                </a:solidFill>
                <a:latin typeface="Arial"/>
                <a:cs typeface="Arial"/>
              </a:rPr>
              <a:t>COMP 767 Reinforcement Learning</a:t>
            </a:r>
            <a:r>
              <a:rPr lang="en-US" sz="700" spc="50" baseline="0" dirty="0" smtClean="0">
                <a:solidFill>
                  <a:srgbClr val="C5C6C8"/>
                </a:solidFill>
                <a:latin typeface="Arial"/>
                <a:cs typeface="Arial"/>
              </a:rPr>
              <a:t> – Final Project</a:t>
            </a:r>
            <a:r>
              <a:rPr lang="en-US" sz="700" spc="50" dirty="0" smtClean="0">
                <a:solidFill>
                  <a:srgbClr val="C5C6C8"/>
                </a:solidFill>
                <a:latin typeface="Arial"/>
                <a:cs typeface="Arial"/>
              </a:rPr>
              <a:t> Page </a:t>
            </a:r>
            <a:fld id="{E660F83B-9819-8D4C-B1F4-31B13C551FB0}" type="slidenum">
              <a:rPr lang="en-US" sz="700" spc="50" smtClean="0">
                <a:solidFill>
                  <a:srgbClr val="C5C6C8"/>
                </a:solidFill>
                <a:latin typeface="Arial"/>
                <a:cs typeface="Arial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56463" algn="l"/>
                </a:tabLst>
                <a:defRPr/>
              </a:pPr>
              <a:t>‹#›</a:t>
            </a:fld>
            <a:endParaRPr lang="en-US" sz="700" spc="50" dirty="0">
              <a:solidFill>
                <a:srgbClr val="C5C6C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37572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nsition Slide/quote slide flat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88" y="378332"/>
            <a:ext cx="7528917" cy="188491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/>
          <p:cNvSpPr txBox="1">
            <a:spLocks/>
          </p:cNvSpPr>
          <p:nvPr userDrawn="1"/>
        </p:nvSpPr>
        <p:spPr>
          <a:xfrm>
            <a:off x="3321051" y="4797088"/>
            <a:ext cx="5486399" cy="21493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700" spc="50" dirty="0" smtClean="0">
                <a:solidFill>
                  <a:srgbClr val="C5C6C8"/>
                </a:solidFill>
                <a:latin typeface="Arial"/>
                <a:cs typeface="Arial"/>
              </a:rPr>
              <a:t>COMP 767 Reinforcement Learning</a:t>
            </a:r>
            <a:r>
              <a:rPr lang="en-US" sz="700" spc="50" baseline="0" dirty="0" smtClean="0">
                <a:solidFill>
                  <a:srgbClr val="C5C6C8"/>
                </a:solidFill>
                <a:latin typeface="Arial"/>
                <a:cs typeface="Arial"/>
              </a:rPr>
              <a:t> – Final Project</a:t>
            </a:r>
            <a:r>
              <a:rPr lang="en-US" sz="700" spc="50" dirty="0" smtClean="0">
                <a:solidFill>
                  <a:srgbClr val="C5C6C8"/>
                </a:solidFill>
                <a:latin typeface="Arial"/>
                <a:cs typeface="Arial"/>
              </a:rPr>
              <a:t> Page </a:t>
            </a:r>
            <a:fld id="{E660F83B-9819-8D4C-B1F4-31B13C551FB0}" type="slidenum">
              <a:rPr lang="en-US" sz="700" spc="50" smtClean="0">
                <a:solidFill>
                  <a:srgbClr val="C5C6C8"/>
                </a:solidFill>
                <a:latin typeface="Arial"/>
                <a:cs typeface="Arial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56463" algn="l"/>
                </a:tabLst>
                <a:defRPr/>
              </a:pPr>
              <a:t>‹#›</a:t>
            </a:fld>
            <a:endParaRPr lang="en-US" sz="700" spc="50" dirty="0">
              <a:solidFill>
                <a:srgbClr val="C5C6C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61303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88" y="378332"/>
            <a:ext cx="7528917" cy="1045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56688" y="1551597"/>
            <a:ext cx="7528918" cy="29260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00830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985" y="379996"/>
            <a:ext cx="7528384" cy="5678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55452" y="1554563"/>
            <a:ext cx="7528918" cy="29260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55452" y="896060"/>
            <a:ext cx="7528918" cy="575517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solidFill>
                  <a:srgbClr val="1A6B96"/>
                </a:solidFill>
              </a:defRPr>
            </a:lvl1pPr>
          </a:lstStyle>
          <a:p>
            <a:pPr lvl="0"/>
            <a:r>
              <a:rPr lang="en-US" dirty="0"/>
              <a:t>Click to edit master sub title</a:t>
            </a:r>
          </a:p>
        </p:txBody>
      </p:sp>
    </p:spTree>
    <p:extLst>
      <p:ext uri="{BB962C8B-B14F-4D97-AF65-F5344CB8AC3E}">
        <p14:creationId xmlns:p14="http://schemas.microsoft.com/office/powerpoint/2010/main" val="104312224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985" y="384048"/>
            <a:ext cx="7751464" cy="5678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56687" y="903955"/>
            <a:ext cx="7741755" cy="575517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 title</a:t>
            </a:r>
          </a:p>
        </p:txBody>
      </p:sp>
    </p:spTree>
    <p:extLst>
      <p:ext uri="{BB962C8B-B14F-4D97-AF65-F5344CB8AC3E}">
        <p14:creationId xmlns:p14="http://schemas.microsoft.com/office/powerpoint/2010/main" val="315422497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984" y="379996"/>
            <a:ext cx="7751465" cy="5678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537143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83577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1056688" y="379943"/>
            <a:ext cx="7741755" cy="1051560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56698" y="1555323"/>
            <a:ext cx="7744968" cy="292608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>
          <a:xfrm>
            <a:off x="3321051" y="4797088"/>
            <a:ext cx="5486399" cy="21493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700" spc="50" dirty="0" smtClean="0">
                <a:solidFill>
                  <a:srgbClr val="C5C6C8"/>
                </a:solidFill>
                <a:latin typeface="Arial"/>
                <a:cs typeface="Arial"/>
              </a:rPr>
              <a:t>COMP 767 Reinforcement Learning</a:t>
            </a:r>
            <a:r>
              <a:rPr lang="en-US" sz="700" spc="50" baseline="0" dirty="0" smtClean="0">
                <a:solidFill>
                  <a:srgbClr val="C5C6C8"/>
                </a:solidFill>
                <a:latin typeface="Arial"/>
                <a:cs typeface="Arial"/>
              </a:rPr>
              <a:t> – Final Project</a:t>
            </a:r>
            <a:r>
              <a:rPr lang="en-US" sz="700" spc="50" dirty="0" smtClean="0">
                <a:solidFill>
                  <a:srgbClr val="C5C6C8"/>
                </a:solidFill>
                <a:latin typeface="Arial"/>
                <a:cs typeface="Arial"/>
              </a:rPr>
              <a:t> </a:t>
            </a:r>
            <a:r>
              <a:rPr lang="en-US" sz="700" spc="50" dirty="0">
                <a:solidFill>
                  <a:srgbClr val="C5C6C8"/>
                </a:solidFill>
                <a:latin typeface="Arial"/>
                <a:cs typeface="Arial"/>
              </a:rPr>
              <a:t>Page </a:t>
            </a:r>
            <a:fld id="{E660F83B-9819-8D4C-B1F4-31B13C551FB0}" type="slidenum">
              <a:rPr lang="en-US" sz="700" spc="50" smtClean="0">
                <a:solidFill>
                  <a:srgbClr val="C5C6C8"/>
                </a:solidFill>
                <a:latin typeface="Arial"/>
                <a:cs typeface="Arial"/>
              </a:rPr>
              <a:t>‹#›</a:t>
            </a:fld>
            <a:endParaRPr lang="en-US" sz="700" spc="50" dirty="0">
              <a:solidFill>
                <a:srgbClr val="C5C6C8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-2"/>
            <a:ext cx="9149587" cy="23104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2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5" r:id="rId2"/>
    <p:sldLayoutId id="2147483678" r:id="rId3"/>
    <p:sldLayoutId id="2147483680" r:id="rId4"/>
    <p:sldLayoutId id="2147483650" r:id="rId5"/>
    <p:sldLayoutId id="2147483653" r:id="rId6"/>
    <p:sldLayoutId id="2147483672" r:id="rId7"/>
    <p:sldLayoutId id="2147483673" r:id="rId8"/>
    <p:sldLayoutId id="2147483674" r:id="rId9"/>
    <p:sldLayoutId id="2147483679" r:id="rId10"/>
    <p:sldLayoutId id="2147483651" r:id="rId11"/>
    <p:sldLayoutId id="2147483654" r:id="rId12"/>
    <p:sldLayoutId id="2147483681" r:id="rId13"/>
    <p:sldLayoutId id="2147483687" r:id="rId14"/>
  </p:sldLayoutIdLst>
  <p:hf sldNum="0"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400" b="1" kern="1200" spc="-15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SzPct val="80000"/>
        <a:buFont typeface="Lucida Grande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SzPct val="80000"/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SzPct val="120000"/>
        <a:buFont typeface="Wingdings" charset="2"/>
        <a:buChar char="§"/>
        <a:defRPr sz="1800" kern="1200">
          <a:solidFill>
            <a:schemeClr val="tx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SzPct val="40000"/>
        <a:buFont typeface="Wingdings" charset="2"/>
        <a:buChar char=""/>
        <a:defRPr sz="1800" kern="1200">
          <a:solidFill>
            <a:schemeClr val="tx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8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3774" y="3113120"/>
            <a:ext cx="3008312" cy="978094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1600" b="1" dirty="0" smtClean="0"/>
              <a:t>B</a:t>
            </a:r>
            <a:r>
              <a:rPr lang="en-US" dirty="0" smtClean="0"/>
              <a:t>onnie Hu – 260556970</a:t>
            </a:r>
          </a:p>
          <a:p>
            <a:pPr>
              <a:lnSpc>
                <a:spcPct val="70000"/>
              </a:lnSpc>
            </a:pPr>
            <a:r>
              <a:rPr lang="en-US" sz="1600" b="1" dirty="0" smtClean="0"/>
              <a:t>A</a:t>
            </a:r>
            <a:r>
              <a:rPr lang="en-US" dirty="0" smtClean="0"/>
              <a:t>ndrei </a:t>
            </a:r>
            <a:r>
              <a:rPr lang="en-US" dirty="0" err="1" smtClean="0"/>
              <a:t>Chubarau</a:t>
            </a:r>
            <a:r>
              <a:rPr lang="en-US" dirty="0"/>
              <a:t> </a:t>
            </a:r>
            <a:r>
              <a:rPr lang="en-US" dirty="0" smtClean="0"/>
              <a:t>– 260581375</a:t>
            </a:r>
          </a:p>
          <a:p>
            <a:pPr>
              <a:lnSpc>
                <a:spcPct val="70000"/>
              </a:lnSpc>
            </a:pPr>
            <a:r>
              <a:rPr lang="en-US" sz="1600" b="1" dirty="0" smtClean="0"/>
              <a:t>H</a:t>
            </a:r>
            <a:r>
              <a:rPr lang="en-US" dirty="0" smtClean="0"/>
              <a:t>aydar </a:t>
            </a:r>
            <a:r>
              <a:rPr lang="en-US" dirty="0" err="1" smtClean="0"/>
              <a:t>Talib</a:t>
            </a:r>
            <a:r>
              <a:rPr lang="en-US" dirty="0" smtClean="0"/>
              <a:t> – 119829250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April </a:t>
            </a:r>
            <a:r>
              <a:rPr lang="en-US" dirty="0" smtClean="0"/>
              <a:t>26,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23774" y="1975663"/>
            <a:ext cx="5985126" cy="1150577"/>
          </a:xfrm>
        </p:spPr>
        <p:txBody>
          <a:bodyPr/>
          <a:lstStyle/>
          <a:p>
            <a:r>
              <a:rPr lang="en-US" dirty="0" smtClean="0"/>
              <a:t>Reinforcement Learning for Optimizing Public Transportation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53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Bus Route Simulation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55452" y="1554563"/>
            <a:ext cx="7528918" cy="19896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am tired of waiting for the 80 North on avenue Du </a:t>
            </a:r>
            <a:r>
              <a:rPr lang="en-US" dirty="0" err="1" smtClean="0"/>
              <a:t>Parc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Existing scheduling techniques are inadequate – need for better </a:t>
            </a:r>
            <a:r>
              <a:rPr lang="en-US" dirty="0" smtClean="0"/>
              <a:t>scheduler, </a:t>
            </a:r>
            <a:r>
              <a:rPr lang="en-US" dirty="0"/>
              <a:t>and one that can operate </a:t>
            </a:r>
            <a:r>
              <a:rPr lang="en-US" b="1" dirty="0" smtClean="0"/>
              <a:t>online</a:t>
            </a:r>
            <a:endParaRPr lang="en-US" dirty="0" smtClean="0"/>
          </a:p>
          <a:p>
            <a:r>
              <a:rPr lang="en-US" dirty="0" smtClean="0"/>
              <a:t>A game-y real world problem suitable for RL</a:t>
            </a:r>
          </a:p>
          <a:p>
            <a:r>
              <a:rPr lang="en-US" dirty="0" smtClean="0"/>
              <a:t>Extensible to various urban (transport) planning problems</a:t>
            </a:r>
          </a:p>
          <a:p>
            <a:r>
              <a:rPr lang="en-US" dirty="0" smtClean="0"/>
              <a:t>In RL? Route-finding, route-creation, multi-agent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Its MDP Form and the Reinforcement Algorithm to ~Solve it</a:t>
            </a:r>
            <a:endParaRPr lang="en-US" dirty="0"/>
          </a:p>
        </p:txBody>
      </p:sp>
      <p:pic>
        <p:nvPicPr>
          <p:cNvPr id="6" name="Picture 5" descr="bus_traffic_s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2" y="3595032"/>
            <a:ext cx="6367764" cy="1123910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432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 rot="16200000">
            <a:off x="8285571" y="940069"/>
            <a:ext cx="265315" cy="448505"/>
            <a:chOff x="5983085" y="3539065"/>
            <a:chExt cx="265315" cy="448505"/>
          </a:xfrm>
        </p:grpSpPr>
        <p:sp>
          <p:nvSpPr>
            <p:cNvPr id="203" name="Rounded Rectangle 202"/>
            <p:cNvSpPr/>
            <p:nvPr/>
          </p:nvSpPr>
          <p:spPr>
            <a:xfrm>
              <a:off x="6037085" y="3539065"/>
              <a:ext cx="211315" cy="448505"/>
            </a:xfrm>
            <a:prstGeom prst="roundRect">
              <a:avLst/>
            </a:prstGeom>
            <a:noFill/>
            <a:ln w="28575" cmpd="sng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>
              <a:spLocks noChangeAspect="1"/>
            </p:cNvSpPr>
            <p:nvPr/>
          </p:nvSpPr>
          <p:spPr>
            <a:xfrm>
              <a:off x="5985934" y="3611033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>
              <a:spLocks noChangeAspect="1"/>
            </p:cNvSpPr>
            <p:nvPr/>
          </p:nvSpPr>
          <p:spPr>
            <a:xfrm>
              <a:off x="5983085" y="3815266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6138333" y="3539065"/>
              <a:ext cx="67734" cy="10583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138333" y="3670301"/>
              <a:ext cx="67734" cy="677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138333" y="3750734"/>
              <a:ext cx="67734" cy="677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138333" y="3831166"/>
              <a:ext cx="67734" cy="677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flipH="1" flipV="1">
            <a:off x="6191613" y="1535890"/>
            <a:ext cx="280785" cy="446615"/>
            <a:chOff x="5983085" y="3539065"/>
            <a:chExt cx="265315" cy="448505"/>
          </a:xfrm>
        </p:grpSpPr>
        <p:sp>
          <p:nvSpPr>
            <p:cNvPr id="24" name="Rounded Rectangle 23"/>
            <p:cNvSpPr/>
            <p:nvPr/>
          </p:nvSpPr>
          <p:spPr>
            <a:xfrm>
              <a:off x="6037085" y="3539065"/>
              <a:ext cx="211315" cy="448505"/>
            </a:xfrm>
            <a:prstGeom prst="roundRect">
              <a:avLst/>
            </a:prstGeom>
            <a:noFill/>
            <a:ln w="28575" cmpd="sng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985934" y="3611033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5983085" y="3815266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38333" y="3539065"/>
              <a:ext cx="67734" cy="10583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38333" y="3670301"/>
              <a:ext cx="67734" cy="677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38333" y="3750734"/>
              <a:ext cx="67734" cy="677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38333" y="3831166"/>
              <a:ext cx="67734" cy="677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5561447" y="1476917"/>
            <a:ext cx="302699" cy="323196"/>
            <a:chOff x="6289981" y="1484666"/>
            <a:chExt cx="302699" cy="323196"/>
          </a:xfrm>
        </p:grpSpPr>
        <p:grpSp>
          <p:nvGrpSpPr>
            <p:cNvPr id="113" name="Group 112"/>
            <p:cNvGrpSpPr/>
            <p:nvPr/>
          </p:nvGrpSpPr>
          <p:grpSpPr>
            <a:xfrm>
              <a:off x="6289981" y="1547387"/>
              <a:ext cx="112108" cy="183676"/>
              <a:chOff x="4959760" y="2367649"/>
              <a:chExt cx="171084" cy="280301"/>
            </a:xfrm>
          </p:grpSpPr>
          <p:sp>
            <p:nvSpPr>
              <p:cNvPr id="114" name="Smiley Face 113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>
                <a:stCxn id="114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Arc 115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Arc 116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6406090" y="1485579"/>
              <a:ext cx="112108" cy="183676"/>
              <a:chOff x="4959760" y="2367649"/>
              <a:chExt cx="171084" cy="280301"/>
            </a:xfrm>
          </p:grpSpPr>
          <p:sp>
            <p:nvSpPr>
              <p:cNvPr id="121" name="Smiley Face 120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>
                <a:stCxn id="121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Arc 122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Arc 123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6472398" y="1624186"/>
              <a:ext cx="112108" cy="183676"/>
              <a:chOff x="4959760" y="2367649"/>
              <a:chExt cx="171084" cy="280301"/>
            </a:xfrm>
          </p:grpSpPr>
          <p:sp>
            <p:nvSpPr>
              <p:cNvPr id="128" name="Smiley Face 127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>
                <a:stCxn id="128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Arc 129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6367334" y="1553448"/>
              <a:ext cx="112108" cy="183676"/>
              <a:chOff x="4959760" y="2367649"/>
              <a:chExt cx="171084" cy="280301"/>
            </a:xfrm>
          </p:grpSpPr>
          <p:sp>
            <p:nvSpPr>
              <p:cNvPr id="135" name="Smiley Face 134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/>
              <p:cNvCxnSpPr>
                <a:stCxn id="135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Arc 136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Arc 137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6346035" y="1484666"/>
              <a:ext cx="112108" cy="183676"/>
              <a:chOff x="4959760" y="2367649"/>
              <a:chExt cx="171084" cy="280301"/>
            </a:xfrm>
          </p:grpSpPr>
          <p:sp>
            <p:nvSpPr>
              <p:cNvPr id="142" name="Smiley Face 141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>
                <a:stCxn id="142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Arc 143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6480572" y="1491640"/>
              <a:ext cx="112108" cy="183676"/>
              <a:chOff x="4959760" y="2367649"/>
              <a:chExt cx="171084" cy="280301"/>
            </a:xfrm>
          </p:grpSpPr>
          <p:sp>
            <p:nvSpPr>
              <p:cNvPr id="149" name="Smiley Face 148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>
                <a:stCxn id="149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rc 151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Shareable Environment</a:t>
            </a:r>
          </a:p>
        </p:txBody>
      </p:sp>
      <p:sp>
        <p:nvSpPr>
          <p:cNvPr id="213" name="Content Placeholder 212"/>
          <p:cNvSpPr>
            <a:spLocks noGrp="1"/>
          </p:cNvSpPr>
          <p:nvPr>
            <p:ph sz="quarter" idx="11"/>
          </p:nvPr>
        </p:nvSpPr>
        <p:spPr>
          <a:xfrm>
            <a:off x="1056769" y="1555718"/>
            <a:ext cx="4691268" cy="29260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System assigns negative rewards for</a:t>
            </a:r>
          </a:p>
          <a:p>
            <a:pPr lvl="1"/>
            <a:r>
              <a:rPr lang="en-US" dirty="0"/>
              <a:t>Each person waiting at a bus stop</a:t>
            </a:r>
          </a:p>
          <a:p>
            <a:pPr lvl="1"/>
            <a:r>
              <a:rPr lang="en-US" dirty="0"/>
              <a:t>Each bus circulating</a:t>
            </a:r>
          </a:p>
          <a:p>
            <a:r>
              <a:rPr lang="en-US" dirty="0"/>
              <a:t>State representation – </a:t>
            </a:r>
            <a:r>
              <a:rPr lang="en-US" dirty="0" smtClean="0"/>
              <a:t># </a:t>
            </a:r>
            <a:r>
              <a:rPr lang="en-US" dirty="0"/>
              <a:t>of buses on the route &amp; whether there are people at each bus stop</a:t>
            </a:r>
          </a:p>
          <a:p>
            <a:r>
              <a:rPr lang="en-US" dirty="0"/>
              <a:t>One day = 1 episode</a:t>
            </a:r>
          </a:p>
          <a:p>
            <a:pPr lvl="1"/>
            <a:r>
              <a:rPr lang="en-US" dirty="0"/>
              <a:t># of time steps</a:t>
            </a:r>
          </a:p>
          <a:p>
            <a:r>
              <a:rPr lang="en-US" dirty="0"/>
              <a:t>General passenger trends, e.g. “rush hour”</a:t>
            </a:r>
          </a:p>
          <a:p>
            <a:r>
              <a:rPr lang="en-US" dirty="0"/>
              <a:t>Model traffic </a:t>
            </a:r>
            <a:r>
              <a:rPr lang="en-US" dirty="0" smtClean="0"/>
              <a:t>conditions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for bus to move from one station </a:t>
            </a:r>
            <a:r>
              <a:rPr lang="en-US" dirty="0" smtClean="0"/>
              <a:t>to </a:t>
            </a:r>
            <a:r>
              <a:rPr lang="en-US" dirty="0"/>
              <a:t>next</a:t>
            </a:r>
          </a:p>
          <a:p>
            <a:pPr lvl="1"/>
            <a:r>
              <a:rPr lang="en-US" dirty="0"/>
              <a:t>Rush hour – fixed values at specific times of </a:t>
            </a:r>
            <a:r>
              <a:rPr lang="en-US" dirty="0" smtClean="0"/>
              <a:t>day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61725" y="1188936"/>
            <a:ext cx="1860996" cy="3361268"/>
            <a:chOff x="3706014" y="1181099"/>
            <a:chExt cx="1860996" cy="3361268"/>
          </a:xfrm>
        </p:grpSpPr>
        <p:sp>
          <p:nvSpPr>
            <p:cNvPr id="3" name="Oval 2"/>
            <p:cNvSpPr/>
            <p:nvPr/>
          </p:nvSpPr>
          <p:spPr>
            <a:xfrm>
              <a:off x="3826933" y="1295400"/>
              <a:ext cx="1634067" cy="3132667"/>
            </a:xfrm>
            <a:prstGeom prst="ellipse">
              <a:avLst/>
            </a:prstGeom>
            <a:noFill/>
            <a:ln w="5715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5126741" y="1680632"/>
              <a:ext cx="249944" cy="228601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504266" y="1181099"/>
              <a:ext cx="249944" cy="228601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504266" y="4313766"/>
              <a:ext cx="249944" cy="228601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317066" y="2374901"/>
              <a:ext cx="249944" cy="228601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304541" y="3145368"/>
              <a:ext cx="249944" cy="228601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086084" y="3869266"/>
              <a:ext cx="249944" cy="228601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3932941" y="1680632"/>
              <a:ext cx="249944" cy="228601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733444" y="2374901"/>
              <a:ext cx="249944" cy="228601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3706014" y="3145368"/>
              <a:ext cx="249944" cy="228601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955958" y="3869266"/>
              <a:ext cx="249944" cy="228601"/>
            </a:xfrm>
            <a:prstGeom prst="ellipse">
              <a:avLst/>
            </a:prstGeom>
            <a:solidFill>
              <a:srgbClr val="FFFFFF"/>
            </a:solidFill>
            <a:ln w="38100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090063" y="3987399"/>
            <a:ext cx="265315" cy="448505"/>
            <a:chOff x="5983085" y="3539065"/>
            <a:chExt cx="265315" cy="448505"/>
          </a:xfrm>
        </p:grpSpPr>
        <p:sp>
          <p:nvSpPr>
            <p:cNvPr id="15" name="Rounded Rectangle 14"/>
            <p:cNvSpPr/>
            <p:nvPr/>
          </p:nvSpPr>
          <p:spPr>
            <a:xfrm>
              <a:off x="6037085" y="3539065"/>
              <a:ext cx="211315" cy="448505"/>
            </a:xfrm>
            <a:prstGeom prst="roundRect">
              <a:avLst/>
            </a:prstGeom>
            <a:noFill/>
            <a:ln w="28575" cmpd="sng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5985934" y="3611033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5983085" y="3815266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38333" y="3539065"/>
              <a:ext cx="67734" cy="10583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38333" y="3670301"/>
              <a:ext cx="67734" cy="677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38333" y="3750734"/>
              <a:ext cx="67734" cy="677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38333" y="3831166"/>
              <a:ext cx="67734" cy="6773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554927" y="3052535"/>
            <a:ext cx="244347" cy="239021"/>
            <a:chOff x="6072696" y="3097860"/>
            <a:chExt cx="244347" cy="239021"/>
          </a:xfrm>
        </p:grpSpPr>
        <p:grpSp>
          <p:nvGrpSpPr>
            <p:cNvPr id="42" name="Group 41"/>
            <p:cNvGrpSpPr/>
            <p:nvPr/>
          </p:nvGrpSpPr>
          <p:grpSpPr>
            <a:xfrm>
              <a:off x="6149217" y="3097860"/>
              <a:ext cx="112108" cy="183676"/>
              <a:chOff x="4959760" y="2367649"/>
              <a:chExt cx="171084" cy="280301"/>
            </a:xfrm>
          </p:grpSpPr>
          <p:sp>
            <p:nvSpPr>
              <p:cNvPr id="31" name="Smiley Face 30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>
                <a:stCxn id="31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072696" y="3142016"/>
              <a:ext cx="112108" cy="183676"/>
              <a:chOff x="4959760" y="2367649"/>
              <a:chExt cx="171084" cy="280301"/>
            </a:xfrm>
          </p:grpSpPr>
          <p:sp>
            <p:nvSpPr>
              <p:cNvPr id="44" name="Smiley Face 43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>
                <a:stCxn id="44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204935" y="3153205"/>
              <a:ext cx="112108" cy="183676"/>
              <a:chOff x="4959760" y="2367649"/>
              <a:chExt cx="171084" cy="280301"/>
            </a:xfrm>
          </p:grpSpPr>
          <p:sp>
            <p:nvSpPr>
              <p:cNvPr id="51" name="Smiley Face 50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>
                <a:stCxn id="51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c 53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/>
          <p:cNvGrpSpPr/>
          <p:nvPr/>
        </p:nvGrpSpPr>
        <p:grpSpPr>
          <a:xfrm>
            <a:off x="8882739" y="2400124"/>
            <a:ext cx="193457" cy="206857"/>
            <a:chOff x="8273050" y="2400124"/>
            <a:chExt cx="193457" cy="206857"/>
          </a:xfrm>
        </p:grpSpPr>
        <p:grpSp>
          <p:nvGrpSpPr>
            <p:cNvPr id="57" name="Group 56"/>
            <p:cNvGrpSpPr/>
            <p:nvPr/>
          </p:nvGrpSpPr>
          <p:grpSpPr>
            <a:xfrm>
              <a:off x="8273050" y="2400124"/>
              <a:ext cx="112108" cy="183676"/>
              <a:chOff x="4959760" y="2367649"/>
              <a:chExt cx="171084" cy="280301"/>
            </a:xfrm>
          </p:grpSpPr>
          <p:sp>
            <p:nvSpPr>
              <p:cNvPr id="58" name="Smiley Face 57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Arc 59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rc 60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8354399" y="2423305"/>
              <a:ext cx="112108" cy="183676"/>
              <a:chOff x="4959760" y="2367649"/>
              <a:chExt cx="171084" cy="280301"/>
            </a:xfrm>
          </p:grpSpPr>
          <p:sp>
            <p:nvSpPr>
              <p:cNvPr id="65" name="Smiley Face 64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>
                <a:stCxn id="65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c 66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Group 157"/>
          <p:cNvGrpSpPr/>
          <p:nvPr/>
        </p:nvGrpSpPr>
        <p:grpSpPr>
          <a:xfrm>
            <a:off x="8046713" y="994772"/>
            <a:ext cx="302699" cy="323196"/>
            <a:chOff x="7483544" y="1034377"/>
            <a:chExt cx="302699" cy="323196"/>
          </a:xfrm>
        </p:grpSpPr>
        <p:grpSp>
          <p:nvGrpSpPr>
            <p:cNvPr id="71" name="Group 70"/>
            <p:cNvGrpSpPr/>
            <p:nvPr/>
          </p:nvGrpSpPr>
          <p:grpSpPr>
            <a:xfrm>
              <a:off x="7483544" y="1097098"/>
              <a:ext cx="112108" cy="183676"/>
              <a:chOff x="4959760" y="2367649"/>
              <a:chExt cx="171084" cy="280301"/>
            </a:xfrm>
          </p:grpSpPr>
          <p:sp>
            <p:nvSpPr>
              <p:cNvPr id="72" name="Smiley Face 71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2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599653" y="1035290"/>
              <a:ext cx="112108" cy="183676"/>
              <a:chOff x="4959760" y="2367649"/>
              <a:chExt cx="171084" cy="280301"/>
            </a:xfrm>
          </p:grpSpPr>
          <p:sp>
            <p:nvSpPr>
              <p:cNvPr id="79" name="Smiley Face 78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>
                <a:stCxn id="79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Arc 80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rc 81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7665961" y="1173897"/>
              <a:ext cx="112108" cy="183676"/>
              <a:chOff x="4959760" y="2367649"/>
              <a:chExt cx="171084" cy="280301"/>
            </a:xfrm>
          </p:grpSpPr>
          <p:sp>
            <p:nvSpPr>
              <p:cNvPr id="86" name="Smiley Face 85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>
                <a:stCxn id="86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Arc 87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7560897" y="1103159"/>
              <a:ext cx="112108" cy="183676"/>
              <a:chOff x="4959760" y="2367649"/>
              <a:chExt cx="171084" cy="280301"/>
            </a:xfrm>
          </p:grpSpPr>
          <p:sp>
            <p:nvSpPr>
              <p:cNvPr id="93" name="Smiley Face 92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>
                <a:stCxn id="93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Arc 94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rc 95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7539598" y="1034377"/>
              <a:ext cx="112108" cy="183676"/>
              <a:chOff x="4959760" y="2367649"/>
              <a:chExt cx="171084" cy="280301"/>
            </a:xfrm>
          </p:grpSpPr>
          <p:sp>
            <p:nvSpPr>
              <p:cNvPr id="100" name="Smiley Face 99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>
                <a:stCxn id="100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Arc 101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Arc 102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7674135" y="1041351"/>
              <a:ext cx="112108" cy="183676"/>
              <a:chOff x="4959760" y="2367649"/>
              <a:chExt cx="171084" cy="280301"/>
            </a:xfrm>
          </p:grpSpPr>
          <p:sp>
            <p:nvSpPr>
              <p:cNvPr id="107" name="Smiley Face 106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/>
              <p:cNvCxnSpPr>
                <a:stCxn id="107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Arc 108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>
            <a:off x="5399033" y="2328279"/>
            <a:ext cx="302699" cy="323196"/>
            <a:chOff x="6289981" y="1484666"/>
            <a:chExt cx="302699" cy="323196"/>
          </a:xfrm>
        </p:grpSpPr>
        <p:grpSp>
          <p:nvGrpSpPr>
            <p:cNvPr id="160" name="Group 159"/>
            <p:cNvGrpSpPr/>
            <p:nvPr/>
          </p:nvGrpSpPr>
          <p:grpSpPr>
            <a:xfrm>
              <a:off x="6289981" y="1547387"/>
              <a:ext cx="112108" cy="183676"/>
              <a:chOff x="4959760" y="2367649"/>
              <a:chExt cx="171084" cy="280301"/>
            </a:xfrm>
          </p:grpSpPr>
          <p:sp>
            <p:nvSpPr>
              <p:cNvPr id="196" name="Smiley Face 195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Straight Connector 196"/>
              <p:cNvCxnSpPr>
                <a:stCxn id="196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Arc 197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Arc 198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Connector 199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6406090" y="1485579"/>
              <a:ext cx="112108" cy="183676"/>
              <a:chOff x="4959760" y="2367649"/>
              <a:chExt cx="171084" cy="280301"/>
            </a:xfrm>
          </p:grpSpPr>
          <p:sp>
            <p:nvSpPr>
              <p:cNvPr id="190" name="Smiley Face 189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>
                <a:stCxn id="190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Arc 191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c 192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6472398" y="1624186"/>
              <a:ext cx="112108" cy="183676"/>
              <a:chOff x="4959760" y="2367649"/>
              <a:chExt cx="171084" cy="280301"/>
            </a:xfrm>
          </p:grpSpPr>
          <p:sp>
            <p:nvSpPr>
              <p:cNvPr id="184" name="Smiley Face 183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Connector 184"/>
              <p:cNvCxnSpPr>
                <a:stCxn id="184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Arc 185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Arc 186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6367334" y="1553448"/>
              <a:ext cx="112108" cy="183676"/>
              <a:chOff x="4959760" y="2367649"/>
              <a:chExt cx="171084" cy="280301"/>
            </a:xfrm>
          </p:grpSpPr>
          <p:sp>
            <p:nvSpPr>
              <p:cNvPr id="178" name="Smiley Face 177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/>
              <p:cNvCxnSpPr>
                <a:stCxn id="178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Arc 179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c 180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Connector 181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6346035" y="1484666"/>
              <a:ext cx="112108" cy="183676"/>
              <a:chOff x="4959760" y="2367649"/>
              <a:chExt cx="171084" cy="280301"/>
            </a:xfrm>
          </p:grpSpPr>
          <p:sp>
            <p:nvSpPr>
              <p:cNvPr id="172" name="Smiley Face 171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/>
              <p:cNvCxnSpPr>
                <a:stCxn id="172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Arc 173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Arc 174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6480572" y="1491640"/>
              <a:ext cx="112108" cy="183676"/>
              <a:chOff x="4959760" y="2367649"/>
              <a:chExt cx="171084" cy="280301"/>
            </a:xfrm>
          </p:grpSpPr>
          <p:sp>
            <p:nvSpPr>
              <p:cNvPr id="166" name="Smiley Face 165"/>
              <p:cNvSpPr/>
              <p:nvPr/>
            </p:nvSpPr>
            <p:spPr>
              <a:xfrm>
                <a:off x="5018847" y="2367649"/>
                <a:ext cx="65611" cy="64402"/>
              </a:xfrm>
              <a:prstGeom prst="smileyFace">
                <a:avLst>
                  <a:gd name="adj" fmla="val -4653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/>
              <p:cNvCxnSpPr>
                <a:stCxn id="166" idx="4"/>
              </p:cNvCxnSpPr>
              <p:nvPr/>
            </p:nvCxnSpPr>
            <p:spPr>
              <a:xfrm>
                <a:off x="5051653" y="2432051"/>
                <a:ext cx="6122" cy="107949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Arc 167"/>
              <p:cNvSpPr/>
              <p:nvPr/>
            </p:nvSpPr>
            <p:spPr>
              <a:xfrm rot="18308855">
                <a:off x="4921797" y="2490804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Arc 168"/>
              <p:cNvSpPr/>
              <p:nvPr/>
            </p:nvSpPr>
            <p:spPr>
              <a:xfrm rot="1500247">
                <a:off x="4959760" y="2446503"/>
                <a:ext cx="171084" cy="66821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flipH="1">
                <a:off x="5022022" y="2536825"/>
                <a:ext cx="32806" cy="11112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5060950" y="2543175"/>
                <a:ext cx="26683" cy="104775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547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783E-7 -2.02344E-6 C 0.00573 -0.01665 0.01145 -0.03331 0.01458 -0.0475 C 0.0177 -0.06138 0.0177 -0.0694 0.01874 -0.08482 C 0.01978 -0.09994 0.02031 -0.12338 0.02083 -0.13942 C 0.02135 -0.15546 0.02152 -0.16872 0.02187 -0.1819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" y="-90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1392E-7 -4.343E-6 C -0.00278 0.00772 -0.00538 0.01574 -0.00833 0.02561 C -0.01128 0.03548 -0.01597 0.04843 -0.0177 0.05861 C -0.01944 0.06879 -0.01822 0.07773 -0.01874 0.08699 C -0.01926 0.09655 -0.02065 0.1058 -0.02083 0.11537 C -0.021 0.12462 -0.01961 0.13634 -0.01978 0.14343 C -0.01996 0.15053 -0.021 0.15392 -0.02187 0.15762 " pathEditMode="relative" rAng="0" ptsTypes="aaaaa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" y="7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60494E-6 L -0.06684 -1.6049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0.06267 -3.7037E-7 " pathEditMode="relative" ptsTypes="AA">
                                      <p:cBhvr>
                                        <p:cTn id="2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7 -0.1821 C 0.02292 -0.19691 0.02413 -0.21142 0.02465 -0.2216 C 0.02517 -0.23179 0.02552 -0.22994 0.02535 -0.24259 C 0.02517 -0.25525 0.02448 -0.28302 0.02396 -0.29691 C 0.02344 -0.3108 0.02326 -0.31821 0.02257 -0.32531 C 0.02187 -0.33241 0.02083 -0.3358 0.01979 -0.33889 " pathEditMode="relative" ptsTypes="a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8 0.15771 C -0.02222 0.16635 -0.0224 0.1753 -0.02257 0.1824 C -0.02274 0.1895 -0.02257 0.19413 -0.02257 0.19969 C -0.02257 0.20524 -0.02274 0.20864 -0.02257 0.21574 C -0.0224 0.22283 -0.02205 0.23364 -0.02188 0.24166 C -0.0217 0.24969 -0.02153 0.2574 -0.02118 0.26388 C -0.02083 0.27037 -0.02049 0.2753 -0.01979 0.28117 C -0.0191 0.28703 -0.01806 0.2932 -0.01702 0.29969 " pathEditMode="relative" ptsTypes="aaaaaa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2099E-6 L -0.07014 0.00247 " pathEditMode="relative" ptsTypes="AA">
                                      <p:cBhvr>
                                        <p:cTn id="3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20988E-6 L 0.07778 3.20988E-6 " pathEditMode="relative" ptsTypes="AA">
                                      <p:cBhvr>
                                        <p:cTn id="4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20988E-6 L 0.07778 3.20988E-6 " pathEditMode="relative" ptsTypes="AA">
                                      <p:cBhvr>
                                        <p:cTn id="4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5.4321E-6 L -0.10053 -0.01758 " pathEditMode="relative" ptsTypes="AA">
                                      <p:cBhvr>
                                        <p:cTn id="5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Dyna</a:t>
            </a:r>
            <a:r>
              <a:rPr lang="en-US" dirty="0" smtClean="0"/>
              <a:t>-Q Implementation</a:t>
            </a:r>
            <a:endParaRPr lang="en-US" dirty="0"/>
          </a:p>
        </p:txBody>
      </p:sp>
      <p:pic>
        <p:nvPicPr>
          <p:cNvPr id="5" name="Picture 4" descr="test_latest2_rewards_traffic_incident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1"/>
          <a:stretch/>
        </p:blipFill>
        <p:spPr>
          <a:xfrm>
            <a:off x="1387260" y="1320800"/>
            <a:ext cx="4920408" cy="361574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EE8416EB-5284-46FF-96BC-608EF0EE1B03}"/>
              </a:ext>
            </a:extLst>
          </p:cNvPr>
          <p:cNvCxnSpPr>
            <a:cxnSpLocks/>
          </p:cNvCxnSpPr>
          <p:nvPr/>
        </p:nvCxnSpPr>
        <p:spPr>
          <a:xfrm flipV="1">
            <a:off x="4139628" y="1320800"/>
            <a:ext cx="0" cy="3159844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1" y="2553956"/>
            <a:ext cx="296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Major traffic incident at episode 250!</a:t>
            </a:r>
          </a:p>
        </p:txBody>
      </p:sp>
    </p:spTree>
    <p:extLst>
      <p:ext uri="{BB962C8B-B14F-4D97-AF65-F5344CB8AC3E}">
        <p14:creationId xmlns:p14="http://schemas.microsoft.com/office/powerpoint/2010/main" val="221610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“Optimal” Policy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Comparing Episode 30 to Episode 200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173063"/>
              </p:ext>
            </p:extLst>
          </p:nvPr>
        </p:nvGraphicFramePr>
        <p:xfrm>
          <a:off x="1055452" y="1292444"/>
          <a:ext cx="6841068" cy="348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E8416EB-5284-46FF-96BC-608EF0EE1B03}"/>
              </a:ext>
            </a:extLst>
          </p:cNvPr>
          <p:cNvCxnSpPr>
            <a:cxnSpLocks/>
          </p:cNvCxnSpPr>
          <p:nvPr/>
        </p:nvCxnSpPr>
        <p:spPr>
          <a:xfrm flipV="1">
            <a:off x="2666428" y="1354667"/>
            <a:ext cx="0" cy="274115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E8416EB-5284-46FF-96BC-608EF0EE1B03}"/>
              </a:ext>
            </a:extLst>
          </p:cNvPr>
          <p:cNvCxnSpPr>
            <a:cxnSpLocks/>
          </p:cNvCxnSpPr>
          <p:nvPr/>
        </p:nvCxnSpPr>
        <p:spPr>
          <a:xfrm flipV="1">
            <a:off x="3242162" y="1354667"/>
            <a:ext cx="0" cy="274115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EE8416EB-5284-46FF-96BC-608EF0EE1B03}"/>
              </a:ext>
            </a:extLst>
          </p:cNvPr>
          <p:cNvCxnSpPr>
            <a:cxnSpLocks/>
          </p:cNvCxnSpPr>
          <p:nvPr/>
        </p:nvCxnSpPr>
        <p:spPr>
          <a:xfrm flipV="1">
            <a:off x="3817895" y="1354667"/>
            <a:ext cx="0" cy="274115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1" y="1518509"/>
            <a:ext cx="21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/>
                <a:cs typeface="Calibri"/>
              </a:rPr>
              <a:t>Passengers appear at stops</a:t>
            </a:r>
          </a:p>
        </p:txBody>
      </p:sp>
    </p:spTree>
    <p:extLst>
      <p:ext uri="{BB962C8B-B14F-4D97-AF65-F5344CB8AC3E}">
        <p14:creationId xmlns:p14="http://schemas.microsoft.com/office/powerpoint/2010/main" val="380905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a Challenging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 on Gym</a:t>
            </a:r>
          </a:p>
          <a:p>
            <a:r>
              <a:rPr lang="en-US" dirty="0" smtClean="0"/>
              <a:t>Increase complexity – multiple routes (multi-agent systems?)</a:t>
            </a:r>
          </a:p>
          <a:p>
            <a:r>
              <a:rPr lang="en-US" dirty="0" smtClean="0"/>
              <a:t>Integrate with Open Data initiatives in public transport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 smtClean="0"/>
              <a:t>www.transitwiki.org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Relationship to “</a:t>
            </a:r>
            <a:r>
              <a:rPr lang="en-US" dirty="0" err="1" smtClean="0"/>
              <a:t>sims</a:t>
            </a:r>
            <a:r>
              <a:rPr lang="en-US" dirty="0" smtClean="0"/>
              <a:t>” – visual elements</a:t>
            </a:r>
          </a:p>
          <a:p>
            <a:pPr lvl="1"/>
            <a:r>
              <a:rPr lang="en-US" dirty="0"/>
              <a:t>https://</a:t>
            </a:r>
            <a:r>
              <a:rPr lang="en-US" dirty="0" err="1" smtClean="0"/>
              <a:t>www.simutrans.com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But What’s Next?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winterwonderland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928" y="2929469"/>
            <a:ext cx="3093176" cy="1849965"/>
          </a:xfrm>
          <a:prstGeom prst="rect">
            <a:avLst/>
          </a:prstGeom>
          <a:ln w="38100" cmpd="sng">
            <a:solidFill>
              <a:srgbClr val="1A6B96"/>
            </a:solidFill>
          </a:ln>
        </p:spPr>
      </p:pic>
      <p:pic>
        <p:nvPicPr>
          <p:cNvPr id="9" name="Picture 8" descr="public_transport_data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4"/>
          <a:stretch/>
        </p:blipFill>
        <p:spPr>
          <a:xfrm>
            <a:off x="4582928" y="1088503"/>
            <a:ext cx="4275667" cy="1719182"/>
          </a:xfrm>
          <a:prstGeom prst="rect">
            <a:avLst/>
          </a:prstGeom>
          <a:ln w="38100" cmpd="sng">
            <a:solidFill>
              <a:srgbClr val="1A6B96"/>
            </a:solidFill>
          </a:ln>
        </p:spPr>
      </p:pic>
    </p:spTree>
    <p:extLst>
      <p:ext uri="{BB962C8B-B14F-4D97-AF65-F5344CB8AC3E}">
        <p14:creationId xmlns:p14="http://schemas.microsoft.com/office/powerpoint/2010/main" val="119094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794186d-8278-4703-94c4-dfe1100eab0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333333"/>
      </a:dk1>
      <a:lt1>
        <a:sysClr val="window" lastClr="FFFFFF"/>
      </a:lt1>
      <a:dk2>
        <a:srgbClr val="626D6F"/>
      </a:dk2>
      <a:lt2>
        <a:srgbClr val="C4CACA"/>
      </a:lt2>
      <a:accent1>
        <a:srgbClr val="1A6B96"/>
      </a:accent1>
      <a:accent2>
        <a:srgbClr val="C4CACA"/>
      </a:accent2>
      <a:accent3>
        <a:srgbClr val="00B050"/>
      </a:accent3>
      <a:accent4>
        <a:srgbClr val="626D6F"/>
      </a:accent4>
      <a:accent5>
        <a:srgbClr val="0AF5E3"/>
      </a:accent5>
      <a:accent6>
        <a:srgbClr val="FF9900"/>
      </a:accent6>
      <a:hlink>
        <a:srgbClr val="4EBFDE"/>
      </a:hlink>
      <a:folHlink>
        <a:srgbClr val="626D6F"/>
      </a:folHlink>
    </a:clrScheme>
    <a:fontScheme name="Nuanc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139927</TotalTime>
  <Words>300</Words>
  <Application>Microsoft Macintosh PowerPoint</Application>
  <PresentationFormat>On-screen Show (16:9)</PresentationFormat>
  <Paragraphs>46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 Bus Route Simulation – Why?</vt:lpstr>
      <vt:lpstr>Building a Shareable Environment</vt:lpstr>
      <vt:lpstr>General Results</vt:lpstr>
      <vt:lpstr>Finding an “Optimal” Policy</vt:lpstr>
      <vt:lpstr>Currently a Challenging Environment</vt:lpstr>
    </vt:vector>
  </TitlesOfParts>
  <Company>Nuance Communications,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Haydar Talib</dc:creator>
  <cp:keywords>INTERNAL</cp:keywords>
  <dc:description>INTERNAL</dc:description>
  <cp:lastModifiedBy>Haydar</cp:lastModifiedBy>
  <cp:revision>1277</cp:revision>
  <cp:lastPrinted>2014-07-07T17:17:33Z</cp:lastPrinted>
  <dcterms:created xsi:type="dcterms:W3CDTF">2012-12-07T12:35:14Z</dcterms:created>
  <dcterms:modified xsi:type="dcterms:W3CDTF">2018-04-26T12:03:06Z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