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5" r:id="rId6"/>
    <p:sldId id="270" r:id="rId7"/>
    <p:sldId id="271" r:id="rId8"/>
    <p:sldId id="272" r:id="rId9"/>
  </p:sldIdLst>
  <p:sldSz cx="18288000" cy="10287000"/>
  <p:notesSz cx="6858000" cy="9144000"/>
  <p:embeddedFontLst>
    <p:embeddedFont>
      <p:font typeface="Fira Sans" panose="020B0503050000020004" pitchFamily="34" charset="0"/>
      <p:regular r:id="rId11"/>
      <p:bold r:id="rId12"/>
      <p:italic r:id="rId13"/>
      <p:boldItalic r:id="rId14"/>
    </p:embeddedFont>
    <p:embeddedFont>
      <p:font typeface="Fira Sans Light" panose="020F0302020204030204" pitchFamily="34" charset="0"/>
      <p:regular r:id="rId15"/>
      <p:italic r:id="rId16"/>
    </p:embeddedFont>
    <p:embeddedFont>
      <p:font typeface="Fira Sans Medium" panose="020F0502020204030204" pitchFamily="34" charset="0"/>
      <p:regular r:id="rId17"/>
      <p:italic r:id="rId18"/>
    </p:embeddedFont>
    <p:embeddedFont>
      <p:font typeface="Fira Sans Semi-Bold" panose="020B0603050000020004" pitchFamily="34" charset="0"/>
      <p:regular r:id="rId19"/>
      <p:bold r:id="rId20"/>
    </p:embeddedFont>
    <p:embeddedFont>
      <p:font typeface="Nunito" pitchFamily="2" charset="77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B1CE0-0B77-4478-B4D2-96DF5B724166}" v="117" dt="2024-04-23T16:24:45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4"/>
    <p:restoredTop sz="94653"/>
  </p:normalViewPr>
  <p:slideViewPr>
    <p:cSldViewPr snapToGrid="0">
      <p:cViewPr>
        <p:scale>
          <a:sx n="54" d="100"/>
          <a:sy n="54" d="100"/>
        </p:scale>
        <p:origin x="144" y="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in, Syamsul" userId="893ebc24-ccf0-4586-bd8a-cc0f1a3df2ad" providerId="ADAL" clId="{8A077310-668B-4857-8C37-7760D66E2911}"/>
    <pc:docChg chg="custSel delSld modSld">
      <pc:chgData name="Hussin, Syamsul" userId="893ebc24-ccf0-4586-bd8a-cc0f1a3df2ad" providerId="ADAL" clId="{8A077310-668B-4857-8C37-7760D66E2911}" dt="2024-04-19T13:16:47.359" v="382" actId="20577"/>
      <pc:docMkLst>
        <pc:docMk/>
      </pc:docMkLst>
      <pc:sldChg chg="delSp mod">
        <pc:chgData name="Hussin, Syamsul" userId="893ebc24-ccf0-4586-bd8a-cc0f1a3df2ad" providerId="ADAL" clId="{8A077310-668B-4857-8C37-7760D66E2911}" dt="2024-04-18T17:42:08.492" v="1" actId="478"/>
        <pc:sldMkLst>
          <pc:docMk/>
          <pc:sldMk cId="0" sldId="256"/>
        </pc:sldMkLst>
        <pc:grpChg chg="del">
          <ac:chgData name="Hussin, Syamsul" userId="893ebc24-ccf0-4586-bd8a-cc0f1a3df2ad" providerId="ADAL" clId="{8A077310-668B-4857-8C37-7760D66E2911}" dt="2024-04-18T17:42:08.492" v="1" actId="478"/>
          <ac:grpSpMkLst>
            <pc:docMk/>
            <pc:sldMk cId="0" sldId="256"/>
            <ac:grpSpMk id="4" creationId="{00000000-0000-0000-0000-000000000000}"/>
          </ac:grpSpMkLst>
        </pc:grpChg>
      </pc:sldChg>
      <pc:sldChg chg="del">
        <pc:chgData name="Hussin, Syamsul" userId="893ebc24-ccf0-4586-bd8a-cc0f1a3df2ad" providerId="ADAL" clId="{8A077310-668B-4857-8C37-7760D66E2911}" dt="2024-04-18T17:40:20.615" v="0" actId="47"/>
        <pc:sldMkLst>
          <pc:docMk/>
          <pc:sldMk cId="0" sldId="263"/>
        </pc:sldMkLst>
      </pc:sldChg>
      <pc:sldChg chg="modSp mod">
        <pc:chgData name="Hussin, Syamsul" userId="893ebc24-ccf0-4586-bd8a-cc0f1a3df2ad" providerId="ADAL" clId="{8A077310-668B-4857-8C37-7760D66E2911}" dt="2024-04-19T13:16:47.359" v="382" actId="20577"/>
        <pc:sldMkLst>
          <pc:docMk/>
          <pc:sldMk cId="0" sldId="271"/>
        </pc:sldMkLst>
        <pc:spChg chg="mod">
          <ac:chgData name="Hussin, Syamsul" userId="893ebc24-ccf0-4586-bd8a-cc0f1a3df2ad" providerId="ADAL" clId="{8A077310-668B-4857-8C37-7760D66E2911}" dt="2024-04-19T13:15:08.181" v="122" actId="20577"/>
          <ac:spMkLst>
            <pc:docMk/>
            <pc:sldMk cId="0" sldId="271"/>
            <ac:spMk id="6" creationId="{00000000-0000-0000-0000-000000000000}"/>
          </ac:spMkLst>
        </pc:spChg>
        <pc:spChg chg="mod">
          <ac:chgData name="Hussin, Syamsul" userId="893ebc24-ccf0-4586-bd8a-cc0f1a3df2ad" providerId="ADAL" clId="{8A077310-668B-4857-8C37-7760D66E2911}" dt="2024-04-19T13:15:53.251" v="248" actId="20577"/>
          <ac:spMkLst>
            <pc:docMk/>
            <pc:sldMk cId="0" sldId="271"/>
            <ac:spMk id="7" creationId="{00000000-0000-0000-0000-000000000000}"/>
          </ac:spMkLst>
        </pc:spChg>
        <pc:spChg chg="mod">
          <ac:chgData name="Hussin, Syamsul" userId="893ebc24-ccf0-4586-bd8a-cc0f1a3df2ad" providerId="ADAL" clId="{8A077310-668B-4857-8C37-7760D66E2911}" dt="2024-04-19T13:16:47.359" v="382" actId="20577"/>
          <ac:spMkLst>
            <pc:docMk/>
            <pc:sldMk cId="0" sldId="271"/>
            <ac:spMk id="11" creationId="{00000000-0000-0000-0000-000000000000}"/>
          </ac:spMkLst>
        </pc:spChg>
      </pc:sldChg>
    </pc:docChg>
  </pc:docChgLst>
  <pc:docChgLst>
    <pc:chgData name="Annie Lin" userId="385d1642-c87f-4544-8ce0-0167839d9de2" providerId="ADAL" clId="{88EB1CE0-0B77-4478-B4D2-96DF5B724166}"/>
    <pc:docChg chg="undo custSel addSld delSld modSld">
      <pc:chgData name="Annie Lin" userId="385d1642-c87f-4544-8ce0-0167839d9de2" providerId="ADAL" clId="{88EB1CE0-0B77-4478-B4D2-96DF5B724166}" dt="2024-04-23T16:24:45.025" v="555"/>
      <pc:docMkLst>
        <pc:docMk/>
      </pc:docMkLst>
      <pc:sldChg chg="modSp mod">
        <pc:chgData name="Annie Lin" userId="385d1642-c87f-4544-8ce0-0167839d9de2" providerId="ADAL" clId="{88EB1CE0-0B77-4478-B4D2-96DF5B724166}" dt="2024-04-19T18:29:29.045" v="402" actId="1076"/>
        <pc:sldMkLst>
          <pc:docMk/>
          <pc:sldMk cId="0" sldId="257"/>
        </pc:sldMkLst>
        <pc:spChg chg="mod">
          <ac:chgData name="Annie Lin" userId="385d1642-c87f-4544-8ce0-0167839d9de2" providerId="ADAL" clId="{88EB1CE0-0B77-4478-B4D2-96DF5B724166}" dt="2024-04-19T18:29:29.045" v="402" actId="1076"/>
          <ac:spMkLst>
            <pc:docMk/>
            <pc:sldMk cId="0" sldId="257"/>
            <ac:spMk id="5" creationId="{00000000-0000-0000-0000-000000000000}"/>
          </ac:spMkLst>
        </pc:spChg>
        <pc:grpChg chg="mod">
          <ac:chgData name="Annie Lin" userId="385d1642-c87f-4544-8ce0-0167839d9de2" providerId="ADAL" clId="{88EB1CE0-0B77-4478-B4D2-96DF5B724166}" dt="2024-04-19T18:21:22.798" v="280" actId="1076"/>
          <ac:grpSpMkLst>
            <pc:docMk/>
            <pc:sldMk cId="0" sldId="257"/>
            <ac:grpSpMk id="4" creationId="{00000000-0000-0000-0000-000000000000}"/>
          </ac:grpSpMkLst>
        </pc:grpChg>
      </pc:sldChg>
      <pc:sldChg chg="addSp delSp modSp mod">
        <pc:chgData name="Annie Lin" userId="385d1642-c87f-4544-8ce0-0167839d9de2" providerId="ADAL" clId="{88EB1CE0-0B77-4478-B4D2-96DF5B724166}" dt="2024-04-23T01:03:48.979" v="547" actId="1037"/>
        <pc:sldMkLst>
          <pc:docMk/>
          <pc:sldMk cId="0" sldId="259"/>
        </pc:sldMkLst>
        <pc:spChg chg="mod">
          <ac:chgData name="Annie Lin" userId="385d1642-c87f-4544-8ce0-0167839d9de2" providerId="ADAL" clId="{88EB1CE0-0B77-4478-B4D2-96DF5B724166}" dt="2024-04-23T01:03:39.023" v="472" actId="1037"/>
          <ac:spMkLst>
            <pc:docMk/>
            <pc:sldMk cId="0" sldId="259"/>
            <ac:spMk id="19" creationId="{00000000-0000-0000-0000-000000000000}"/>
          </ac:spMkLst>
        </pc:spChg>
        <pc:spChg chg="del">
          <ac:chgData name="Annie Lin" userId="385d1642-c87f-4544-8ce0-0167839d9de2" providerId="ADAL" clId="{88EB1CE0-0B77-4478-B4D2-96DF5B724166}" dt="2024-04-23T01:03:29.423" v="416" actId="21"/>
          <ac:spMkLst>
            <pc:docMk/>
            <pc:sldMk cId="0" sldId="259"/>
            <ac:spMk id="21" creationId="{00000000-0000-0000-0000-000000000000}"/>
          </ac:spMkLst>
        </pc:spChg>
        <pc:spChg chg="mod">
          <ac:chgData name="Annie Lin" userId="385d1642-c87f-4544-8ce0-0167839d9de2" providerId="ADAL" clId="{88EB1CE0-0B77-4478-B4D2-96DF5B724166}" dt="2024-04-23T01:03:40.935" v="473"/>
          <ac:spMkLst>
            <pc:docMk/>
            <pc:sldMk cId="0" sldId="259"/>
            <ac:spMk id="23" creationId="{00000000-0000-0000-0000-000000000000}"/>
          </ac:spMkLst>
        </pc:spChg>
        <pc:spChg chg="add mod">
          <ac:chgData name="Annie Lin" userId="385d1642-c87f-4544-8ce0-0167839d9de2" providerId="ADAL" clId="{88EB1CE0-0B77-4478-B4D2-96DF5B724166}" dt="2024-04-23T01:03:48.979" v="547" actId="1037"/>
          <ac:spMkLst>
            <pc:docMk/>
            <pc:sldMk cId="0" sldId="259"/>
            <ac:spMk id="24" creationId="{00000000-0000-0000-0000-000000000000}"/>
          </ac:spMkLst>
        </pc:spChg>
        <pc:grpChg chg="del">
          <ac:chgData name="Annie Lin" userId="385d1642-c87f-4544-8ce0-0167839d9de2" providerId="ADAL" clId="{88EB1CE0-0B77-4478-B4D2-96DF5B724166}" dt="2024-04-23T01:03:29.423" v="416" actId="21"/>
          <ac:grpSpMkLst>
            <pc:docMk/>
            <pc:sldMk cId="0" sldId="259"/>
            <ac:grpSpMk id="8" creationId="{00000000-0000-0000-0000-000000000000}"/>
          </ac:grpSpMkLst>
        </pc:grpChg>
        <pc:grpChg chg="mod">
          <ac:chgData name="Annie Lin" userId="385d1642-c87f-4544-8ce0-0167839d9de2" providerId="ADAL" clId="{88EB1CE0-0B77-4478-B4D2-96DF5B724166}" dt="2024-04-23T01:03:39.023" v="472" actId="1037"/>
          <ac:grpSpMkLst>
            <pc:docMk/>
            <pc:sldMk cId="0" sldId="259"/>
            <ac:grpSpMk id="10" creationId="{00000000-0000-0000-0000-000000000000}"/>
          </ac:grpSpMkLst>
        </pc:grpChg>
        <pc:grpChg chg="add mod">
          <ac:chgData name="Annie Lin" userId="385d1642-c87f-4544-8ce0-0167839d9de2" providerId="ADAL" clId="{88EB1CE0-0B77-4478-B4D2-96DF5B724166}" dt="2024-04-23T01:03:48.979" v="547" actId="1037"/>
          <ac:grpSpMkLst>
            <pc:docMk/>
            <pc:sldMk cId="0" sldId="259"/>
            <ac:grpSpMk id="22" creationId="{00000000-0000-0000-0000-000000000000}"/>
          </ac:grpSpMkLst>
        </pc:grpChg>
      </pc:sldChg>
      <pc:sldChg chg="modSp mod">
        <pc:chgData name="Annie Lin" userId="385d1642-c87f-4544-8ce0-0167839d9de2" providerId="ADAL" clId="{88EB1CE0-0B77-4478-B4D2-96DF5B724166}" dt="2024-04-22T04:18:29.806" v="415" actId="113"/>
        <pc:sldMkLst>
          <pc:docMk/>
          <pc:sldMk cId="0" sldId="261"/>
        </pc:sldMkLst>
        <pc:spChg chg="mod">
          <ac:chgData name="Annie Lin" userId="385d1642-c87f-4544-8ce0-0167839d9de2" providerId="ADAL" clId="{88EB1CE0-0B77-4478-B4D2-96DF5B724166}" dt="2024-04-19T18:20:49.719" v="278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nie Lin" userId="385d1642-c87f-4544-8ce0-0167839d9de2" providerId="ADAL" clId="{88EB1CE0-0B77-4478-B4D2-96DF5B724166}" dt="2024-04-19T18:21:51.820" v="355" actId="1036"/>
          <ac:spMkLst>
            <pc:docMk/>
            <pc:sldMk cId="0" sldId="261"/>
            <ac:spMk id="14" creationId="{23731157-D1E0-937F-852F-44A2FA148F9E}"/>
          </ac:spMkLst>
        </pc:spChg>
        <pc:spChg chg="mod">
          <ac:chgData name="Annie Lin" userId="385d1642-c87f-4544-8ce0-0167839d9de2" providerId="ADAL" clId="{88EB1CE0-0B77-4478-B4D2-96DF5B724166}" dt="2024-04-19T18:21:51.820" v="355" actId="1036"/>
          <ac:spMkLst>
            <pc:docMk/>
            <pc:sldMk cId="0" sldId="261"/>
            <ac:spMk id="15" creationId="{ACCD3E7A-6EC0-D392-C5D1-B40F8B808061}"/>
          </ac:spMkLst>
        </pc:spChg>
        <pc:spChg chg="mod">
          <ac:chgData name="Annie Lin" userId="385d1642-c87f-4544-8ce0-0167839d9de2" providerId="ADAL" clId="{88EB1CE0-0B77-4478-B4D2-96DF5B724166}" dt="2024-04-19T18:21:51.820" v="355" actId="1036"/>
          <ac:spMkLst>
            <pc:docMk/>
            <pc:sldMk cId="0" sldId="261"/>
            <ac:spMk id="16" creationId="{65A0C913-C8B8-76F8-AB7C-2277310B8630}"/>
          </ac:spMkLst>
        </pc:spChg>
        <pc:spChg chg="mod">
          <ac:chgData name="Annie Lin" userId="385d1642-c87f-4544-8ce0-0167839d9de2" providerId="ADAL" clId="{88EB1CE0-0B77-4478-B4D2-96DF5B724166}" dt="2024-04-19T18:21:51.820" v="355" actId="1036"/>
          <ac:spMkLst>
            <pc:docMk/>
            <pc:sldMk cId="0" sldId="261"/>
            <ac:spMk id="17" creationId="{0439CC03-5690-E62F-8873-D72257652B85}"/>
          </ac:spMkLst>
        </pc:spChg>
        <pc:spChg chg="mod">
          <ac:chgData name="Annie Lin" userId="385d1642-c87f-4544-8ce0-0167839d9de2" providerId="ADAL" clId="{88EB1CE0-0B77-4478-B4D2-96DF5B724166}" dt="2024-04-19T18:21:51.820" v="355" actId="1036"/>
          <ac:spMkLst>
            <pc:docMk/>
            <pc:sldMk cId="0" sldId="261"/>
            <ac:spMk id="26" creationId="{9FB61431-772D-856B-FCDF-7BEEA8F199A0}"/>
          </ac:spMkLst>
        </pc:spChg>
        <pc:spChg chg="mod">
          <ac:chgData name="Annie Lin" userId="385d1642-c87f-4544-8ce0-0167839d9de2" providerId="ADAL" clId="{88EB1CE0-0B77-4478-B4D2-96DF5B724166}" dt="2024-04-19T18:21:51.820" v="355" actId="1036"/>
          <ac:spMkLst>
            <pc:docMk/>
            <pc:sldMk cId="0" sldId="261"/>
            <ac:spMk id="27" creationId="{93273208-B38C-5326-248A-53F117E7A4A6}"/>
          </ac:spMkLst>
        </pc:spChg>
        <pc:spChg chg="mod">
          <ac:chgData name="Annie Lin" userId="385d1642-c87f-4544-8ce0-0167839d9de2" providerId="ADAL" clId="{88EB1CE0-0B77-4478-B4D2-96DF5B724166}" dt="2024-04-19T18:21:51.820" v="355" actId="1036"/>
          <ac:spMkLst>
            <pc:docMk/>
            <pc:sldMk cId="0" sldId="261"/>
            <ac:spMk id="28" creationId="{FB7485EB-E60F-1D34-898E-86D31EF4BDEC}"/>
          </ac:spMkLst>
        </pc:spChg>
        <pc:spChg chg="mod">
          <ac:chgData name="Annie Lin" userId="385d1642-c87f-4544-8ce0-0167839d9de2" providerId="ADAL" clId="{88EB1CE0-0B77-4478-B4D2-96DF5B724166}" dt="2024-04-22T04:18:29.806" v="415" actId="113"/>
          <ac:spMkLst>
            <pc:docMk/>
            <pc:sldMk cId="0" sldId="261"/>
            <ac:spMk id="29" creationId="{6956F8CC-23CD-ECEC-FF56-9B71D35CFC08}"/>
          </ac:spMkLst>
        </pc:spChg>
        <pc:spChg chg="mod">
          <ac:chgData name="Annie Lin" userId="385d1642-c87f-4544-8ce0-0167839d9de2" providerId="ADAL" clId="{88EB1CE0-0B77-4478-B4D2-96DF5B724166}" dt="2024-04-19T18:21:51.820" v="355" actId="1036"/>
          <ac:spMkLst>
            <pc:docMk/>
            <pc:sldMk cId="0" sldId="261"/>
            <ac:spMk id="30" creationId="{25D7C774-595B-FB4B-0EC7-AA22F4BECE94}"/>
          </ac:spMkLst>
        </pc:spChg>
        <pc:spChg chg="mod">
          <ac:chgData name="Annie Lin" userId="385d1642-c87f-4544-8ce0-0167839d9de2" providerId="ADAL" clId="{88EB1CE0-0B77-4478-B4D2-96DF5B724166}" dt="2024-04-19T18:21:51.820" v="355" actId="1036"/>
          <ac:spMkLst>
            <pc:docMk/>
            <pc:sldMk cId="0" sldId="261"/>
            <ac:spMk id="31" creationId="{061B7984-3B76-A769-4A23-CFA77DC42B94}"/>
          </ac:spMkLst>
        </pc:spChg>
        <pc:spChg chg="mod">
          <ac:chgData name="Annie Lin" userId="385d1642-c87f-4544-8ce0-0167839d9de2" providerId="ADAL" clId="{88EB1CE0-0B77-4478-B4D2-96DF5B724166}" dt="2024-04-19T18:21:51.820" v="355" actId="1036"/>
          <ac:spMkLst>
            <pc:docMk/>
            <pc:sldMk cId="0" sldId="261"/>
            <ac:spMk id="32" creationId="{C1B621BD-F4D7-9674-FF68-B2C8A7C28379}"/>
          </ac:spMkLst>
        </pc:spChg>
        <pc:grpChg chg="mod">
          <ac:chgData name="Annie Lin" userId="385d1642-c87f-4544-8ce0-0167839d9de2" providerId="ADAL" clId="{88EB1CE0-0B77-4478-B4D2-96DF5B724166}" dt="2024-04-19T18:21:01.118" v="279" actId="1076"/>
          <ac:grpSpMkLst>
            <pc:docMk/>
            <pc:sldMk cId="0" sldId="261"/>
            <ac:grpSpMk id="7" creationId="{00000000-0000-0000-0000-000000000000}"/>
          </ac:grpSpMkLst>
        </pc:grpChg>
        <pc:grpChg chg="mod">
          <ac:chgData name="Annie Lin" userId="385d1642-c87f-4544-8ce0-0167839d9de2" providerId="ADAL" clId="{88EB1CE0-0B77-4478-B4D2-96DF5B724166}" dt="2024-04-19T18:21:51.820" v="355" actId="1036"/>
          <ac:grpSpMkLst>
            <pc:docMk/>
            <pc:sldMk cId="0" sldId="261"/>
            <ac:grpSpMk id="25" creationId="{B9C06685-3B63-F7FA-459E-EFD6941B936C}"/>
          </ac:grpSpMkLst>
        </pc:grpChg>
        <pc:picChg chg="mod">
          <ac:chgData name="Annie Lin" userId="385d1642-c87f-4544-8ce0-0167839d9de2" providerId="ADAL" clId="{88EB1CE0-0B77-4478-B4D2-96DF5B724166}" dt="2024-04-19T18:21:51.820" v="355" actId="1036"/>
          <ac:picMkLst>
            <pc:docMk/>
            <pc:sldMk cId="0" sldId="261"/>
            <ac:picMk id="3" creationId="{AAE645C1-63B2-9F2B-7172-5E6EF672F181}"/>
          </ac:picMkLst>
        </pc:picChg>
        <pc:picChg chg="mod">
          <ac:chgData name="Annie Lin" userId="385d1642-c87f-4544-8ce0-0167839d9de2" providerId="ADAL" clId="{88EB1CE0-0B77-4478-B4D2-96DF5B724166}" dt="2024-04-19T18:21:51.820" v="355" actId="1036"/>
          <ac:picMkLst>
            <pc:docMk/>
            <pc:sldMk cId="0" sldId="261"/>
            <ac:picMk id="1026" creationId="{07601A28-944C-A9E6-13EA-905E580998F5}"/>
          </ac:picMkLst>
        </pc:picChg>
        <pc:picChg chg="mod">
          <ac:chgData name="Annie Lin" userId="385d1642-c87f-4544-8ce0-0167839d9de2" providerId="ADAL" clId="{88EB1CE0-0B77-4478-B4D2-96DF5B724166}" dt="2024-04-19T18:21:51.820" v="355" actId="1036"/>
          <ac:picMkLst>
            <pc:docMk/>
            <pc:sldMk cId="0" sldId="261"/>
            <ac:picMk id="1028" creationId="{23DD1644-49BF-AAC7-0881-630BE9C35D80}"/>
          </ac:picMkLst>
        </pc:picChg>
        <pc:picChg chg="mod">
          <ac:chgData name="Annie Lin" userId="385d1642-c87f-4544-8ce0-0167839d9de2" providerId="ADAL" clId="{88EB1CE0-0B77-4478-B4D2-96DF5B724166}" dt="2024-04-19T18:21:51.820" v="355" actId="1036"/>
          <ac:picMkLst>
            <pc:docMk/>
            <pc:sldMk cId="0" sldId="261"/>
            <ac:picMk id="1030" creationId="{48E195B1-04D5-E28D-81D7-0C0D041FBF95}"/>
          </ac:picMkLst>
        </pc:picChg>
        <pc:cxnChg chg="mod">
          <ac:chgData name="Annie Lin" userId="385d1642-c87f-4544-8ce0-0167839d9de2" providerId="ADAL" clId="{88EB1CE0-0B77-4478-B4D2-96DF5B724166}" dt="2024-04-19T18:21:51.820" v="355" actId="1036"/>
          <ac:cxnSpMkLst>
            <pc:docMk/>
            <pc:sldMk cId="0" sldId="261"/>
            <ac:cxnSpMk id="19" creationId="{43AEA3C2-8643-9FE6-A7F7-573B474A39BA}"/>
          </ac:cxnSpMkLst>
        </pc:cxnChg>
        <pc:cxnChg chg="mod">
          <ac:chgData name="Annie Lin" userId="385d1642-c87f-4544-8ce0-0167839d9de2" providerId="ADAL" clId="{88EB1CE0-0B77-4478-B4D2-96DF5B724166}" dt="2024-04-19T18:21:51.820" v="355" actId="1036"/>
          <ac:cxnSpMkLst>
            <pc:docMk/>
            <pc:sldMk cId="0" sldId="261"/>
            <ac:cxnSpMk id="20" creationId="{147DF916-086B-BDF8-35E5-A0474C322801}"/>
          </ac:cxnSpMkLst>
        </pc:cxnChg>
        <pc:cxnChg chg="mod">
          <ac:chgData name="Annie Lin" userId="385d1642-c87f-4544-8ce0-0167839d9de2" providerId="ADAL" clId="{88EB1CE0-0B77-4478-B4D2-96DF5B724166}" dt="2024-04-19T18:21:51.820" v="355" actId="1036"/>
          <ac:cxnSpMkLst>
            <pc:docMk/>
            <pc:sldMk cId="0" sldId="261"/>
            <ac:cxnSpMk id="21" creationId="{E3EC22C5-5F8E-07B0-3043-692BD9595F80}"/>
          </ac:cxnSpMkLst>
        </pc:cxnChg>
      </pc:sldChg>
      <pc:sldChg chg="addSp delSp modSp mod">
        <pc:chgData name="Annie Lin" userId="385d1642-c87f-4544-8ce0-0167839d9de2" providerId="ADAL" clId="{88EB1CE0-0B77-4478-B4D2-96DF5B724166}" dt="2024-04-19T18:25:59.413" v="366" actId="1035"/>
        <pc:sldMkLst>
          <pc:docMk/>
          <pc:sldMk cId="0" sldId="262"/>
        </pc:sldMkLst>
        <pc:spChg chg="del">
          <ac:chgData name="Annie Lin" userId="385d1642-c87f-4544-8ce0-0167839d9de2" providerId="ADAL" clId="{88EB1CE0-0B77-4478-B4D2-96DF5B724166}" dt="2024-04-19T18:25:23.173" v="356" actId="478"/>
          <ac:spMkLst>
            <pc:docMk/>
            <pc:sldMk cId="0" sldId="262"/>
            <ac:spMk id="3" creationId="{00000000-0000-0000-0000-000000000000}"/>
          </ac:spMkLst>
        </pc:spChg>
        <pc:picChg chg="add mod modCrop">
          <ac:chgData name="Annie Lin" userId="385d1642-c87f-4544-8ce0-0167839d9de2" providerId="ADAL" clId="{88EB1CE0-0B77-4478-B4D2-96DF5B724166}" dt="2024-04-19T18:25:59.413" v="366" actId="1035"/>
          <ac:picMkLst>
            <pc:docMk/>
            <pc:sldMk cId="0" sldId="262"/>
            <ac:picMk id="10" creationId="{0A46988E-645D-EC88-FFF4-0CC788327E2D}"/>
          </ac:picMkLst>
        </pc:picChg>
      </pc:sldChg>
      <pc:sldChg chg="modSp mod">
        <pc:chgData name="Annie Lin" userId="385d1642-c87f-4544-8ce0-0167839d9de2" providerId="ADAL" clId="{88EB1CE0-0B77-4478-B4D2-96DF5B724166}" dt="2024-04-23T01:09:27.003" v="548" actId="14100"/>
        <pc:sldMkLst>
          <pc:docMk/>
          <pc:sldMk cId="0" sldId="266"/>
        </pc:sldMkLst>
        <pc:spChg chg="mod">
          <ac:chgData name="Annie Lin" userId="385d1642-c87f-4544-8ce0-0167839d9de2" providerId="ADAL" clId="{88EB1CE0-0B77-4478-B4D2-96DF5B724166}" dt="2024-04-23T01:09:27.003" v="548" actId="14100"/>
          <ac:spMkLst>
            <pc:docMk/>
            <pc:sldMk cId="0" sldId="266"/>
            <ac:spMk id="9" creationId="{00000000-0000-0000-0000-000000000000}"/>
          </ac:spMkLst>
        </pc:spChg>
      </pc:sldChg>
      <pc:sldChg chg="modSp mod">
        <pc:chgData name="Annie Lin" userId="385d1642-c87f-4544-8ce0-0167839d9de2" providerId="ADAL" clId="{88EB1CE0-0B77-4478-B4D2-96DF5B724166}" dt="2024-04-19T18:44:53.615" v="413" actId="1036"/>
        <pc:sldMkLst>
          <pc:docMk/>
          <pc:sldMk cId="0" sldId="268"/>
        </pc:sldMkLst>
        <pc:spChg chg="mod">
          <ac:chgData name="Annie Lin" userId="385d1642-c87f-4544-8ce0-0167839d9de2" providerId="ADAL" clId="{88EB1CE0-0B77-4478-B4D2-96DF5B724166}" dt="2024-04-19T18:44:53.615" v="413" actId="1036"/>
          <ac:spMkLst>
            <pc:docMk/>
            <pc:sldMk cId="0" sldId="268"/>
            <ac:spMk id="12" creationId="{00000000-0000-0000-0000-000000000000}"/>
          </ac:spMkLst>
        </pc:spChg>
        <pc:spChg chg="mod">
          <ac:chgData name="Annie Lin" userId="385d1642-c87f-4544-8ce0-0167839d9de2" providerId="ADAL" clId="{88EB1CE0-0B77-4478-B4D2-96DF5B724166}" dt="2024-04-19T18:44:41.011" v="407" actId="14100"/>
          <ac:spMkLst>
            <pc:docMk/>
            <pc:sldMk cId="0" sldId="268"/>
            <ac:spMk id="14" creationId="{00000000-0000-0000-0000-000000000000}"/>
          </ac:spMkLst>
        </pc:spChg>
        <pc:spChg chg="mod">
          <ac:chgData name="Annie Lin" userId="385d1642-c87f-4544-8ce0-0167839d9de2" providerId="ADAL" clId="{88EB1CE0-0B77-4478-B4D2-96DF5B724166}" dt="2024-04-19T18:44:53.615" v="413" actId="1036"/>
          <ac:spMkLst>
            <pc:docMk/>
            <pc:sldMk cId="0" sldId="268"/>
            <ac:spMk id="15" creationId="{00000000-0000-0000-0000-000000000000}"/>
          </ac:spMkLst>
        </pc:spChg>
        <pc:spChg chg="mod">
          <ac:chgData name="Annie Lin" userId="385d1642-c87f-4544-8ce0-0167839d9de2" providerId="ADAL" clId="{88EB1CE0-0B77-4478-B4D2-96DF5B724166}" dt="2024-04-19T18:44:53.615" v="413" actId="1036"/>
          <ac:spMkLst>
            <pc:docMk/>
            <pc:sldMk cId="0" sldId="268"/>
            <ac:spMk id="18" creationId="{00000000-0000-0000-0000-000000000000}"/>
          </ac:spMkLst>
        </pc:spChg>
        <pc:spChg chg="mod">
          <ac:chgData name="Annie Lin" userId="385d1642-c87f-4544-8ce0-0167839d9de2" providerId="ADAL" clId="{88EB1CE0-0B77-4478-B4D2-96DF5B724166}" dt="2024-04-19T18:44:53.615" v="413" actId="1036"/>
          <ac:spMkLst>
            <pc:docMk/>
            <pc:sldMk cId="0" sldId="268"/>
            <ac:spMk id="21" creationId="{00000000-0000-0000-0000-000000000000}"/>
          </ac:spMkLst>
        </pc:spChg>
      </pc:sldChg>
      <pc:sldChg chg="modSp mod">
        <pc:chgData name="Annie Lin" userId="385d1642-c87f-4544-8ce0-0167839d9de2" providerId="ADAL" clId="{88EB1CE0-0B77-4478-B4D2-96DF5B724166}" dt="2024-04-19T18:29:03.115" v="401" actId="1076"/>
        <pc:sldMkLst>
          <pc:docMk/>
          <pc:sldMk cId="0" sldId="269"/>
        </pc:sldMkLst>
        <pc:grpChg chg="mod">
          <ac:chgData name="Annie Lin" userId="385d1642-c87f-4544-8ce0-0167839d9de2" providerId="ADAL" clId="{88EB1CE0-0B77-4478-B4D2-96DF5B724166}" dt="2024-04-19T18:29:03.115" v="401" actId="1076"/>
          <ac:grpSpMkLst>
            <pc:docMk/>
            <pc:sldMk cId="0" sldId="269"/>
            <ac:grpSpMk id="6" creationId="{00000000-0000-0000-0000-000000000000}"/>
          </ac:grpSpMkLst>
        </pc:grpChg>
      </pc:sldChg>
      <pc:sldChg chg="modSp mod">
        <pc:chgData name="Annie Lin" userId="385d1642-c87f-4544-8ce0-0167839d9de2" providerId="ADAL" clId="{88EB1CE0-0B77-4478-B4D2-96DF5B724166}" dt="2024-04-19T18:28:28.274" v="399" actId="1035"/>
        <pc:sldMkLst>
          <pc:docMk/>
          <pc:sldMk cId="0" sldId="271"/>
        </pc:sldMkLst>
        <pc:spChg chg="mod">
          <ac:chgData name="Annie Lin" userId="385d1642-c87f-4544-8ce0-0167839d9de2" providerId="ADAL" clId="{88EB1CE0-0B77-4478-B4D2-96DF5B724166}" dt="2024-04-19T18:28:24.495" v="392" actId="1035"/>
          <ac:spMkLst>
            <pc:docMk/>
            <pc:sldMk cId="0" sldId="271"/>
            <ac:spMk id="7" creationId="{00000000-0000-0000-0000-000000000000}"/>
          </ac:spMkLst>
        </pc:spChg>
        <pc:spChg chg="mod">
          <ac:chgData name="Annie Lin" userId="385d1642-c87f-4544-8ce0-0167839d9de2" providerId="ADAL" clId="{88EB1CE0-0B77-4478-B4D2-96DF5B724166}" dt="2024-04-19T18:28:28.274" v="399" actId="1035"/>
          <ac:spMkLst>
            <pc:docMk/>
            <pc:sldMk cId="0" sldId="271"/>
            <ac:spMk id="11" creationId="{00000000-0000-0000-0000-000000000000}"/>
          </ac:spMkLst>
        </pc:spChg>
      </pc:sldChg>
      <pc:sldChg chg="modSp del mod">
        <pc:chgData name="Annie Lin" userId="385d1642-c87f-4544-8ce0-0167839d9de2" providerId="ADAL" clId="{88EB1CE0-0B77-4478-B4D2-96DF5B724166}" dt="2024-04-19T18:11:00.932" v="172" actId="47"/>
        <pc:sldMkLst>
          <pc:docMk/>
          <pc:sldMk cId="2520468018" sldId="275"/>
        </pc:sldMkLst>
        <pc:spChg chg="mod">
          <ac:chgData name="Annie Lin" userId="385d1642-c87f-4544-8ce0-0167839d9de2" providerId="ADAL" clId="{88EB1CE0-0B77-4478-B4D2-96DF5B724166}" dt="2024-04-19T18:01:55.912" v="20" actId="1076"/>
          <ac:spMkLst>
            <pc:docMk/>
            <pc:sldMk cId="2520468018" sldId="275"/>
            <ac:spMk id="10" creationId="{2AAC92A1-C648-C922-5119-BA20CC7D0E3D}"/>
          </ac:spMkLst>
        </pc:spChg>
        <pc:spChg chg="mod">
          <ac:chgData name="Annie Lin" userId="385d1642-c87f-4544-8ce0-0167839d9de2" providerId="ADAL" clId="{88EB1CE0-0B77-4478-B4D2-96DF5B724166}" dt="2024-04-19T18:04:26.312" v="71" actId="1035"/>
          <ac:spMkLst>
            <pc:docMk/>
            <pc:sldMk cId="2520468018" sldId="275"/>
            <ac:spMk id="11" creationId="{8F7605A5-60D3-0FB6-DBCC-4CCE4CA25DEE}"/>
          </ac:spMkLst>
        </pc:spChg>
        <pc:spChg chg="mod">
          <ac:chgData name="Annie Lin" userId="385d1642-c87f-4544-8ce0-0167839d9de2" providerId="ADAL" clId="{88EB1CE0-0B77-4478-B4D2-96DF5B724166}" dt="2024-04-19T18:07:23.009" v="126" actId="1036"/>
          <ac:spMkLst>
            <pc:docMk/>
            <pc:sldMk cId="2520468018" sldId="275"/>
            <ac:spMk id="13" creationId="{B486ECF8-20ED-561B-D5FA-DD413E3CA6EB}"/>
          </ac:spMkLst>
        </pc:spChg>
        <pc:graphicFrameChg chg="mod">
          <ac:chgData name="Annie Lin" userId="385d1642-c87f-4544-8ce0-0167839d9de2" providerId="ADAL" clId="{88EB1CE0-0B77-4478-B4D2-96DF5B724166}" dt="2024-04-19T17:59:07.281" v="10" actId="1076"/>
          <ac:graphicFrameMkLst>
            <pc:docMk/>
            <pc:sldMk cId="2520468018" sldId="275"/>
            <ac:graphicFrameMk id="3" creationId="{0E87A995-00AB-2973-B017-3387FF296A0D}"/>
          </ac:graphicFrameMkLst>
        </pc:graphicFrameChg>
      </pc:sldChg>
      <pc:sldChg chg="modSp del mod">
        <pc:chgData name="Annie Lin" userId="385d1642-c87f-4544-8ce0-0167839d9de2" providerId="ADAL" clId="{88EB1CE0-0B77-4478-B4D2-96DF5B724166}" dt="2024-04-19T18:11:05.738" v="173" actId="47"/>
        <pc:sldMkLst>
          <pc:docMk/>
          <pc:sldMk cId="1654930483" sldId="276"/>
        </pc:sldMkLst>
        <pc:spChg chg="mod">
          <ac:chgData name="Annie Lin" userId="385d1642-c87f-4544-8ce0-0167839d9de2" providerId="ADAL" clId="{88EB1CE0-0B77-4478-B4D2-96DF5B724166}" dt="2024-04-19T18:02:38.733" v="22" actId="255"/>
          <ac:spMkLst>
            <pc:docMk/>
            <pc:sldMk cId="1654930483" sldId="276"/>
            <ac:spMk id="10" creationId="{2AAC92A1-C648-C922-5119-BA20CC7D0E3D}"/>
          </ac:spMkLst>
        </pc:spChg>
        <pc:spChg chg="mod">
          <ac:chgData name="Annie Lin" userId="385d1642-c87f-4544-8ce0-0167839d9de2" providerId="ADAL" clId="{88EB1CE0-0B77-4478-B4D2-96DF5B724166}" dt="2024-04-19T18:02:47.591" v="23" actId="1076"/>
          <ac:spMkLst>
            <pc:docMk/>
            <pc:sldMk cId="1654930483" sldId="276"/>
            <ac:spMk id="11" creationId="{8F7605A5-60D3-0FB6-DBCC-4CCE4CA25DEE}"/>
          </ac:spMkLst>
        </pc:spChg>
        <pc:spChg chg="mod">
          <ac:chgData name="Annie Lin" userId="385d1642-c87f-4544-8ce0-0167839d9de2" providerId="ADAL" clId="{88EB1CE0-0B77-4478-B4D2-96DF5B724166}" dt="2024-04-19T18:02:38.733" v="22" actId="255"/>
          <ac:spMkLst>
            <pc:docMk/>
            <pc:sldMk cId="1654930483" sldId="276"/>
            <ac:spMk id="13" creationId="{B486ECF8-20ED-561B-D5FA-DD413E3CA6EB}"/>
          </ac:spMkLst>
        </pc:spChg>
        <pc:spChg chg="mod">
          <ac:chgData name="Annie Lin" userId="385d1642-c87f-4544-8ce0-0167839d9de2" providerId="ADAL" clId="{88EB1CE0-0B77-4478-B4D2-96DF5B724166}" dt="2024-04-19T18:02:38.733" v="22" actId="255"/>
          <ac:spMkLst>
            <pc:docMk/>
            <pc:sldMk cId="1654930483" sldId="276"/>
            <ac:spMk id="15" creationId="{62718F13-D0B7-4D5F-6114-F90395CDEAC7}"/>
          </ac:spMkLst>
        </pc:spChg>
        <pc:spChg chg="mod">
          <ac:chgData name="Annie Lin" userId="385d1642-c87f-4544-8ce0-0167839d9de2" providerId="ADAL" clId="{88EB1CE0-0B77-4478-B4D2-96DF5B724166}" dt="2024-04-19T18:02:38.733" v="22" actId="255"/>
          <ac:spMkLst>
            <pc:docMk/>
            <pc:sldMk cId="1654930483" sldId="276"/>
            <ac:spMk id="17" creationId="{3D0E1D5F-F042-D851-0C92-46BF7FBCDAAE}"/>
          </ac:spMkLst>
        </pc:spChg>
        <pc:spChg chg="mod">
          <ac:chgData name="Annie Lin" userId="385d1642-c87f-4544-8ce0-0167839d9de2" providerId="ADAL" clId="{88EB1CE0-0B77-4478-B4D2-96DF5B724166}" dt="2024-04-19T18:02:38.733" v="22" actId="255"/>
          <ac:spMkLst>
            <pc:docMk/>
            <pc:sldMk cId="1654930483" sldId="276"/>
            <ac:spMk id="19" creationId="{B57F38B5-59FA-B689-6E8D-E7F7AD36E53F}"/>
          </ac:spMkLst>
        </pc:spChg>
        <pc:spChg chg="mod">
          <ac:chgData name="Annie Lin" userId="385d1642-c87f-4544-8ce0-0167839d9de2" providerId="ADAL" clId="{88EB1CE0-0B77-4478-B4D2-96DF5B724166}" dt="2024-04-19T18:02:38.733" v="22" actId="255"/>
          <ac:spMkLst>
            <pc:docMk/>
            <pc:sldMk cId="1654930483" sldId="276"/>
            <ac:spMk id="21" creationId="{5F08B86D-74A3-6B4E-5ADA-22663DCBCF1B}"/>
          </ac:spMkLst>
        </pc:spChg>
      </pc:sldChg>
      <pc:sldChg chg="addSp modSp add mod modAnim">
        <pc:chgData name="Annie Lin" userId="385d1642-c87f-4544-8ce0-0167839d9de2" providerId="ADAL" clId="{88EB1CE0-0B77-4478-B4D2-96DF5B724166}" dt="2024-04-23T16:24:45.025" v="555"/>
        <pc:sldMkLst>
          <pc:docMk/>
          <pc:sldMk cId="2542338926" sldId="277"/>
        </pc:sldMkLst>
        <pc:spChg chg="mod">
          <ac:chgData name="Annie Lin" userId="385d1642-c87f-4544-8ce0-0167839d9de2" providerId="ADAL" clId="{88EB1CE0-0B77-4478-B4D2-96DF5B724166}" dt="2024-04-19T18:16:16.068" v="201" actId="1037"/>
          <ac:spMkLst>
            <pc:docMk/>
            <pc:sldMk cId="2542338926" sldId="277"/>
            <ac:spMk id="2" creationId="{00000000-0000-0000-0000-000000000000}"/>
          </ac:spMkLst>
        </pc:spChg>
        <pc:spChg chg="add mod">
          <ac:chgData name="Annie Lin" userId="385d1642-c87f-4544-8ce0-0167839d9de2" providerId="ADAL" clId="{88EB1CE0-0B77-4478-B4D2-96DF5B724166}" dt="2024-04-19T18:11:37.293" v="182" actId="1036"/>
          <ac:spMkLst>
            <pc:docMk/>
            <pc:sldMk cId="2542338926" sldId="277"/>
            <ac:spMk id="6" creationId="{A621C107-03BB-8E40-16C1-2A582951A5A8}"/>
          </ac:spMkLst>
        </pc:spChg>
        <pc:spChg chg="add mod">
          <ac:chgData name="Annie Lin" userId="385d1642-c87f-4544-8ce0-0167839d9de2" providerId="ADAL" clId="{88EB1CE0-0B77-4478-B4D2-96DF5B724166}" dt="2024-04-19T18:11:37.293" v="182" actId="1036"/>
          <ac:spMkLst>
            <pc:docMk/>
            <pc:sldMk cId="2542338926" sldId="277"/>
            <ac:spMk id="9" creationId="{71C6A425-7218-B363-FA80-3A836FECBD41}"/>
          </ac:spMkLst>
        </pc:spChg>
        <pc:spChg chg="mod">
          <ac:chgData name="Annie Lin" userId="385d1642-c87f-4544-8ce0-0167839d9de2" providerId="ADAL" clId="{88EB1CE0-0B77-4478-B4D2-96DF5B724166}" dt="2024-04-19T18:11:37.293" v="182" actId="1036"/>
          <ac:spMkLst>
            <pc:docMk/>
            <pc:sldMk cId="2542338926" sldId="277"/>
            <ac:spMk id="10" creationId="{2AAC92A1-C648-C922-5119-BA20CC7D0E3D}"/>
          </ac:spMkLst>
        </pc:spChg>
        <pc:spChg chg="mod">
          <ac:chgData name="Annie Lin" userId="385d1642-c87f-4544-8ce0-0167839d9de2" providerId="ADAL" clId="{88EB1CE0-0B77-4478-B4D2-96DF5B724166}" dt="2024-04-19T18:11:37.293" v="182" actId="1036"/>
          <ac:spMkLst>
            <pc:docMk/>
            <pc:sldMk cId="2542338926" sldId="277"/>
            <ac:spMk id="11" creationId="{8F7605A5-60D3-0FB6-DBCC-4CCE4CA25DEE}"/>
          </ac:spMkLst>
        </pc:spChg>
        <pc:spChg chg="mod">
          <ac:chgData name="Annie Lin" userId="385d1642-c87f-4544-8ce0-0167839d9de2" providerId="ADAL" clId="{88EB1CE0-0B77-4478-B4D2-96DF5B724166}" dt="2024-04-19T18:11:37.293" v="182" actId="1036"/>
          <ac:spMkLst>
            <pc:docMk/>
            <pc:sldMk cId="2542338926" sldId="277"/>
            <ac:spMk id="13" creationId="{B486ECF8-20ED-561B-D5FA-DD413E3CA6EB}"/>
          </ac:spMkLst>
        </pc:spChg>
        <pc:spChg chg="add mod">
          <ac:chgData name="Annie Lin" userId="385d1642-c87f-4544-8ce0-0167839d9de2" providerId="ADAL" clId="{88EB1CE0-0B77-4478-B4D2-96DF5B724166}" dt="2024-04-19T18:11:37.293" v="182" actId="1036"/>
          <ac:spMkLst>
            <pc:docMk/>
            <pc:sldMk cId="2542338926" sldId="277"/>
            <ac:spMk id="14" creationId="{CEFDEB79-4769-5FAC-1EF6-F2062F65F6D6}"/>
          </ac:spMkLst>
        </pc:spChg>
        <pc:spChg chg="add mod">
          <ac:chgData name="Annie Lin" userId="385d1642-c87f-4544-8ce0-0167839d9de2" providerId="ADAL" clId="{88EB1CE0-0B77-4478-B4D2-96DF5B724166}" dt="2024-04-19T18:11:37.293" v="182" actId="1036"/>
          <ac:spMkLst>
            <pc:docMk/>
            <pc:sldMk cId="2542338926" sldId="277"/>
            <ac:spMk id="15" creationId="{45E3DFB5-54A2-FE3E-72CC-3F59ECA32585}"/>
          </ac:spMkLst>
        </pc:spChg>
        <pc:spChg chg="add mod">
          <ac:chgData name="Annie Lin" userId="385d1642-c87f-4544-8ce0-0167839d9de2" providerId="ADAL" clId="{88EB1CE0-0B77-4478-B4D2-96DF5B724166}" dt="2024-04-19T18:11:37.293" v="182" actId="1036"/>
          <ac:spMkLst>
            <pc:docMk/>
            <pc:sldMk cId="2542338926" sldId="277"/>
            <ac:spMk id="16" creationId="{8E8C0F71-ABCF-3009-E571-7037AB50A6BF}"/>
          </ac:spMkLst>
        </pc:spChg>
        <pc:spChg chg="add mod">
          <ac:chgData name="Annie Lin" userId="385d1642-c87f-4544-8ce0-0167839d9de2" providerId="ADAL" clId="{88EB1CE0-0B77-4478-B4D2-96DF5B724166}" dt="2024-04-19T18:11:37.293" v="182" actId="1036"/>
          <ac:spMkLst>
            <pc:docMk/>
            <pc:sldMk cId="2542338926" sldId="277"/>
            <ac:spMk id="17" creationId="{A0852464-3C87-6C7F-1889-1C7FF7261F06}"/>
          </ac:spMkLst>
        </pc:spChg>
        <pc:spChg chg="add mod">
          <ac:chgData name="Annie Lin" userId="385d1642-c87f-4544-8ce0-0167839d9de2" providerId="ADAL" clId="{88EB1CE0-0B77-4478-B4D2-96DF5B724166}" dt="2024-04-19T18:11:37.293" v="182" actId="1036"/>
          <ac:spMkLst>
            <pc:docMk/>
            <pc:sldMk cId="2542338926" sldId="277"/>
            <ac:spMk id="19" creationId="{81815AA2-11E5-B202-886F-55B9C82E9A26}"/>
          </ac:spMkLst>
        </pc:spChg>
        <pc:spChg chg="add mod">
          <ac:chgData name="Annie Lin" userId="385d1642-c87f-4544-8ce0-0167839d9de2" providerId="ADAL" clId="{88EB1CE0-0B77-4478-B4D2-96DF5B724166}" dt="2024-04-19T18:11:37.293" v="182" actId="1036"/>
          <ac:spMkLst>
            <pc:docMk/>
            <pc:sldMk cId="2542338926" sldId="277"/>
            <ac:spMk id="20" creationId="{7992DFCD-D60E-A60B-4EE0-22D14D71EE0F}"/>
          </ac:spMkLst>
        </pc:spChg>
        <pc:graphicFrameChg chg="mod modGraphic">
          <ac:chgData name="Annie Lin" userId="385d1642-c87f-4544-8ce0-0167839d9de2" providerId="ADAL" clId="{88EB1CE0-0B77-4478-B4D2-96DF5B724166}" dt="2024-04-19T18:11:37.293" v="182" actId="1036"/>
          <ac:graphicFrameMkLst>
            <pc:docMk/>
            <pc:sldMk cId="2542338926" sldId="277"/>
            <ac:graphicFrameMk id="3" creationId="{0E87A995-00AB-2973-B017-3387FF296A0D}"/>
          </ac:graphicFrameMkLst>
        </pc:graphicFrameChg>
        <pc:picChg chg="mod">
          <ac:chgData name="Annie Lin" userId="385d1642-c87f-4544-8ce0-0167839d9de2" providerId="ADAL" clId="{88EB1CE0-0B77-4478-B4D2-96DF5B724166}" dt="2024-04-19T18:11:37.293" v="182" actId="1036"/>
          <ac:picMkLst>
            <pc:docMk/>
            <pc:sldMk cId="2542338926" sldId="277"/>
            <ac:picMk id="5" creationId="{BECCFF57-823C-020D-09CA-370973FD7AFC}"/>
          </ac:picMkLst>
        </pc:picChg>
        <pc:cxnChg chg="mod">
          <ac:chgData name="Annie Lin" userId="385d1642-c87f-4544-8ce0-0167839d9de2" providerId="ADAL" clId="{88EB1CE0-0B77-4478-B4D2-96DF5B724166}" dt="2024-04-19T18:11:37.293" v="182" actId="1036"/>
          <ac:cxnSpMkLst>
            <pc:docMk/>
            <pc:sldMk cId="2542338926" sldId="277"/>
            <ac:cxnSpMk id="4" creationId="{83CF631F-3CC5-9669-2070-D3DA841AE2EB}"/>
          </ac:cxnSpMkLst>
        </pc:cxnChg>
        <pc:cxnChg chg="mod">
          <ac:chgData name="Annie Lin" userId="385d1642-c87f-4544-8ce0-0167839d9de2" providerId="ADAL" clId="{88EB1CE0-0B77-4478-B4D2-96DF5B724166}" dt="2024-04-19T18:11:37.293" v="182" actId="1036"/>
          <ac:cxnSpMkLst>
            <pc:docMk/>
            <pc:sldMk cId="2542338926" sldId="277"/>
            <ac:cxnSpMk id="12" creationId="{F9A376C6-02B6-8AE1-6D65-220E9D89A3F3}"/>
          </ac:cxnSpMkLst>
        </pc:cxnChg>
        <pc:cxnChg chg="mod">
          <ac:chgData name="Annie Lin" userId="385d1642-c87f-4544-8ce0-0167839d9de2" providerId="ADAL" clId="{88EB1CE0-0B77-4478-B4D2-96DF5B724166}" dt="2024-04-19T18:11:37.293" v="182" actId="1036"/>
          <ac:cxnSpMkLst>
            <pc:docMk/>
            <pc:sldMk cId="2542338926" sldId="277"/>
            <ac:cxnSpMk id="18" creationId="{11F05DF6-6F6B-7E11-A033-7843E04D2B2C}"/>
          </ac:cxnSpMkLst>
        </pc:cxnChg>
        <pc:cxnChg chg="mod">
          <ac:chgData name="Annie Lin" userId="385d1642-c87f-4544-8ce0-0167839d9de2" providerId="ADAL" clId="{88EB1CE0-0B77-4478-B4D2-96DF5B724166}" dt="2024-04-19T18:11:37.293" v="182" actId="1036"/>
          <ac:cxnSpMkLst>
            <pc:docMk/>
            <pc:sldMk cId="2542338926" sldId="277"/>
            <ac:cxnSpMk id="22" creationId="{6E7B1889-A2DE-30EA-7341-000E590964AB}"/>
          </ac:cxnSpMkLst>
        </pc:cxnChg>
      </pc:sldChg>
      <pc:sldChg chg="delSp modSp add mod">
        <pc:chgData name="Annie Lin" userId="385d1642-c87f-4544-8ce0-0167839d9de2" providerId="ADAL" clId="{88EB1CE0-0B77-4478-B4D2-96DF5B724166}" dt="2024-04-19T18:16:31.287" v="203" actId="1038"/>
        <pc:sldMkLst>
          <pc:docMk/>
          <pc:sldMk cId="3464986919" sldId="278"/>
        </pc:sldMkLst>
        <pc:spChg chg="mod">
          <ac:chgData name="Annie Lin" userId="385d1642-c87f-4544-8ce0-0167839d9de2" providerId="ADAL" clId="{88EB1CE0-0B77-4478-B4D2-96DF5B724166}" dt="2024-04-19T18:16:31.287" v="203" actId="1038"/>
          <ac:spMkLst>
            <pc:docMk/>
            <pc:sldMk cId="3464986919" sldId="278"/>
            <ac:spMk id="2" creationId="{00000000-0000-0000-0000-000000000000}"/>
          </ac:spMkLst>
        </pc:spChg>
        <pc:spChg chg="del">
          <ac:chgData name="Annie Lin" userId="385d1642-c87f-4544-8ce0-0167839d9de2" providerId="ADAL" clId="{88EB1CE0-0B77-4478-B4D2-96DF5B724166}" dt="2024-04-19T18:10:40.209" v="168" actId="478"/>
          <ac:spMkLst>
            <pc:docMk/>
            <pc:sldMk cId="3464986919" sldId="278"/>
            <ac:spMk id="6" creationId="{A621C107-03BB-8E40-16C1-2A582951A5A8}"/>
          </ac:spMkLst>
        </pc:spChg>
        <pc:spChg chg="del">
          <ac:chgData name="Annie Lin" userId="385d1642-c87f-4544-8ce0-0167839d9de2" providerId="ADAL" clId="{88EB1CE0-0B77-4478-B4D2-96DF5B724166}" dt="2024-04-19T18:10:42.654" v="169" actId="478"/>
          <ac:spMkLst>
            <pc:docMk/>
            <pc:sldMk cId="3464986919" sldId="278"/>
            <ac:spMk id="9" creationId="{71C6A425-7218-B363-FA80-3A836FECBD41}"/>
          </ac:spMkLst>
        </pc:spChg>
        <pc:spChg chg="mod">
          <ac:chgData name="Annie Lin" userId="385d1642-c87f-4544-8ce0-0167839d9de2" providerId="ADAL" clId="{88EB1CE0-0B77-4478-B4D2-96DF5B724166}" dt="2024-04-19T18:11:44.983" v="187" actId="1036"/>
          <ac:spMkLst>
            <pc:docMk/>
            <pc:sldMk cId="3464986919" sldId="278"/>
            <ac:spMk id="10" creationId="{2AAC92A1-C648-C922-5119-BA20CC7D0E3D}"/>
          </ac:spMkLst>
        </pc:spChg>
        <pc:spChg chg="mod">
          <ac:chgData name="Annie Lin" userId="385d1642-c87f-4544-8ce0-0167839d9de2" providerId="ADAL" clId="{88EB1CE0-0B77-4478-B4D2-96DF5B724166}" dt="2024-04-19T18:11:44.983" v="187" actId="1036"/>
          <ac:spMkLst>
            <pc:docMk/>
            <pc:sldMk cId="3464986919" sldId="278"/>
            <ac:spMk id="11" creationId="{8F7605A5-60D3-0FB6-DBCC-4CCE4CA25DEE}"/>
          </ac:spMkLst>
        </pc:spChg>
        <pc:spChg chg="mod">
          <ac:chgData name="Annie Lin" userId="385d1642-c87f-4544-8ce0-0167839d9de2" providerId="ADAL" clId="{88EB1CE0-0B77-4478-B4D2-96DF5B724166}" dt="2024-04-19T18:11:44.983" v="187" actId="1036"/>
          <ac:spMkLst>
            <pc:docMk/>
            <pc:sldMk cId="3464986919" sldId="278"/>
            <ac:spMk id="13" creationId="{B486ECF8-20ED-561B-D5FA-DD413E3CA6EB}"/>
          </ac:spMkLst>
        </pc:spChg>
        <pc:spChg chg="del">
          <ac:chgData name="Annie Lin" userId="385d1642-c87f-4544-8ce0-0167839d9de2" providerId="ADAL" clId="{88EB1CE0-0B77-4478-B4D2-96DF5B724166}" dt="2024-04-19T18:10:26.802" v="165" actId="478"/>
          <ac:spMkLst>
            <pc:docMk/>
            <pc:sldMk cId="3464986919" sldId="278"/>
            <ac:spMk id="14" creationId="{CEFDEB79-4769-5FAC-1EF6-F2062F65F6D6}"/>
          </ac:spMkLst>
        </pc:spChg>
        <pc:spChg chg="del">
          <ac:chgData name="Annie Lin" userId="385d1642-c87f-4544-8ce0-0167839d9de2" providerId="ADAL" clId="{88EB1CE0-0B77-4478-B4D2-96DF5B724166}" dt="2024-04-19T18:10:25.170" v="164" actId="478"/>
          <ac:spMkLst>
            <pc:docMk/>
            <pc:sldMk cId="3464986919" sldId="278"/>
            <ac:spMk id="15" creationId="{45E3DFB5-54A2-FE3E-72CC-3F59ECA32585}"/>
          </ac:spMkLst>
        </pc:spChg>
        <pc:spChg chg="del">
          <ac:chgData name="Annie Lin" userId="385d1642-c87f-4544-8ce0-0167839d9de2" providerId="ADAL" clId="{88EB1CE0-0B77-4478-B4D2-96DF5B724166}" dt="2024-04-19T18:10:48.415" v="171" actId="478"/>
          <ac:spMkLst>
            <pc:docMk/>
            <pc:sldMk cId="3464986919" sldId="278"/>
            <ac:spMk id="16" creationId="{8E8C0F71-ABCF-3009-E571-7037AB50A6BF}"/>
          </ac:spMkLst>
        </pc:spChg>
        <pc:spChg chg="del">
          <ac:chgData name="Annie Lin" userId="385d1642-c87f-4544-8ce0-0167839d9de2" providerId="ADAL" clId="{88EB1CE0-0B77-4478-B4D2-96DF5B724166}" dt="2024-04-19T18:10:46.580" v="170" actId="478"/>
          <ac:spMkLst>
            <pc:docMk/>
            <pc:sldMk cId="3464986919" sldId="278"/>
            <ac:spMk id="17" creationId="{A0852464-3C87-6C7F-1889-1C7FF7261F06}"/>
          </ac:spMkLst>
        </pc:spChg>
        <pc:spChg chg="del">
          <ac:chgData name="Annie Lin" userId="385d1642-c87f-4544-8ce0-0167839d9de2" providerId="ADAL" clId="{88EB1CE0-0B77-4478-B4D2-96DF5B724166}" dt="2024-04-19T18:10:32.318" v="167" actId="478"/>
          <ac:spMkLst>
            <pc:docMk/>
            <pc:sldMk cId="3464986919" sldId="278"/>
            <ac:spMk id="19" creationId="{81815AA2-11E5-B202-886F-55B9C82E9A26}"/>
          </ac:spMkLst>
        </pc:spChg>
        <pc:spChg chg="del">
          <ac:chgData name="Annie Lin" userId="385d1642-c87f-4544-8ce0-0167839d9de2" providerId="ADAL" clId="{88EB1CE0-0B77-4478-B4D2-96DF5B724166}" dt="2024-04-19T18:10:30.186" v="166" actId="478"/>
          <ac:spMkLst>
            <pc:docMk/>
            <pc:sldMk cId="3464986919" sldId="278"/>
            <ac:spMk id="20" creationId="{7992DFCD-D60E-A60B-4EE0-22D14D71EE0F}"/>
          </ac:spMkLst>
        </pc:spChg>
        <pc:graphicFrameChg chg="mod">
          <ac:chgData name="Annie Lin" userId="385d1642-c87f-4544-8ce0-0167839d9de2" providerId="ADAL" clId="{88EB1CE0-0B77-4478-B4D2-96DF5B724166}" dt="2024-04-19T18:11:44.983" v="187" actId="1036"/>
          <ac:graphicFrameMkLst>
            <pc:docMk/>
            <pc:sldMk cId="3464986919" sldId="278"/>
            <ac:graphicFrameMk id="3" creationId="{0E87A995-00AB-2973-B017-3387FF296A0D}"/>
          </ac:graphicFrameMkLst>
        </pc:graphicFrameChg>
        <pc:picChg chg="mod">
          <ac:chgData name="Annie Lin" userId="385d1642-c87f-4544-8ce0-0167839d9de2" providerId="ADAL" clId="{88EB1CE0-0B77-4478-B4D2-96DF5B724166}" dt="2024-04-19T18:11:44.983" v="187" actId="1036"/>
          <ac:picMkLst>
            <pc:docMk/>
            <pc:sldMk cId="3464986919" sldId="278"/>
            <ac:picMk id="5" creationId="{BECCFF57-823C-020D-09CA-370973FD7AFC}"/>
          </ac:picMkLst>
        </pc:picChg>
        <pc:cxnChg chg="mod">
          <ac:chgData name="Annie Lin" userId="385d1642-c87f-4544-8ce0-0167839d9de2" providerId="ADAL" clId="{88EB1CE0-0B77-4478-B4D2-96DF5B724166}" dt="2024-04-19T18:11:44.983" v="187" actId="1036"/>
          <ac:cxnSpMkLst>
            <pc:docMk/>
            <pc:sldMk cId="3464986919" sldId="278"/>
            <ac:cxnSpMk id="4" creationId="{83CF631F-3CC5-9669-2070-D3DA841AE2EB}"/>
          </ac:cxnSpMkLst>
        </pc:cxnChg>
        <pc:cxnChg chg="mod">
          <ac:chgData name="Annie Lin" userId="385d1642-c87f-4544-8ce0-0167839d9de2" providerId="ADAL" clId="{88EB1CE0-0B77-4478-B4D2-96DF5B724166}" dt="2024-04-19T18:11:44.983" v="187" actId="1036"/>
          <ac:cxnSpMkLst>
            <pc:docMk/>
            <pc:sldMk cId="3464986919" sldId="278"/>
            <ac:cxnSpMk id="12" creationId="{F9A376C6-02B6-8AE1-6D65-220E9D89A3F3}"/>
          </ac:cxnSpMkLst>
        </pc:cxnChg>
        <pc:cxnChg chg="mod">
          <ac:chgData name="Annie Lin" userId="385d1642-c87f-4544-8ce0-0167839d9de2" providerId="ADAL" clId="{88EB1CE0-0B77-4478-B4D2-96DF5B724166}" dt="2024-04-19T18:11:44.983" v="187" actId="1036"/>
          <ac:cxnSpMkLst>
            <pc:docMk/>
            <pc:sldMk cId="3464986919" sldId="278"/>
            <ac:cxnSpMk id="18" creationId="{11F05DF6-6F6B-7E11-A033-7843E04D2B2C}"/>
          </ac:cxnSpMkLst>
        </pc:cxnChg>
        <pc:cxnChg chg="mod">
          <ac:chgData name="Annie Lin" userId="385d1642-c87f-4544-8ce0-0167839d9de2" providerId="ADAL" clId="{88EB1CE0-0B77-4478-B4D2-96DF5B724166}" dt="2024-04-19T18:11:44.983" v="187" actId="1036"/>
          <ac:cxnSpMkLst>
            <pc:docMk/>
            <pc:sldMk cId="3464986919" sldId="278"/>
            <ac:cxnSpMk id="22" creationId="{6E7B1889-A2DE-30EA-7341-000E590964A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160C7-40A7-D747-99BD-F9B581D6AF8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CB5E6-A321-8F4B-81BC-A418F21F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CB5E6-A321-8F4B-81BC-A418F21F0B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3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sv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>
            <a:off x="11082286" y="-1430909"/>
            <a:ext cx="12658828" cy="11777148"/>
          </a:xfrm>
          <a:custGeom>
            <a:avLst/>
            <a:gdLst/>
            <a:ahLst/>
            <a:cxnLst/>
            <a:rect l="l" t="t" r="r" b="b"/>
            <a:pathLst>
              <a:path w="12658828" h="11777148">
                <a:moveTo>
                  <a:pt x="0" y="0"/>
                </a:moveTo>
                <a:lnTo>
                  <a:pt x="12658828" y="0"/>
                </a:lnTo>
                <a:lnTo>
                  <a:pt x="12658828" y="11777148"/>
                </a:lnTo>
                <a:lnTo>
                  <a:pt x="0" y="11777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698687" y="4199972"/>
            <a:ext cx="13741168" cy="1887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0"/>
              </a:lnSpc>
            </a:pPr>
            <a:r>
              <a:rPr lang="en-US" sz="6000" dirty="0">
                <a:latin typeface="Fira Sans" panose="020B0503050000020004" pitchFamily="34" charset="0"/>
                <a:cs typeface="Calibri" panose="020F0502020204030204" pitchFamily="34" charset="0"/>
              </a:rPr>
              <a:t>Early Diabetes Prediction and Intervention Using Machine Learning</a:t>
            </a:r>
            <a:endParaRPr lang="en-US" sz="4000" spc="204" dirty="0">
              <a:solidFill>
                <a:srgbClr val="000000"/>
              </a:solidFill>
              <a:latin typeface="Fira Sans" panose="020B05030500000200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98687" y="8132570"/>
            <a:ext cx="12282115" cy="1831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Fira Sans" panose="020B0503050000020004" pitchFamily="34" charset="0"/>
                <a:cs typeface="Calibri" panose="020F0502020204030204" pitchFamily="34" charset="0"/>
              </a:rPr>
              <a:t>A Hackathon Project by Yuchen Ma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Fira Sans" panose="020B05030500000200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08/16/2024</a:t>
            </a:r>
            <a:endParaRPr lang="en-US" sz="3200" dirty="0">
              <a:latin typeface="Fira Sans" panose="020B05030500000200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076799" y="-4421422"/>
            <a:ext cx="12478610" cy="7111396"/>
          </a:xfrm>
          <a:custGeom>
            <a:avLst/>
            <a:gdLst/>
            <a:ahLst/>
            <a:cxnLst/>
            <a:rect l="l" t="t" r="r" b="b"/>
            <a:pathLst>
              <a:path w="12478610" h="7111396">
                <a:moveTo>
                  <a:pt x="0" y="0"/>
                </a:moveTo>
                <a:lnTo>
                  <a:pt x="12478610" y="0"/>
                </a:lnTo>
                <a:lnTo>
                  <a:pt x="12478610" y="7111396"/>
                </a:lnTo>
                <a:lnTo>
                  <a:pt x="0" y="7111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78378" y="3009900"/>
            <a:ext cx="12869505" cy="401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47859" lvl="2" indent="-822960" algn="l">
              <a:lnSpc>
                <a:spcPts val="8000"/>
              </a:lnSpc>
              <a:buFont typeface="Wingdings" panose="05000000000000000000" pitchFamily="2" charset="2"/>
              <a:buChar char="Ø"/>
            </a:pPr>
            <a:r>
              <a:rPr lang="en-US" sz="5000" spc="24" dirty="0">
                <a:solidFill>
                  <a:srgbClr val="000000"/>
                </a:solidFill>
                <a:latin typeface="Fira Sans"/>
              </a:rPr>
              <a:t>Business Problem</a:t>
            </a:r>
          </a:p>
          <a:p>
            <a:pPr marL="1447859" lvl="2" indent="-822960" algn="l">
              <a:lnSpc>
                <a:spcPts val="8000"/>
              </a:lnSpc>
              <a:buFont typeface="Wingdings" panose="05000000000000000000" pitchFamily="2" charset="2"/>
              <a:buChar char="Ø"/>
            </a:pPr>
            <a:r>
              <a:rPr lang="en-US" sz="5000" spc="24" dirty="0">
                <a:solidFill>
                  <a:srgbClr val="000000"/>
                </a:solidFill>
                <a:latin typeface="Fira Sans"/>
              </a:rPr>
              <a:t>Approach</a:t>
            </a:r>
          </a:p>
          <a:p>
            <a:pPr marL="1447859" lvl="2" indent="-822960" algn="l">
              <a:lnSpc>
                <a:spcPts val="8000"/>
              </a:lnSpc>
              <a:buFont typeface="Wingdings" panose="05000000000000000000" pitchFamily="2" charset="2"/>
              <a:buChar char="Ø"/>
            </a:pPr>
            <a:r>
              <a:rPr lang="en-US" sz="5000" spc="24" dirty="0">
                <a:solidFill>
                  <a:srgbClr val="000000"/>
                </a:solidFill>
                <a:latin typeface="Fira Sans"/>
              </a:rPr>
              <a:t>Outcome</a:t>
            </a:r>
          </a:p>
          <a:p>
            <a:pPr marL="1447859" lvl="2" indent="-822960" algn="l">
              <a:lnSpc>
                <a:spcPts val="8000"/>
              </a:lnSpc>
              <a:buFont typeface="Wingdings" panose="05000000000000000000" pitchFamily="2" charset="2"/>
              <a:buChar char="Ø"/>
            </a:pPr>
            <a:r>
              <a:rPr lang="en-US" sz="5000" spc="24" dirty="0">
                <a:solidFill>
                  <a:srgbClr val="000000"/>
                </a:solidFill>
                <a:latin typeface="Fira Sans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0333" y="750360"/>
            <a:ext cx="5427788" cy="1079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dirty="0">
                <a:solidFill>
                  <a:srgbClr val="FFFFFF"/>
                </a:solidFill>
                <a:latin typeface="Fira Sans Semi-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-5059186" y="-333583"/>
            <a:ext cx="10815872" cy="10410762"/>
          </a:xfrm>
          <a:custGeom>
            <a:avLst/>
            <a:gdLst/>
            <a:ahLst/>
            <a:cxnLst/>
            <a:rect l="l" t="t" r="r" b="b"/>
            <a:pathLst>
              <a:path w="10815872" h="10410762">
                <a:moveTo>
                  <a:pt x="0" y="0"/>
                </a:moveTo>
                <a:lnTo>
                  <a:pt x="10815872" y="0"/>
                </a:lnTo>
                <a:lnTo>
                  <a:pt x="10815872" y="10410762"/>
                </a:lnTo>
                <a:lnTo>
                  <a:pt x="0" y="10410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6741099" y="-333583"/>
            <a:ext cx="8927286" cy="2257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dirty="0">
                <a:solidFill>
                  <a:srgbClr val="1836B2"/>
                </a:solidFill>
                <a:latin typeface="Fira Sans Semi-Bold"/>
              </a:rPr>
              <a:t> </a:t>
            </a:r>
          </a:p>
          <a:p>
            <a:pPr algn="l">
              <a:lnSpc>
                <a:spcPts val="8800"/>
              </a:lnSpc>
            </a:pPr>
            <a:r>
              <a:rPr lang="en-US" sz="8000" dirty="0">
                <a:solidFill>
                  <a:srgbClr val="1836B2"/>
                </a:solidFill>
                <a:latin typeface="Fira Sans Semi-Bold"/>
              </a:rPr>
              <a:t>Business Problem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84314" y="3090059"/>
            <a:ext cx="10388940" cy="1562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400" spc="15" dirty="0">
                <a:solidFill>
                  <a:srgbClr val="000000"/>
                </a:solidFill>
                <a:latin typeface="Fira Sans Light"/>
              </a:rPr>
              <a:t>Diabetes is a major global health challenge, costing $412.9 billion in the U.S. in 2022, making early intervention crucial for reducing costs and improving outcomes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03264" y="2457536"/>
            <a:ext cx="8765121" cy="574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 spc="-72" dirty="0">
                <a:solidFill>
                  <a:srgbClr val="000000"/>
                </a:solidFill>
                <a:latin typeface="Fira Sans Medium"/>
              </a:rPr>
              <a:t>Diabetes as a Health Challenge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22314" y="7098224"/>
            <a:ext cx="7559277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 spc="-72" dirty="0">
                <a:solidFill>
                  <a:srgbClr val="000000"/>
                </a:solidFill>
                <a:latin typeface="Fira Sans Medium"/>
              </a:rPr>
              <a:t>Project Objective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65264" y="7654695"/>
            <a:ext cx="10157884" cy="1583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400" spc="15" dirty="0">
                <a:solidFill>
                  <a:srgbClr val="000000"/>
                </a:solidFill>
                <a:latin typeface="Fira Sans Light"/>
              </a:rPr>
              <a:t>The goal is to create a predictive model to identify high-risk individuals for diabetes, enabling timely interventions and informed, data-driven decisions to improve outcomes and reduce costs.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31839" y="4867678"/>
            <a:ext cx="8231961" cy="574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 spc="-72" dirty="0">
                <a:solidFill>
                  <a:srgbClr val="000000"/>
                </a:solidFill>
                <a:latin typeface="Fira Sans Medium"/>
              </a:rPr>
              <a:t>Importance of Predictive Modeling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84314" y="5431349"/>
            <a:ext cx="10388940" cy="1562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400" spc="15" dirty="0">
                <a:solidFill>
                  <a:srgbClr val="000000"/>
                </a:solidFill>
                <a:latin typeface="Fira Sans Light"/>
              </a:rPr>
              <a:t>Machine learning models predict diabetes risk, supporting early intervention and aligning with value-based care that prioritizes outcomes over service volume</a:t>
            </a:r>
          </a:p>
        </p:txBody>
      </p:sp>
      <p:pic>
        <p:nvPicPr>
          <p:cNvPr id="14" name="Google Shape;285;p14">
            <a:extLst>
              <a:ext uri="{FF2B5EF4-FFF2-40B4-BE49-F238E27FC236}">
                <a16:creationId xmlns:a16="http://schemas.microsoft.com/office/drawing/2014/main" id="{C86D14AC-AA00-9B78-DC1D-AABCA70DD0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32"/>
          <a:stretch/>
        </p:blipFill>
        <p:spPr>
          <a:xfrm>
            <a:off x="-243901" y="3090059"/>
            <a:ext cx="5727031" cy="4529617"/>
          </a:xfrm>
          <a:prstGeom prst="hexagon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y, fine tune, options, screwdriver, tools, troubleshooting, wrench icon -  Download on Iconfinder">
            <a:extLst>
              <a:ext uri="{FF2B5EF4-FFF2-40B4-BE49-F238E27FC236}">
                <a16:creationId xmlns:a16="http://schemas.microsoft.com/office/drawing/2014/main" id="{23DD1644-49BF-AAC7-0881-630BE9C3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57" y="4477182"/>
            <a:ext cx="828231" cy="8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eploy Icon Images – Browse 5,086 Stock Photos, Vectors, and Video | Adobe  Stock">
            <a:extLst>
              <a:ext uri="{FF2B5EF4-FFF2-40B4-BE49-F238E27FC236}">
                <a16:creationId xmlns:a16="http://schemas.microsoft.com/office/drawing/2014/main" id="{AAE645C1-63B2-9F2B-7172-5E6EF672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04" y="4098004"/>
            <a:ext cx="1586588" cy="158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452774" y="579201"/>
            <a:ext cx="95631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dirty="0">
                <a:solidFill>
                  <a:srgbClr val="1836B2"/>
                </a:solidFill>
                <a:latin typeface="Fira Sans Semi-Bold"/>
              </a:rPr>
              <a:t>Approach Summary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731157-D1E0-937F-852F-44A2FA148F9E}"/>
              </a:ext>
            </a:extLst>
          </p:cNvPr>
          <p:cNvSpPr/>
          <p:nvPr/>
        </p:nvSpPr>
        <p:spPr>
          <a:xfrm>
            <a:off x="527887" y="2661020"/>
            <a:ext cx="2762250" cy="838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ira Sans" panose="020B0503050000020004" pitchFamily="34" charset="0"/>
              </a:rPr>
              <a:t>Data understanding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CD3E7A-6EC0-D392-C5D1-B40F8B808061}"/>
              </a:ext>
            </a:extLst>
          </p:cNvPr>
          <p:cNvSpPr/>
          <p:nvPr/>
        </p:nvSpPr>
        <p:spPr>
          <a:xfrm>
            <a:off x="4822139" y="2661020"/>
            <a:ext cx="3031978" cy="838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ira Sans" panose="020B0503050000020004" pitchFamily="34" charset="0"/>
              </a:rPr>
              <a:t>Modeling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A0C913-C8B8-76F8-AB7C-2277310B8630}"/>
              </a:ext>
            </a:extLst>
          </p:cNvPr>
          <p:cNvSpPr/>
          <p:nvPr/>
        </p:nvSpPr>
        <p:spPr>
          <a:xfrm>
            <a:off x="10187925" y="2661019"/>
            <a:ext cx="2788899" cy="838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ira Sans" panose="020B0503050000020004" pitchFamily="34" charset="0"/>
              </a:rPr>
              <a:t>Cross Validation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9CC03-5690-E62F-8873-D72257652B85}"/>
              </a:ext>
            </a:extLst>
          </p:cNvPr>
          <p:cNvSpPr/>
          <p:nvPr/>
        </p:nvSpPr>
        <p:spPr>
          <a:xfrm>
            <a:off x="15151960" y="2661018"/>
            <a:ext cx="2476499" cy="838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ira Sans" panose="020B0503050000020004" pitchFamily="34" charset="0"/>
              </a:rPr>
              <a:t>Model Evaluation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C06685-3B63-F7FA-459E-EFD6941B936C}"/>
              </a:ext>
            </a:extLst>
          </p:cNvPr>
          <p:cNvGrpSpPr/>
          <p:nvPr/>
        </p:nvGrpSpPr>
        <p:grpSpPr>
          <a:xfrm>
            <a:off x="3666824" y="3989665"/>
            <a:ext cx="10419348" cy="4953000"/>
            <a:chOff x="3982452" y="3009900"/>
            <a:chExt cx="10419348" cy="6096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3AEA3C2-8643-9FE6-A7F7-573B474A39B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452" y="3009900"/>
              <a:ext cx="0" cy="609600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7DF916-086B-BDF8-35E5-A0474C322801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09900"/>
              <a:ext cx="0" cy="609600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C22C5-5F8E-07B0-3043-692BD9595F80}"/>
                </a:ext>
              </a:extLst>
            </p:cNvPr>
            <p:cNvCxnSpPr>
              <a:cxnSpLocks/>
            </p:cNvCxnSpPr>
            <p:nvPr/>
          </p:nvCxnSpPr>
          <p:spPr>
            <a:xfrm>
              <a:off x="14401800" y="3009900"/>
              <a:ext cx="0" cy="609600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FB61431-772D-856B-FCDF-7BEEA8F199A0}"/>
              </a:ext>
            </a:extLst>
          </p:cNvPr>
          <p:cNvSpPr/>
          <p:nvPr/>
        </p:nvSpPr>
        <p:spPr>
          <a:xfrm rot="5400000">
            <a:off x="3603369" y="2851519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Fira Sans" panose="020B0503050000020004" pitchFamily="34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3273208-B38C-5326-248A-53F117E7A4A6}"/>
              </a:ext>
            </a:extLst>
          </p:cNvPr>
          <p:cNvSpPr/>
          <p:nvPr/>
        </p:nvSpPr>
        <p:spPr>
          <a:xfrm rot="5400000">
            <a:off x="8816454" y="2851519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Fira Sans" panose="020B0503050000020004" pitchFamily="34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B7485EB-E60F-1D34-898E-86D31EF4BDEC}"/>
              </a:ext>
            </a:extLst>
          </p:cNvPr>
          <p:cNvSpPr/>
          <p:nvPr/>
        </p:nvSpPr>
        <p:spPr>
          <a:xfrm rot="5400000">
            <a:off x="13891095" y="2851517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Fira Sans" panose="020B05030500000200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6F8CC-23CD-ECEC-FF56-9B71D35CFC08}"/>
              </a:ext>
            </a:extLst>
          </p:cNvPr>
          <p:cNvSpPr txBox="1"/>
          <p:nvPr/>
        </p:nvSpPr>
        <p:spPr>
          <a:xfrm>
            <a:off x="438580" y="5828725"/>
            <a:ext cx="3060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ira Sans" panose="020B0503050000020004" pitchFamily="34" charset="0"/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ira Sans" panose="020B0503050000020004" pitchFamily="34" charset="0"/>
              </a:rPr>
              <a:t>EDA process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D7C774-595B-FB4B-0EC7-AA22F4BECE94}"/>
              </a:ext>
            </a:extLst>
          </p:cNvPr>
          <p:cNvSpPr txBox="1"/>
          <p:nvPr/>
        </p:nvSpPr>
        <p:spPr>
          <a:xfrm>
            <a:off x="4862986" y="5808640"/>
            <a:ext cx="4061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ira Sans" panose="020B0503050000020004" pitchFamily="34" charset="0"/>
              </a:rPr>
              <a:t>Logistic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ira Sans" panose="020B0503050000020004" pitchFamily="34" charset="0"/>
              </a:rPr>
              <a:t>Classification Tree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ira Sans" panose="020B0503050000020004" pitchFamily="34" charset="0"/>
              </a:rPr>
              <a:t>LASSO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1B7984-3B76-A769-4A23-CFA77DC42B94}"/>
              </a:ext>
            </a:extLst>
          </p:cNvPr>
          <p:cNvSpPr txBox="1"/>
          <p:nvPr/>
        </p:nvSpPr>
        <p:spPr>
          <a:xfrm>
            <a:off x="9833215" y="5804530"/>
            <a:ext cx="395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ira Sans" panose="020B0503050000020004" pitchFamily="34" charset="0"/>
              </a:rPr>
              <a:t>5-fold cross validation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621BD-F4D7-9674-FF68-B2C8A7C28379}"/>
              </a:ext>
            </a:extLst>
          </p:cNvPr>
          <p:cNvSpPr txBox="1"/>
          <p:nvPr/>
        </p:nvSpPr>
        <p:spPr>
          <a:xfrm>
            <a:off x="14885470" y="5828725"/>
            <a:ext cx="3402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ira Sans" panose="020B0503050000020004" pitchFamily="34" charset="0"/>
              </a:rPr>
              <a:t>Key metrics: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ira Sans" panose="020B0503050000020004" pitchFamily="34" charset="0"/>
              </a:rPr>
              <a:t>Accuracy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ira Sans" panose="020B0503050000020004" pitchFamily="34" charset="0"/>
              </a:rPr>
              <a:t>Precision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ira Sans" panose="020B0503050000020004" pitchFamily="34" charset="0"/>
              </a:rPr>
              <a:t>Recall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ira Sans" panose="020B0503050000020004" pitchFamily="34" charset="0"/>
              </a:rPr>
              <a:t>F1-Score</a:t>
            </a:r>
          </a:p>
        </p:txBody>
      </p:sp>
      <p:pic>
        <p:nvPicPr>
          <p:cNvPr id="1030" name="Picture 6" descr="Evaluation - Free business and finance icons">
            <a:extLst>
              <a:ext uri="{FF2B5EF4-FFF2-40B4-BE49-F238E27FC236}">
                <a16:creationId xmlns:a16="http://schemas.microsoft.com/office/drawing/2014/main" id="{48E195B1-04D5-E28D-81D7-0C0D041F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939" y="4412433"/>
            <a:ext cx="957728" cy="95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6F899DE6-EB77-98D5-BF90-401E35C74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441" y="4366126"/>
            <a:ext cx="1050345" cy="1050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621922" y="0"/>
            <a:ext cx="13148844" cy="10287000"/>
          </a:xfrm>
          <a:custGeom>
            <a:avLst/>
            <a:gdLst/>
            <a:ahLst/>
            <a:cxnLst/>
            <a:rect l="l" t="t" r="r" b="b"/>
            <a:pathLst>
              <a:path w="13148844" h="10287000">
                <a:moveTo>
                  <a:pt x="0" y="0"/>
                </a:moveTo>
                <a:lnTo>
                  <a:pt x="13148844" y="0"/>
                </a:lnTo>
                <a:lnTo>
                  <a:pt x="1314884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105779" y="1067829"/>
            <a:ext cx="6768480" cy="989594"/>
          </a:xfrm>
          <a:custGeom>
            <a:avLst/>
            <a:gdLst/>
            <a:ahLst/>
            <a:cxnLst/>
            <a:rect l="l" t="t" r="r" b="b"/>
            <a:pathLst>
              <a:path w="6005281" h="989594">
                <a:moveTo>
                  <a:pt x="0" y="0"/>
                </a:moveTo>
                <a:lnTo>
                  <a:pt x="6005281" y="0"/>
                </a:lnTo>
                <a:lnTo>
                  <a:pt x="6005281" y="989594"/>
                </a:lnTo>
                <a:lnTo>
                  <a:pt x="0" y="989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32470" y="4090032"/>
            <a:ext cx="7094452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dirty="0">
                <a:solidFill>
                  <a:srgbClr val="FFFFFF"/>
                </a:solidFill>
                <a:latin typeface="Fira Sans Semi-Bold"/>
              </a:rPr>
              <a:t>Outcome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05779" y="2593511"/>
            <a:ext cx="9870433" cy="3426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CART: highest accuracy, perfect precision, lower recall</a:t>
            </a:r>
          </a:p>
          <a:p>
            <a:pPr marL="914400" lvl="1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ideal for minimizing false positives</a:t>
            </a:r>
          </a:p>
          <a:p>
            <a:pPr marL="914400" lvl="1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may miss some cases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Logistic &amp; Lasso: balanced precision and recall</a:t>
            </a:r>
          </a:p>
          <a:p>
            <a:pPr marL="914400" lvl="1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better for detecting positive cases while controlling false positives</a:t>
            </a:r>
            <a:endParaRPr lang="en-US" sz="3199" spc="15" dirty="0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703646" y="1167348"/>
            <a:ext cx="5637213" cy="7096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4468" spc="-89" dirty="0">
                <a:solidFill>
                  <a:srgbClr val="FFFFFF"/>
                </a:solidFill>
                <a:latin typeface="Fira Sans Medium"/>
              </a:rPr>
              <a:t>Model Selection</a:t>
            </a:r>
          </a:p>
        </p:txBody>
      </p:sp>
      <p:graphicFrame>
        <p:nvGraphicFramePr>
          <p:cNvPr id="13" name="Google Shape;314;p18">
            <a:extLst>
              <a:ext uri="{FF2B5EF4-FFF2-40B4-BE49-F238E27FC236}">
                <a16:creationId xmlns:a16="http://schemas.microsoft.com/office/drawing/2014/main" id="{A5BFB06C-42AE-C12B-7255-835E556B1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64075"/>
              </p:ext>
            </p:extLst>
          </p:nvPr>
        </p:nvGraphicFramePr>
        <p:xfrm>
          <a:off x="8105779" y="6370862"/>
          <a:ext cx="7739555" cy="35267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138">
                  <a:extLst>
                    <a:ext uri="{9D8B030D-6E8A-4147-A177-3AD203B41FA5}">
                      <a16:colId xmlns:a16="http://schemas.microsoft.com/office/drawing/2014/main" val="4040817672"/>
                    </a:ext>
                  </a:extLst>
                </a:gridCol>
                <a:gridCol w="1548138">
                  <a:extLst>
                    <a:ext uri="{9D8B030D-6E8A-4147-A177-3AD203B41FA5}">
                      <a16:colId xmlns:a16="http://schemas.microsoft.com/office/drawing/2014/main" val="1335308904"/>
                    </a:ext>
                  </a:extLst>
                </a:gridCol>
              </a:tblGrid>
              <a:tr h="8816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24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</a:t>
                      </a:r>
                      <a:endParaRPr sz="2400" b="0" i="0" u="none" strike="noStrike" cap="none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</a:t>
                      </a:r>
                      <a:endParaRPr sz="24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Precision</a:t>
                      </a:r>
                      <a:endParaRPr sz="24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Recall</a:t>
                      </a:r>
                      <a:endParaRPr sz="24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F-1 Score</a:t>
                      </a:r>
                      <a:endParaRPr sz="24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6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24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Logistic</a:t>
                      </a:r>
                      <a:endParaRPr sz="2400" b="0" i="0" u="none" strike="noStrike" cap="none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95.9%</a:t>
                      </a:r>
                      <a:endParaRPr sz="24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86.03%</a:t>
                      </a:r>
                      <a:endParaRPr sz="24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63.53%</a:t>
                      </a:r>
                      <a:endParaRPr sz="24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73.09%</a:t>
                      </a:r>
                      <a:endParaRPr sz="24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6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24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CART</a:t>
                      </a:r>
                      <a:endParaRPr sz="2400" b="0" i="0" u="none" strike="noStrike" cap="none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97.16%</a:t>
                      </a:r>
                      <a:endParaRPr sz="2400" dirty="0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100%</a:t>
                      </a:r>
                      <a:endParaRPr sz="2400" dirty="0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67.59%</a:t>
                      </a:r>
                      <a:endParaRPr sz="2400" dirty="0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80.66%</a:t>
                      </a:r>
                      <a:endParaRPr sz="2400" dirty="0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6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24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LASSO</a:t>
                      </a:r>
                      <a:endParaRPr sz="2400" b="0" i="0" u="none" strike="noStrike" cap="none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95.91%</a:t>
                      </a:r>
                      <a:endParaRPr sz="24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86.31%</a:t>
                      </a:r>
                      <a:endParaRPr sz="24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63.42%</a:t>
                      </a:r>
                      <a:endParaRPr sz="24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73.11%</a:t>
                      </a:r>
                      <a:endParaRPr sz="24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2169040" y="-3727487"/>
            <a:ext cx="19354488" cy="6226137"/>
          </a:xfrm>
          <a:custGeom>
            <a:avLst/>
            <a:gdLst/>
            <a:ahLst/>
            <a:cxnLst/>
            <a:rect l="l" t="t" r="r" b="b"/>
            <a:pathLst>
              <a:path w="19354488" h="6226137">
                <a:moveTo>
                  <a:pt x="0" y="0"/>
                </a:moveTo>
                <a:lnTo>
                  <a:pt x="19354488" y="0"/>
                </a:lnTo>
                <a:lnTo>
                  <a:pt x="19354488" y="6226137"/>
                </a:lnTo>
                <a:lnTo>
                  <a:pt x="0" y="6226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725164" y="-2135542"/>
            <a:ext cx="3562836" cy="4271085"/>
          </a:xfrm>
          <a:custGeom>
            <a:avLst/>
            <a:gdLst/>
            <a:ahLst/>
            <a:cxnLst/>
            <a:rect l="l" t="t" r="r" b="b"/>
            <a:pathLst>
              <a:path w="3562836" h="4271085">
                <a:moveTo>
                  <a:pt x="0" y="0"/>
                </a:moveTo>
                <a:lnTo>
                  <a:pt x="3562836" y="0"/>
                </a:lnTo>
                <a:lnTo>
                  <a:pt x="3562836" y="4271085"/>
                </a:lnTo>
                <a:lnTo>
                  <a:pt x="0" y="42710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4550414" y="3678392"/>
            <a:ext cx="1410047" cy="1410047"/>
          </a:xfrm>
          <a:custGeom>
            <a:avLst/>
            <a:gdLst/>
            <a:ahLst/>
            <a:cxnLst/>
            <a:rect l="l" t="t" r="r" b="b"/>
            <a:pathLst>
              <a:path w="1410048" h="1410048">
                <a:moveTo>
                  <a:pt x="0" y="0"/>
                </a:moveTo>
                <a:lnTo>
                  <a:pt x="1410048" y="0"/>
                </a:lnTo>
                <a:lnTo>
                  <a:pt x="1410048" y="1410048"/>
                </a:lnTo>
                <a:lnTo>
                  <a:pt x="0" y="14100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1162050"/>
            <a:ext cx="13224564" cy="108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Fira Sans Semi-Bold"/>
              </a:rPr>
              <a:t>Limitations &amp; Future Work</a:t>
            </a:r>
          </a:p>
        </p:txBody>
      </p:sp>
      <p:sp>
        <p:nvSpPr>
          <p:cNvPr id="12" name="Freeform 12"/>
          <p:cNvSpPr/>
          <p:nvPr/>
        </p:nvSpPr>
        <p:spPr>
          <a:xfrm>
            <a:off x="-2036262" y="-3829012"/>
            <a:ext cx="19354488" cy="6226137"/>
          </a:xfrm>
          <a:custGeom>
            <a:avLst/>
            <a:gdLst/>
            <a:ahLst/>
            <a:cxnLst/>
            <a:rect l="l" t="t" r="r" b="b"/>
            <a:pathLst>
              <a:path w="19354488" h="6226137">
                <a:moveTo>
                  <a:pt x="0" y="0"/>
                </a:moveTo>
                <a:lnTo>
                  <a:pt x="19354488" y="0"/>
                </a:lnTo>
                <a:lnTo>
                  <a:pt x="19354488" y="6226137"/>
                </a:lnTo>
                <a:lnTo>
                  <a:pt x="0" y="6226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877564" y="-2135542"/>
            <a:ext cx="3562836" cy="4271085"/>
          </a:xfrm>
          <a:custGeom>
            <a:avLst/>
            <a:gdLst/>
            <a:ahLst/>
            <a:cxnLst/>
            <a:rect l="l" t="t" r="r" b="b"/>
            <a:pathLst>
              <a:path w="3562836" h="4271085">
                <a:moveTo>
                  <a:pt x="0" y="0"/>
                </a:moveTo>
                <a:lnTo>
                  <a:pt x="3562836" y="0"/>
                </a:lnTo>
                <a:lnTo>
                  <a:pt x="3562836" y="4271085"/>
                </a:lnTo>
                <a:lnTo>
                  <a:pt x="0" y="42710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3111790" y="5418289"/>
            <a:ext cx="386002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199" spc="95" dirty="0">
                <a:solidFill>
                  <a:srgbClr val="000000"/>
                </a:solidFill>
                <a:latin typeface="Fira Sans Semi-Bold"/>
              </a:rPr>
              <a:t>Data Privacy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97616" y="5418289"/>
            <a:ext cx="386002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199" spc="95" dirty="0">
                <a:solidFill>
                  <a:srgbClr val="000000"/>
                </a:solidFill>
                <a:latin typeface="Fira Sans Semi-Bold"/>
              </a:rPr>
              <a:t>Misclassification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197616" y="6344311"/>
            <a:ext cx="3860020" cy="2087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u="none" strike="noStrike" spc="14" dirty="0">
                <a:solidFill>
                  <a:srgbClr val="000000"/>
                </a:solidFill>
                <a:latin typeface="Fira Sans"/>
              </a:rPr>
              <a:t>Misclassification could lead to unnecessary interventions or missed cases, impacting patient health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70818" y="5341161"/>
            <a:ext cx="4089938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199" spc="95" dirty="0">
                <a:solidFill>
                  <a:srgbClr val="000000"/>
                </a:solidFill>
                <a:latin typeface="Fira Sans Semi-Bold"/>
              </a:rPr>
              <a:t>Cost saving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81100" y="796850"/>
            <a:ext cx="13224564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dirty="0">
                <a:solidFill>
                  <a:srgbClr val="FFFFFF"/>
                </a:solidFill>
                <a:latin typeface="Fira Sans Semi-Bold"/>
              </a:rPr>
              <a:t>Opportunities &amp; Limitations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94C1B843-901A-C596-14FD-747DBF9F8074}"/>
              </a:ext>
            </a:extLst>
          </p:cNvPr>
          <p:cNvSpPr txBox="1"/>
          <p:nvPr/>
        </p:nvSpPr>
        <p:spPr>
          <a:xfrm>
            <a:off x="4720843" y="5418289"/>
            <a:ext cx="4089938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199" spc="95" dirty="0">
                <a:solidFill>
                  <a:srgbClr val="000000"/>
                </a:solidFill>
                <a:latin typeface="Fira Sans Semi-Bold"/>
              </a:rPr>
              <a:t>Decision making</a:t>
            </a:r>
          </a:p>
        </p:txBody>
      </p:sp>
      <p:pic>
        <p:nvPicPr>
          <p:cNvPr id="23" name="Graphic 22" descr="Bullseye with solid fill">
            <a:extLst>
              <a:ext uri="{FF2B5EF4-FFF2-40B4-BE49-F238E27FC236}">
                <a16:creationId xmlns:a16="http://schemas.microsoft.com/office/drawing/2014/main" id="{B11C5A49-C6C3-1A97-0408-FF8B045F39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06079" y="3678392"/>
            <a:ext cx="1410047" cy="1410047"/>
          </a:xfrm>
          <a:prstGeom prst="rect">
            <a:avLst/>
          </a:prstGeom>
        </p:spPr>
      </p:pic>
      <p:pic>
        <p:nvPicPr>
          <p:cNvPr id="27" name="Graphic 26" descr="Money with solid fill">
            <a:extLst>
              <a:ext uri="{FF2B5EF4-FFF2-40B4-BE49-F238E27FC236}">
                <a16:creationId xmlns:a16="http://schemas.microsoft.com/office/drawing/2014/main" id="{F9C78151-C81D-E9C2-6EAE-7388C38BFC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6486" y="3680828"/>
            <a:ext cx="1410047" cy="1410047"/>
          </a:xfrm>
          <a:prstGeom prst="rect">
            <a:avLst/>
          </a:prstGeom>
        </p:spPr>
      </p:pic>
      <p:pic>
        <p:nvPicPr>
          <p:cNvPr id="31" name="Graphic 30" descr="Decision chart with solid fill">
            <a:extLst>
              <a:ext uri="{FF2B5EF4-FFF2-40B4-BE49-F238E27FC236}">
                <a16:creationId xmlns:a16="http://schemas.microsoft.com/office/drawing/2014/main" id="{16D24E40-436D-D92E-17AF-F47128958C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51282" y="3712996"/>
            <a:ext cx="1410047" cy="1410047"/>
          </a:xfrm>
          <a:prstGeom prst="rect">
            <a:avLst/>
          </a:prstGeom>
        </p:spPr>
      </p:pic>
      <p:sp>
        <p:nvSpPr>
          <p:cNvPr id="34" name="TextBox 17">
            <a:extLst>
              <a:ext uri="{FF2B5EF4-FFF2-40B4-BE49-F238E27FC236}">
                <a16:creationId xmlns:a16="http://schemas.microsoft.com/office/drawing/2014/main" id="{80F24555-1360-AA74-E353-BB3EBFB56BE6}"/>
              </a:ext>
            </a:extLst>
          </p:cNvPr>
          <p:cNvSpPr txBox="1"/>
          <p:nvPr/>
        </p:nvSpPr>
        <p:spPr>
          <a:xfrm>
            <a:off x="13325427" y="6352989"/>
            <a:ext cx="3860020" cy="1549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pc="14" dirty="0">
                <a:solidFill>
                  <a:srgbClr val="000000"/>
                </a:solidFill>
                <a:latin typeface="Fira Sans"/>
              </a:rPr>
              <a:t>Data privacy and compliance with healthcare regulations must be strictly maintained </a:t>
            </a: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015704F8-EBC4-52BE-3387-C4C15EB57B98}"/>
              </a:ext>
            </a:extLst>
          </p:cNvPr>
          <p:cNvSpPr txBox="1"/>
          <p:nvPr/>
        </p:nvSpPr>
        <p:spPr>
          <a:xfrm>
            <a:off x="590990" y="6449701"/>
            <a:ext cx="3860020" cy="1542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pc="14" dirty="0">
                <a:solidFill>
                  <a:srgbClr val="000000"/>
                </a:solidFill>
                <a:latin typeface="Fira Sans"/>
              </a:rPr>
              <a:t>Potential cost savings through early intervention and resource optimization </a:t>
            </a: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0AB5DF18-7E28-6F20-BD00-7CA6E748FC31}"/>
              </a:ext>
            </a:extLst>
          </p:cNvPr>
          <p:cNvSpPr txBox="1"/>
          <p:nvPr/>
        </p:nvSpPr>
        <p:spPr>
          <a:xfrm>
            <a:off x="4835802" y="6449701"/>
            <a:ext cx="3860020" cy="1540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pc="14" dirty="0">
                <a:solidFill>
                  <a:srgbClr val="000000"/>
                </a:solidFill>
                <a:latin typeface="Fira Sans"/>
              </a:rPr>
              <a:t>Integration of the predictive model into healthcare systems for real-time decision-making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-6781653" y="-162128"/>
            <a:ext cx="13563307" cy="10611255"/>
          </a:xfrm>
          <a:custGeom>
            <a:avLst/>
            <a:gdLst/>
            <a:ahLst/>
            <a:cxnLst/>
            <a:rect l="l" t="t" r="r" b="b"/>
            <a:pathLst>
              <a:path w="13563307" h="10611255">
                <a:moveTo>
                  <a:pt x="0" y="0"/>
                </a:moveTo>
                <a:lnTo>
                  <a:pt x="13563306" y="0"/>
                </a:lnTo>
                <a:lnTo>
                  <a:pt x="13563306" y="10611256"/>
                </a:lnTo>
                <a:lnTo>
                  <a:pt x="0" y="10611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7336464" y="1575472"/>
            <a:ext cx="10292317" cy="7136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339"/>
              </a:lnSpc>
              <a:buFont typeface="Arial" panose="020B0604020202020204" pitchFamily="34" charset="0"/>
              <a:buChar char="•"/>
            </a:pPr>
            <a:r>
              <a:rPr lang="en-US" sz="3099" spc="15" dirty="0">
                <a:solidFill>
                  <a:srgbClr val="000000"/>
                </a:solidFill>
                <a:latin typeface="Fira Sans"/>
              </a:rPr>
              <a:t>Integrating machine learning techniques in healthcare enables pattern recognition and decision-making, effectively addressing the critical business need for early diabetes detection</a:t>
            </a:r>
          </a:p>
          <a:p>
            <a:pPr>
              <a:lnSpc>
                <a:spcPts val="4339"/>
              </a:lnSpc>
            </a:pPr>
            <a:endParaRPr lang="en-US" sz="3099" spc="15" dirty="0">
              <a:solidFill>
                <a:srgbClr val="000000"/>
              </a:solidFill>
              <a:latin typeface="Fira Sans"/>
            </a:endParaRPr>
          </a:p>
          <a:p>
            <a:pPr marL="457200" indent="-457200">
              <a:lnSpc>
                <a:spcPts val="4339"/>
              </a:lnSpc>
              <a:buFont typeface="Arial" panose="020B0604020202020204" pitchFamily="34" charset="0"/>
              <a:buChar char="•"/>
            </a:pPr>
            <a:r>
              <a:rPr lang="en-US" sz="3099" spc="15" dirty="0">
                <a:solidFill>
                  <a:srgbClr val="000000"/>
                </a:solidFill>
                <a:latin typeface="Fira Sans"/>
              </a:rPr>
              <a:t>Investigate advanced machine learning models like Random Forests to enhance predictive accuracy</a:t>
            </a:r>
          </a:p>
          <a:p>
            <a:pPr>
              <a:lnSpc>
                <a:spcPts val="4339"/>
              </a:lnSpc>
            </a:pPr>
            <a:endParaRPr lang="en-US" sz="3099" spc="15" dirty="0">
              <a:solidFill>
                <a:srgbClr val="000000"/>
              </a:solidFill>
              <a:latin typeface="Fira Sans"/>
            </a:endParaRPr>
          </a:p>
          <a:p>
            <a:pPr marL="457200" indent="-457200">
              <a:lnSpc>
                <a:spcPts val="4339"/>
              </a:lnSpc>
              <a:buFont typeface="Arial" panose="020B0604020202020204" pitchFamily="34" charset="0"/>
              <a:buChar char="•"/>
            </a:pPr>
            <a:r>
              <a:rPr lang="en-US" sz="3099" spc="15" dirty="0">
                <a:solidFill>
                  <a:srgbClr val="000000"/>
                </a:solidFill>
                <a:latin typeface="Fira Sans"/>
              </a:rPr>
              <a:t>Implement the model in clinical settings and refine it based on feedback and real patient data</a:t>
            </a:r>
          </a:p>
          <a:p>
            <a:pPr>
              <a:lnSpc>
                <a:spcPts val="4339"/>
              </a:lnSpc>
            </a:pPr>
            <a:endParaRPr lang="en-US" sz="3099" spc="15" dirty="0">
              <a:solidFill>
                <a:srgbClr val="000000"/>
              </a:solidFill>
              <a:latin typeface="Fira Sans"/>
            </a:endParaRPr>
          </a:p>
          <a:p>
            <a:pPr marL="457200" indent="-457200">
              <a:lnSpc>
                <a:spcPts val="4339"/>
              </a:lnSpc>
              <a:buFont typeface="Arial" panose="020B0604020202020204" pitchFamily="34" charset="0"/>
              <a:buChar char="•"/>
            </a:pPr>
            <a:r>
              <a:rPr lang="en-US" sz="3099" spc="15" dirty="0">
                <a:solidFill>
                  <a:srgbClr val="000000"/>
                </a:solidFill>
                <a:latin typeface="Fira Sans"/>
              </a:rPr>
              <a:t>Regularly monitor and update the model to maintain accuracy and adapt to evolving healthcare needs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0322" y="4602163"/>
            <a:ext cx="5946044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Fira Sans Semi-Bold"/>
              </a:rPr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48298" y="4082548"/>
            <a:ext cx="7216846" cy="1096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1836B2"/>
                </a:solidFill>
                <a:latin typeface="Fira Sans Semi-Bold"/>
              </a:rPr>
              <a:t>Thank you!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474913" y="5476794"/>
            <a:ext cx="576361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 spc="-72">
                <a:solidFill>
                  <a:srgbClr val="000000"/>
                </a:solidFill>
                <a:latin typeface="Fira Sans Medium"/>
              </a:rPr>
              <a:t>Any Questions?</a:t>
            </a:r>
          </a:p>
        </p:txBody>
      </p:sp>
      <p:sp>
        <p:nvSpPr>
          <p:cNvPr id="4" name="Freeform 4"/>
          <p:cNvSpPr/>
          <p:nvPr/>
        </p:nvSpPr>
        <p:spPr>
          <a:xfrm>
            <a:off x="-1795968" y="4102780"/>
            <a:ext cx="9628096" cy="6858046"/>
          </a:xfrm>
          <a:custGeom>
            <a:avLst/>
            <a:gdLst/>
            <a:ahLst/>
            <a:cxnLst/>
            <a:rect l="l" t="t" r="r" b="b"/>
            <a:pathLst>
              <a:path w="9628096" h="6858046">
                <a:moveTo>
                  <a:pt x="0" y="0"/>
                </a:moveTo>
                <a:lnTo>
                  <a:pt x="9628096" y="0"/>
                </a:lnTo>
                <a:lnTo>
                  <a:pt x="9628096" y="6858046"/>
                </a:lnTo>
                <a:lnTo>
                  <a:pt x="0" y="6858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9" name="Picture Placeholder 5" descr="Group of people talking">
            <a:extLst>
              <a:ext uri="{FF2B5EF4-FFF2-40B4-BE49-F238E27FC236}">
                <a16:creationId xmlns:a16="http://schemas.microsoft.com/office/drawing/2014/main" id="{34F14CF5-2AF3-48C3-48A9-33AB1978E0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99859" y="0"/>
            <a:ext cx="11357229" cy="9834752"/>
          </a:xfrm>
          <a:prstGeom prst="hexagon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349</Words>
  <Application>Microsoft Macintosh PowerPoint</Application>
  <PresentationFormat>Custom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Fira Sans Medium</vt:lpstr>
      <vt:lpstr>Aptos</vt:lpstr>
      <vt:lpstr>Arial</vt:lpstr>
      <vt:lpstr>Fira Sans</vt:lpstr>
      <vt:lpstr>Nunito</vt:lpstr>
      <vt:lpstr>Fira Sans Light</vt:lpstr>
      <vt:lpstr>Calibri</vt:lpstr>
      <vt:lpstr>Wingdings</vt:lpstr>
      <vt:lpstr>Fira Sans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2025, we increase our user base by 250,000.</dc:title>
  <cp:lastModifiedBy>Yuchen Ma</cp:lastModifiedBy>
  <cp:revision>7</cp:revision>
  <dcterms:created xsi:type="dcterms:W3CDTF">2006-08-16T00:00:00Z</dcterms:created>
  <dcterms:modified xsi:type="dcterms:W3CDTF">2024-08-18T21:05:17Z</dcterms:modified>
  <dc:identifier>DAGCa1D5bxI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1e85bf-ac82-4d95-8ebe-b1488d74b05a_Enabled">
    <vt:lpwstr>true</vt:lpwstr>
  </property>
  <property fmtid="{D5CDD505-2E9C-101B-9397-08002B2CF9AE}" pid="3" name="MSIP_Label_0c1e85bf-ac82-4d95-8ebe-b1488d74b05a_SetDate">
    <vt:lpwstr>2024-04-17T09:59:16Z</vt:lpwstr>
  </property>
  <property fmtid="{D5CDD505-2E9C-101B-9397-08002B2CF9AE}" pid="4" name="MSIP_Label_0c1e85bf-ac82-4d95-8ebe-b1488d74b05a_Method">
    <vt:lpwstr>Privileged</vt:lpwstr>
  </property>
  <property fmtid="{D5CDD505-2E9C-101B-9397-08002B2CF9AE}" pid="5" name="MSIP_Label_0c1e85bf-ac82-4d95-8ebe-b1488d74b05a_Name">
    <vt:lpwstr>0c1e85bf-ac82-4d95-8ebe-b1488d74b05a</vt:lpwstr>
  </property>
  <property fmtid="{D5CDD505-2E9C-101B-9397-08002B2CF9AE}" pid="6" name="MSIP_Label_0c1e85bf-ac82-4d95-8ebe-b1488d74b05a_SiteId">
    <vt:lpwstr>fb6ea403-7cf1-4905-810a-fe5547e98204</vt:lpwstr>
  </property>
  <property fmtid="{D5CDD505-2E9C-101B-9397-08002B2CF9AE}" pid="7" name="MSIP_Label_0c1e85bf-ac82-4d95-8ebe-b1488d74b05a_ActionId">
    <vt:lpwstr>eece86e7-8d4f-4736-9fb9-e79bac1db0b0</vt:lpwstr>
  </property>
  <property fmtid="{D5CDD505-2E9C-101B-9397-08002B2CF9AE}" pid="8" name="MSIP_Label_0c1e85bf-ac82-4d95-8ebe-b1488d74b05a_ContentBits">
    <vt:lpwstr>0</vt:lpwstr>
  </property>
</Properties>
</file>