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4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51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84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9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44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8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72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3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0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6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6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43DC-B527-48F9-8B58-164891024F72}" type="datetimeFigureOut">
              <a:rPr lang="en-AU" smtClean="0"/>
              <a:t>14/12/2023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25B3-30CF-4DE0-AE5E-1656D9B74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78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1380" y="2521528"/>
            <a:ext cx="4147127" cy="405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Proprioception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77852" y="78510"/>
            <a:ext cx="4147127" cy="405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Audition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74324" y="2521528"/>
            <a:ext cx="4147127" cy="405476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Vision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1961" y="78511"/>
            <a:ext cx="11046693" cy="6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2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Uppsala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McLean</dc:creator>
  <cp:lastModifiedBy>Bonnie McLean</cp:lastModifiedBy>
  <cp:revision>3</cp:revision>
  <dcterms:created xsi:type="dcterms:W3CDTF">2023-12-14T21:41:53Z</dcterms:created>
  <dcterms:modified xsi:type="dcterms:W3CDTF">2023-12-17T19:15:45Z</dcterms:modified>
</cp:coreProperties>
</file>