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84284" autoAdjust="0"/>
  </p:normalViewPr>
  <p:slideViewPr>
    <p:cSldViewPr snapToGrid="0">
      <p:cViewPr varScale="1">
        <p:scale>
          <a:sx n="65" d="100"/>
          <a:sy n="65" d="100"/>
        </p:scale>
        <p:origin x="89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EEFA9-0210-49E2-A12C-68704847AAB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4DB8-5900-47F1-8096-B14D2ACF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4DB8-5900-47F1-8096-B14D2ACFC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ngrok.com</a:t>
            </a:r>
          </a:p>
          <a:p>
            <a:r>
              <a:rPr lang="en-US" dirty="0"/>
              <a:t>Click on the Sign up button in the upper right corner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4DB8-5900-47F1-8096-B14D2ACFC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Google Authenticator</a:t>
            </a:r>
          </a:p>
          <a:p>
            <a:r>
              <a:rPr lang="en-US" dirty="0"/>
              <a:t>Click the Next button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4DB8-5900-47F1-8096-B14D2ACFC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4DB8-5900-47F1-8096-B14D2ACFC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selected Student/Hobbyist</a:t>
            </a:r>
          </a:p>
          <a:p>
            <a:r>
              <a:rPr lang="en-US" dirty="0"/>
              <a:t>Select any use</a:t>
            </a:r>
          </a:p>
          <a:p>
            <a:r>
              <a:rPr lang="en-US" dirty="0"/>
              <a:t>I selected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4DB8-5900-47F1-8096-B14D2ACFC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Your </a:t>
            </a:r>
            <a:r>
              <a:rPr lang="en-US" dirty="0" err="1"/>
              <a:t>Authtoken</a:t>
            </a:r>
            <a:r>
              <a:rPr lang="en-US" dirty="0"/>
              <a:t> in the left menu under Getting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4DB8-5900-47F1-8096-B14D2ACFC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1D6-C04F-D028-8861-7FB5D5C58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1AD2B-54FF-D2F1-1A67-A41C1898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53A5-47D2-F6A7-AFD0-7D6D89C3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45F-81A8-95CD-BAAA-791F8229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9B15-AC13-8E1E-C669-B969590E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E7F7-E2C2-2F3D-54E7-7B6BEA8F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84F6F-B939-BC0C-BDCD-E312C51B4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C330-FE64-67C3-EE12-F9985F94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F516-BFAB-07D7-77D5-0FB9DC51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E082-8978-7C61-BB02-19D06308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15F07-4E71-1DF4-95E5-4AC7DA8D7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B6C4B-D7B2-3A67-957A-7155DDA1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7DF8-768A-2BA5-DD27-B482645C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3FC0-C46A-1EBF-A19C-C6D08391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29FA-F5F4-7343-7F6C-212680E9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05E-0B1D-0A46-7277-EE4CB01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E8D5-57C3-9C99-F704-466734F5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4E74-2215-D4FF-8633-7A52566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CEFA-8361-A35E-9248-5F44DB9C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EE07-0C2C-7471-7DE0-FB24CF8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CA0-D827-096A-9764-4DB0F22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F51C-DAA2-D431-003B-F8D7DB1D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CAF7-C882-6222-AB0A-CAEF921E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8BFA-4A62-398D-607B-7DBEBECB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1A59-39DA-7A90-898A-EC0C4BB3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4820-FA9A-698B-7D8F-31C7B7C9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0602-165B-0271-30DC-11020C7F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16EA6-B24D-7124-AB97-60E33BE62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EB6B-F0CB-9E1F-E14B-D54F6C96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DAE41-55D0-B371-888D-57F18EE8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D56D-9F51-F5E3-FA54-688B54F8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33EA-F6B2-11CE-4CFA-B6458EF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6E2A-9862-356E-C352-FB252600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AAC8-8DC7-A120-833C-3540EA8B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18591-1877-5D52-55FE-64BB19F0F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2BF4C-D827-008F-D134-712769AF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A1135-516D-8C98-9E16-11783A96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0A24B-B499-F43B-2ED6-126B1381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68915-A754-B102-D806-7928FD1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7DE2-F0AB-F4BC-6B67-593C2CA9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5563C-FA8E-F8CF-0EAD-127E8A9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3EFC-85B7-B709-33D1-A169E074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0CA0B-ACBB-399A-3F8C-14825409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4C6EE-EA36-37B0-5B07-CA9C51B5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5841-9657-CAE3-EE2A-E54010AB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9BC9C-3ED2-520F-95B3-0CC5EE0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06F0-B929-2A12-F367-A23A9EA7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7F72-A38E-1EB3-4AD6-2A61B830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EF891-7089-E179-C0B4-D5A2FD6E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3206-4905-3838-501A-10596008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EACC-6CED-5B3F-7FB3-8B7ADD93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BC10-E683-055D-01E6-6CBD85DB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5B9D-C9CB-5B1A-009E-64FBDE7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5902E-11D0-DFCC-A639-30077D06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11292-F291-36A5-10F3-3098A577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8558-E221-0C34-9907-E595DA98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5C66E-9E24-3288-6CD3-D02E426F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5F4FF-777B-26FB-489E-67C86C07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FEB1D-D330-FFEC-B86D-C6B6EDCE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3609-8277-0380-3020-844801B9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3BAE-EECD-2482-F55D-3FE5BB94E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A3C2C-6CDB-4583-B2B8-FD13D328C39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6BE5-F350-871C-C212-DAA336DF1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24EB-54C3-444A-A77A-36D6798CC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8FF1A-D057-4560-85BF-124ECC1F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36FF-2742-ED4F-211B-B543C9A91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an </a:t>
            </a:r>
            <a:r>
              <a:rPr lang="en-US" dirty="0" err="1"/>
              <a:t>authtoken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870E1-217D-606C-4DD5-68CF5E3FD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SWC-OhiO-2025</a:t>
            </a:r>
          </a:p>
          <a:p>
            <a:r>
              <a:rPr lang="en-US" dirty="0"/>
              <a:t>Secure Programming with Python</a:t>
            </a:r>
          </a:p>
          <a:p>
            <a:r>
              <a:rPr lang="en-US" dirty="0"/>
              <a:t>Profs. David Singletary &amp; Pamela Brauda</a:t>
            </a:r>
          </a:p>
        </p:txBody>
      </p:sp>
    </p:spTree>
    <p:extLst>
      <p:ext uri="{BB962C8B-B14F-4D97-AF65-F5344CB8AC3E}">
        <p14:creationId xmlns:p14="http://schemas.microsoft.com/office/powerpoint/2010/main" val="11755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579E01-0F45-F6A6-02C6-124940645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49115-B271-06DC-6AC2-B1CAD20AF213}"/>
              </a:ext>
            </a:extLst>
          </p:cNvPr>
          <p:cNvSpPr txBox="1"/>
          <p:nvPr/>
        </p:nvSpPr>
        <p:spPr>
          <a:xfrm>
            <a:off x="2620603" y="129971"/>
            <a:ext cx="2113629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ngrok.com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F333C16-C3F2-1090-DD27-6C8102939223}"/>
              </a:ext>
            </a:extLst>
          </p:cNvPr>
          <p:cNvSpPr/>
          <p:nvPr/>
        </p:nvSpPr>
        <p:spPr>
          <a:xfrm>
            <a:off x="10242755" y="66368"/>
            <a:ext cx="671051" cy="105450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752B-B6C0-16E8-F17C-05A1DE4D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84626D-D99D-96C9-68F5-B775309C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FE0E1-097E-9E8A-20DC-497FEE8D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7D7E91-8CC0-11F5-612B-7227D2DB9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8FC2-6DA5-7822-66E3-49A5F144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CF4CB27-D40A-7B75-C132-120DB9919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09424-0BEB-410F-1DF9-2DE5A401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40CE1-37F3-832F-89A0-242418FF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3167E-2AE1-1513-4032-FDABDAA5F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4702-AAA1-676C-E780-5C110C52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AE6C8D-CC8D-07BE-472E-3BA4B34AA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2DC8599E-FFED-6C2C-82DE-55A8D22902F5}"/>
              </a:ext>
            </a:extLst>
          </p:cNvPr>
          <p:cNvSpPr/>
          <p:nvPr/>
        </p:nvSpPr>
        <p:spPr>
          <a:xfrm>
            <a:off x="1614949" y="1165123"/>
            <a:ext cx="4675238" cy="1216742"/>
          </a:xfrm>
          <a:prstGeom prst="leftArrow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Your </a:t>
            </a:r>
            <a:r>
              <a:rPr lang="en-US" dirty="0" err="1"/>
              <a:t>Authtoken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1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0E258-5E5A-3168-667C-00F4CC80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7F1865-062E-DD0F-E942-93C4B76B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0"/>
            <a:ext cx="115909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21020E-43AB-1831-262F-864F3254CE69}"/>
              </a:ext>
            </a:extLst>
          </p:cNvPr>
          <p:cNvSpPr/>
          <p:nvPr/>
        </p:nvSpPr>
        <p:spPr>
          <a:xfrm>
            <a:off x="4195916" y="766916"/>
            <a:ext cx="5670755" cy="1681316"/>
          </a:xfrm>
          <a:prstGeom prst="rect">
            <a:avLst/>
          </a:prstGeom>
          <a:solidFill>
            <a:srgbClr val="92D050">
              <a:alpha val="5098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74</Words>
  <Application>Microsoft Office PowerPoint</Application>
  <PresentationFormat>Widescreen</PresentationFormat>
  <Paragraphs>20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How to get an authtoken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Brauda, Pamela T.</dc:creator>
  <cp:lastModifiedBy>Brauda, Pamela T.</cp:lastModifiedBy>
  <cp:revision>1</cp:revision>
  <dcterms:created xsi:type="dcterms:W3CDTF">2025-05-14T17:14:40Z</dcterms:created>
  <dcterms:modified xsi:type="dcterms:W3CDTF">2025-05-14T17:57:49Z</dcterms:modified>
</cp:coreProperties>
</file>